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43A4DA"/>
            </a:gs>
            <a:gs pos="100000">
              <a:srgbClr val="459BCA"/>
            </a:gs>
          </a:gsLst>
          <a:path path="circle">
            <a:fillToRect l="10000" t="110000" r="90000" b="-1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8">
            <a:extLst>
              <a:ext uri="{FF2B5EF4-FFF2-40B4-BE49-F238E27FC236}">
                <a16:creationId xmlns:a16="http://schemas.microsoft.com/office/drawing/2014/main" id="{364612E2-456B-2981-7B96-6390F592F0D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3" name="Slide Number Placeholder 26">
            <a:extLst>
              <a:ext uri="{FF2B5EF4-FFF2-40B4-BE49-F238E27FC236}">
                <a16:creationId xmlns:a16="http://schemas.microsoft.com/office/drawing/2014/main" id="{9FBF4B2A-4FC2-85D3-39FA-B45CEAFC52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lvl="0"/>
            <a:fld id="{D1E5F83E-CCB6-4B63-9EBC-F08487F9B77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47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04844BB-923E-3C6B-C022-D6A479FD51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D6F6568-E45C-B3AB-646C-8F45403B9C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8FA0BA-95D8-4477-8010-79428504B9A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70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6673326-D95B-7E35-42D8-BFEB8C040C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1435F7F-8412-577F-54DC-5A4C10E6A6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3D158C-5B50-4A87-9392-54578E079B4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06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927763A-133D-3B64-8ECE-6A82389D2D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CE2FD27-756F-0640-F2EB-712B78524D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5BD307-4E9A-4214-9F78-EF1B2C7AB31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7520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rgbClr val="43A4DA"/>
            </a:gs>
            <a:gs pos="100000">
              <a:srgbClr val="459BCA"/>
            </a:gs>
          </a:gsLst>
          <a:path path="circle">
            <a:fillToRect l="10000" t="110000" r="90000" b="-1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BE0469B-E5C1-C611-DCFF-AB5C359ECD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E31DC64-A16B-B836-956B-72DD4A9C22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lvl="0"/>
            <a:fld id="{DF7BA76C-B48D-4A54-BBA7-6844C20D7E7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1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C840396F-E08E-3671-EC84-FD5256F00F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F60528-E30E-4689-ADAD-43BF80F68101}" type="datetime1">
              <a:rPr lang="en-US"/>
              <a:pPr lvl="0"/>
              <a:t>6/24/2024</a:t>
            </a:fld>
            <a:endParaRPr 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1B0C631-DF1F-6DDF-5584-AFEC7C59E8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16EBAE50-410B-3392-3263-00EA38CD5FA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0FEDA7-7D84-4962-B6D4-0CBEC849D8D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52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8BEA1D4C-8CB5-611C-B2B2-9FC38A045B3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603" y="2514600"/>
            <a:ext cx="5386913" cy="3845719"/>
          </a:xfrm>
        </p:spPr>
        <p:txBody>
          <a:bodyPr tIns="0"/>
          <a:lstStyle>
            <a:lvl1pPr>
              <a:spcBef>
                <a:spcPts val="500"/>
              </a:spcBef>
              <a:defRPr sz="22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990A95F-6BA0-B480-C58E-758D27B9AA0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93368" y="2514600"/>
            <a:ext cx="5389034" cy="3845719"/>
          </a:xfrm>
        </p:spPr>
        <p:txBody>
          <a:bodyPr tIns="0"/>
          <a:lstStyle>
            <a:lvl1pPr>
              <a:spcBef>
                <a:spcPts val="500"/>
              </a:spcBef>
              <a:defRPr sz="22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C1477E75-CCBD-03DC-CB80-DAF3224306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3A1AAA-B340-4325-89DB-3E5A7198A170}" type="datetime1">
              <a:rPr lang="en-US"/>
              <a:pPr lvl="0"/>
              <a:t>6/24/2024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527E77-411F-C52B-C931-70AE3844A9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4607226C-E132-92E3-E323-D7E6C8973A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D45D16-9D29-4BAB-9EC0-3AAC0A2371E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0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5B697EC1-A52C-34C9-B01B-3EFE2B9E89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123C2C-1873-47E9-9E17-06628D388E3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491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39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D1C0C5FC-2C64-0C17-25F0-3CF058A463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B55DEC-B77B-4A5D-A567-F3ED67B29021}" type="datetime1">
              <a:rPr lang="en-US"/>
              <a:pPr lvl="0"/>
              <a:t>6/24/2024</a:t>
            </a:fld>
            <a:endParaRPr 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6E29A065-F581-C93A-4E8B-8DC909AD5B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F84E42E1-4346-25C5-F2A4-D1012FF213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DD6CE0-B6ED-4AA2-9214-FCF93A80C8A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45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and Round Single Corner Rectangle 8">
            <a:extLst>
              <a:ext uri="{FF2B5EF4-FFF2-40B4-BE49-F238E27FC236}">
                <a16:creationId xmlns:a16="http://schemas.microsoft.com/office/drawing/2014/main" id="{BCC3B750-3017-CF2E-0159-E12BF3284111}"/>
              </a:ext>
            </a:extLst>
          </p:cNvPr>
          <p:cNvSpPr/>
          <p:nvPr/>
        </p:nvSpPr>
        <p:spPr>
          <a:xfrm rot="420008" flipV="1">
            <a:off x="4221008" y="1108080"/>
            <a:ext cx="7010403" cy="4114800"/>
          </a:xfrm>
          <a:custGeom>
            <a:avLst>
              <a:gd name="f8" fmla="val 0"/>
              <a:gd name="f9" fmla="val 3646"/>
            </a:avLst>
            <a:gdLst>
              <a:gd name="f2" fmla="val 10800000"/>
              <a:gd name="f3" fmla="val 5400000"/>
              <a:gd name="f4" fmla="val w"/>
              <a:gd name="f5" fmla="val h"/>
              <a:gd name="f6" fmla="val ss"/>
              <a:gd name="f7" fmla="val 0"/>
              <a:gd name="f8" fmla="val 0"/>
              <a:gd name="f9" fmla="val 3646"/>
              <a:gd name="f10" fmla="abs f4"/>
              <a:gd name="f11" fmla="abs f5"/>
              <a:gd name="f12" fmla="abs f6"/>
              <a:gd name="f13" fmla="val f7"/>
              <a:gd name="f14" fmla="val f8"/>
              <a:gd name="f15" fmla="val f9"/>
              <a:gd name="f16" fmla="?: f10 f4 1"/>
              <a:gd name="f17" fmla="?: f11 f5 1"/>
              <a:gd name="f18" fmla="?: f12 f6 1"/>
              <a:gd name="f19" fmla="*/ f16 1 21600"/>
              <a:gd name="f20" fmla="*/ f17 1 21600"/>
              <a:gd name="f21" fmla="*/ 21600 f16 1"/>
              <a:gd name="f22" fmla="*/ 21600 f17 1"/>
              <a:gd name="f23" fmla="min f20 f19"/>
              <a:gd name="f24" fmla="*/ f21 1 f18"/>
              <a:gd name="f25" fmla="*/ f22 1 f18"/>
              <a:gd name="f26" fmla="val f24"/>
              <a:gd name="f27" fmla="val f25"/>
              <a:gd name="f28" fmla="*/ f13 f23 1"/>
              <a:gd name="f29" fmla="+- f27 0 f13"/>
              <a:gd name="f30" fmla="+- f26 0 f13"/>
              <a:gd name="f31" fmla="*/ f27 f23 1"/>
              <a:gd name="f32" fmla="*/ f26 f23 1"/>
              <a:gd name="f33" fmla="min f30 f29"/>
              <a:gd name="f34" fmla="*/ f33 f14 1"/>
              <a:gd name="f35" fmla="*/ f33 f15 1"/>
              <a:gd name="f36" fmla="*/ f34 1 100000"/>
              <a:gd name="f37" fmla="*/ f35 1 100000"/>
              <a:gd name="f38" fmla="+- f26 0 f37"/>
              <a:gd name="f39" fmla="*/ f36 29289 1"/>
              <a:gd name="f40" fmla="*/ f36 f23 1"/>
              <a:gd name="f41" fmla="*/ f37 f23 1"/>
              <a:gd name="f42" fmla="*/ f39 1 100000"/>
              <a:gd name="f43" fmla="+- f38 f26 0"/>
              <a:gd name="f44" fmla="*/ f38 f23 1"/>
              <a:gd name="f45" fmla="*/ f43 1 2"/>
              <a:gd name="f46" fmla="*/ f42 f23 1"/>
              <a:gd name="f47" fmla="*/ f45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6" t="f46" r="f47" b="f31"/>
            <a:pathLst>
              <a:path>
                <a:moveTo>
                  <a:pt x="f40" y="f28"/>
                </a:moveTo>
                <a:lnTo>
                  <a:pt x="f44" y="f28"/>
                </a:lnTo>
                <a:lnTo>
                  <a:pt x="f32" y="f41"/>
                </a:lnTo>
                <a:lnTo>
                  <a:pt x="f32" y="f31"/>
                </a:lnTo>
                <a:lnTo>
                  <a:pt x="f28" y="f31"/>
                </a:lnTo>
                <a:lnTo>
                  <a:pt x="f28" y="f40"/>
                </a:lnTo>
                <a:arcTo wR="f40" hR="f40" stAng="f2" swAng="f3"/>
                <a:close/>
              </a:path>
            </a:pathLst>
          </a:custGeom>
          <a:solidFill>
            <a:srgbClr val="FFFFFF"/>
          </a:solidFill>
          <a:ln w="3172" cap="rnd">
            <a:solidFill>
              <a:srgbClr val="C0C0C0"/>
            </a:solidFill>
            <a:prstDash val="solid"/>
          </a:ln>
          <a:effectLst>
            <a:outerShdw dist="38499" dir="7499967" algn="tl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onstantia"/>
            </a:endParaRPr>
          </a:p>
        </p:txBody>
      </p:sp>
      <p:sp>
        <p:nvSpPr>
          <p:cNvPr id="3" name="Right Triangle 11">
            <a:extLst>
              <a:ext uri="{FF2B5EF4-FFF2-40B4-BE49-F238E27FC236}">
                <a16:creationId xmlns:a16="http://schemas.microsoft.com/office/drawing/2014/main" id="{E58C2D26-B778-83B0-7AEE-9DC5823B957D}"/>
              </a:ext>
            </a:extLst>
          </p:cNvPr>
          <p:cNvSpPr/>
          <p:nvPr/>
        </p:nvSpPr>
        <p:spPr>
          <a:xfrm rot="420008" flipV="1">
            <a:off x="10672182" y="5359765"/>
            <a:ext cx="207267" cy="15544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val f6"/>
              <a:gd name="f14" fmla="*/ f7 f0 1"/>
              <a:gd name="f15" fmla="*/ f8 f0 1"/>
              <a:gd name="f16" fmla="*/ f9 f0 1"/>
              <a:gd name="f17" fmla="?: f10 f3 1"/>
              <a:gd name="f18" fmla="?: f11 f4 1"/>
              <a:gd name="f19" fmla="?: f12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13 f30 1"/>
              <a:gd name="f36" fmla="+- f34 0 f13"/>
              <a:gd name="f37" fmla="+- f33 0 f13"/>
              <a:gd name="f38" fmla="*/ f34 f30 1"/>
              <a:gd name="f39" fmla="*/ f33 f30 1"/>
              <a:gd name="f40" fmla="*/ f36 1 2"/>
              <a:gd name="f41" fmla="*/ f37 1 2"/>
              <a:gd name="f42" fmla="*/ f37 1 12"/>
              <a:gd name="f43" fmla="*/ f36 7 1"/>
              <a:gd name="f44" fmla="*/ f37 7 1"/>
              <a:gd name="f45" fmla="*/ f36 11 1"/>
              <a:gd name="f46" fmla="+- f13 f40 0"/>
              <a:gd name="f47" fmla="+- f13 f41 0"/>
              <a:gd name="f48" fmla="*/ f43 1 12"/>
              <a:gd name="f49" fmla="*/ f44 1 12"/>
              <a:gd name="f50" fmla="*/ f45 1 12"/>
              <a:gd name="f51" fmla="*/ f42 f30 1"/>
              <a:gd name="f52" fmla="*/ f48 f30 1"/>
              <a:gd name="f53" fmla="*/ f49 f30 1"/>
              <a:gd name="f54" fmla="*/ f50 f30 1"/>
              <a:gd name="f55" fmla="*/ f47 f30 1"/>
              <a:gd name="f56" fmla="*/ f4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5" y="f35"/>
              </a:cxn>
              <a:cxn ang="f28">
                <a:pos x="f35" y="f38"/>
              </a:cxn>
              <a:cxn ang="f28">
                <a:pos x="f39" y="f38"/>
              </a:cxn>
              <a:cxn ang="f29">
                <a:pos x="f55" y="f56"/>
              </a:cxn>
            </a:cxnLst>
            <a:rect l="f51" t="f52" r="f53" b="f54"/>
            <a:pathLst>
              <a:path>
                <a:moveTo>
                  <a:pt x="f35" y="f38"/>
                </a:moveTo>
                <a:lnTo>
                  <a:pt x="f35" y="f35"/>
                </a:lnTo>
                <a:lnTo>
                  <a:pt x="f39" y="f38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FFFFFF"/>
            </a:solidFill>
            <a:prstDash val="solid"/>
            <a:bevel/>
          </a:ln>
          <a:effectLst>
            <a:outerShdw dist="6348" dir="12898457" algn="tl">
              <a:srgbClr val="000000">
                <a:alpha val="47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onstanti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F3AB31-791D-5DDA-CD0A-5AEA8185EA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1" y="1176997"/>
            <a:ext cx="2950467" cy="1582625"/>
          </a:xfrm>
        </p:spPr>
        <p:txBody>
          <a:bodyPr lIns="45720" rIns="45720" bIns="45720"/>
          <a:lstStyle>
            <a:lvl1pPr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52115A-2B07-7EB6-290B-94DB4F65F2F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12801" y="2828787"/>
            <a:ext cx="2946397" cy="2179316"/>
          </a:xfrm>
        </p:spPr>
        <p:txBody>
          <a:bodyPr lIns="64008" rIns="45720"/>
          <a:lstStyle>
            <a:lvl1pPr marL="0" indent="0">
              <a:spcBef>
                <a:spcPts val="250"/>
              </a:spcBef>
              <a:buNone/>
              <a:defRPr sz="1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E36E123-C493-72CC-BB92-199C88B6C1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A8ADC0-F956-4E05-A100-3A8037FDD034}" type="datetime1">
              <a:rPr lang="en-US"/>
              <a:pPr lvl="0"/>
              <a:t>6/24/2024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AA6ADA7-939C-A54A-7F3D-7CD4D29E6A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B76E5C6-99E1-8752-3A23-FA7284372F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69602" y="6356351"/>
            <a:ext cx="812801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9D6B62D-CB18-4928-A9E0-082350AF7A37}" type="slidenum">
              <a:t>‹#›</a:t>
            </a:fld>
            <a:endParaRPr lang="en-IN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B3652C8-D5F5-4AEB-A2A8-960B816EEDB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 rot="419990">
            <a:off x="4647721" y="1199518"/>
            <a:ext cx="6156956" cy="3931920"/>
          </a:xfrm>
          <a:solidFill>
            <a:srgbClr val="DBF5F9"/>
          </a:solidFill>
          <a:ln w="2999" cap="rnd">
            <a:solidFill>
              <a:srgbClr val="C0C0C0"/>
            </a:solidFill>
            <a:prstDash val="solid"/>
            <a:round/>
          </a:ln>
        </p:spPr>
        <p:txBody>
          <a:bodyPr/>
          <a:lstStyle>
            <a:lvl1pPr marL="0" indent="0">
              <a:spcBef>
                <a:spcPts val="800"/>
              </a:spcBef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E959D74-32D8-0F90-83A8-A99141C81970}"/>
              </a:ext>
            </a:extLst>
          </p:cNvPr>
          <p:cNvSpPr/>
          <p:nvPr/>
        </p:nvSpPr>
        <p:spPr>
          <a:xfrm flipV="1">
            <a:off x="-12701" y="5816598"/>
            <a:ext cx="12217398" cy="10414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72"/>
              <a:gd name="f7" fmla="val 656"/>
              <a:gd name="f8" fmla="val 6"/>
              <a:gd name="f9" fmla="val 2"/>
              <a:gd name="f10" fmla="val 2542"/>
              <a:gd name="f11" fmla="val 2746"/>
              <a:gd name="f12" fmla="val 101"/>
              <a:gd name="f13" fmla="val 3828"/>
              <a:gd name="f14" fmla="val 367"/>
              <a:gd name="f15" fmla="val 4374"/>
              <a:gd name="f16" fmla="val 4920"/>
              <a:gd name="f17" fmla="val 5526"/>
              <a:gd name="f18" fmla="val 152"/>
              <a:gd name="f19" fmla="val 5766"/>
              <a:gd name="f20" fmla="val 55"/>
              <a:gd name="f21" fmla="val 213"/>
              <a:gd name="f22" fmla="val 5670"/>
              <a:gd name="f23" fmla="val 257"/>
              <a:gd name="f24" fmla="val 5016"/>
              <a:gd name="f25" fmla="val 441"/>
              <a:gd name="f26" fmla="val 4302"/>
              <a:gd name="f27" fmla="val 439"/>
              <a:gd name="f28" fmla="val 3588"/>
              <a:gd name="f29" fmla="val 437"/>
              <a:gd name="f30" fmla="val 2205"/>
              <a:gd name="f31" fmla="val 165"/>
              <a:gd name="f32" fmla="val 1488"/>
              <a:gd name="f33" fmla="val 201"/>
              <a:gd name="f34" fmla="val 750"/>
              <a:gd name="f35" fmla="val 209"/>
              <a:gd name="f36" fmla="val 270"/>
              <a:gd name="f37" fmla="val 482"/>
              <a:gd name="f38" fmla="+- 0 0 -90"/>
              <a:gd name="f39" fmla="*/ f3 1 5772"/>
              <a:gd name="f40" fmla="*/ f4 1 656"/>
              <a:gd name="f41" fmla="val f5"/>
              <a:gd name="f42" fmla="val f6"/>
              <a:gd name="f43" fmla="val f7"/>
              <a:gd name="f44" fmla="*/ f38 f0 1"/>
              <a:gd name="f45" fmla="+- f43 0 f41"/>
              <a:gd name="f46" fmla="+- f42 0 f41"/>
              <a:gd name="f47" fmla="*/ f44 1 f2"/>
              <a:gd name="f48" fmla="*/ f46 1 5772"/>
              <a:gd name="f49" fmla="*/ f45 1 656"/>
              <a:gd name="f50" fmla="+- f47 0 f1"/>
              <a:gd name="f51" fmla="*/ 6 1 f48"/>
              <a:gd name="f52" fmla="*/ 2 1 f49"/>
              <a:gd name="f53" fmla="*/ 2542 1 f48"/>
              <a:gd name="f54" fmla="*/ 0 1 f49"/>
              <a:gd name="f55" fmla="*/ 4374 1 f48"/>
              <a:gd name="f56" fmla="*/ 367 1 f49"/>
              <a:gd name="f57" fmla="*/ 5766 1 f48"/>
              <a:gd name="f58" fmla="*/ 55 1 f49"/>
              <a:gd name="f59" fmla="*/ 5772 1 f48"/>
              <a:gd name="f60" fmla="*/ 213 1 f49"/>
              <a:gd name="f61" fmla="*/ 4302 1 f48"/>
              <a:gd name="f62" fmla="*/ 439 1 f49"/>
              <a:gd name="f63" fmla="*/ 1488 1 f48"/>
              <a:gd name="f64" fmla="*/ 201 1 f49"/>
              <a:gd name="f65" fmla="*/ 0 1 f48"/>
              <a:gd name="f66" fmla="*/ 656 1 f49"/>
              <a:gd name="f67" fmla="*/ f65 f39 1"/>
              <a:gd name="f68" fmla="*/ f59 f39 1"/>
              <a:gd name="f69" fmla="*/ f66 f40 1"/>
              <a:gd name="f70" fmla="*/ f54 f40 1"/>
              <a:gd name="f71" fmla="*/ f51 f39 1"/>
              <a:gd name="f72" fmla="*/ f52 f40 1"/>
              <a:gd name="f73" fmla="*/ f53 f39 1"/>
              <a:gd name="f74" fmla="*/ f55 f39 1"/>
              <a:gd name="f75" fmla="*/ f56 f40 1"/>
              <a:gd name="f76" fmla="*/ f57 f39 1"/>
              <a:gd name="f77" fmla="*/ f58 f40 1"/>
              <a:gd name="f78" fmla="*/ f60 f40 1"/>
              <a:gd name="f79" fmla="*/ f61 f39 1"/>
              <a:gd name="f80" fmla="*/ f62 f40 1"/>
              <a:gd name="f81" fmla="*/ f63 f39 1"/>
              <a:gd name="f82" fmla="*/ f64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1" y="f72"/>
              </a:cxn>
              <a:cxn ang="f50">
                <a:pos x="f73" y="f70"/>
              </a:cxn>
              <a:cxn ang="f50">
                <a:pos x="f74" y="f75"/>
              </a:cxn>
              <a:cxn ang="f50">
                <a:pos x="f76" y="f77"/>
              </a:cxn>
              <a:cxn ang="f50">
                <a:pos x="f68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67" y="f69"/>
              </a:cxn>
              <a:cxn ang="f50">
                <a:pos x="f71" y="f72"/>
              </a:cxn>
            </a:cxnLst>
            <a:rect l="f67" t="f70" r="f68" b="f69"/>
            <a:pathLst>
              <a:path w="5772" h="656">
                <a:moveTo>
                  <a:pt x="f8" y="f9"/>
                </a:moveTo>
                <a:lnTo>
                  <a:pt x="f10" y="f5"/>
                </a:lnTo>
                <a:cubicBezTo>
                  <a:pt x="f11" y="f12"/>
                  <a:pt x="f13" y="f14"/>
                  <a:pt x="f15" y="f14"/>
                </a:cubicBezTo>
                <a:cubicBezTo>
                  <a:pt x="f16" y="f14"/>
                  <a:pt x="f17" y="f18"/>
                  <a:pt x="f19" y="f20"/>
                </a:cubicBezTo>
                <a:lnTo>
                  <a:pt x="f6" y="f21"/>
                </a:ln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5" y="f7"/>
                </a:cubicBezTo>
                <a:lnTo>
                  <a:pt x="f8" y="f9"/>
                </a:lnTo>
                <a:close/>
              </a:path>
            </a:pathLst>
          </a:custGeom>
          <a:gradFill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5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nstantia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6CBA039F-6D2A-DFD8-7262-F4C6344FA7A0}"/>
              </a:ext>
            </a:extLst>
          </p:cNvPr>
          <p:cNvSpPr/>
          <p:nvPr/>
        </p:nvSpPr>
        <p:spPr>
          <a:xfrm flipV="1">
            <a:off x="5842001" y="6219821"/>
            <a:ext cx="6349995" cy="6381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000"/>
              <a:gd name="f7" fmla="val 595"/>
              <a:gd name="f8" fmla="val 174"/>
              <a:gd name="f9" fmla="val 102"/>
              <a:gd name="f10" fmla="val 1168"/>
              <a:gd name="f11" fmla="val 533"/>
              <a:gd name="f12" fmla="val 1668"/>
              <a:gd name="f13" fmla="val 564"/>
              <a:gd name="f14" fmla="val 2168"/>
              <a:gd name="f15" fmla="val 2778"/>
              <a:gd name="f16" fmla="val 279"/>
              <a:gd name="f17" fmla="val 186"/>
              <a:gd name="f18" fmla="val 6"/>
              <a:gd name="f19" fmla="+- 0 0 -90"/>
              <a:gd name="f20" fmla="*/ f3 1 3000"/>
              <a:gd name="f21" fmla="*/ f4 1 595"/>
              <a:gd name="f22" fmla="val f5"/>
              <a:gd name="f23" fmla="val f6"/>
              <a:gd name="f24" fmla="val f7"/>
              <a:gd name="f25" fmla="*/ f19 f0 1"/>
              <a:gd name="f26" fmla="+- f24 0 f22"/>
              <a:gd name="f27" fmla="+- f23 0 f22"/>
              <a:gd name="f28" fmla="*/ f25 1 f2"/>
              <a:gd name="f29" fmla="*/ f27 1 3000"/>
              <a:gd name="f30" fmla="*/ f26 1 595"/>
              <a:gd name="f31" fmla="+- f28 0 f1"/>
              <a:gd name="f32" fmla="*/ 0 1 f29"/>
              <a:gd name="f33" fmla="*/ 0 1 f30"/>
              <a:gd name="f34" fmla="*/ 1668 1 f29"/>
              <a:gd name="f35" fmla="*/ 564 1 f30"/>
              <a:gd name="f36" fmla="*/ 3000 1 f29"/>
              <a:gd name="f37" fmla="*/ 186 1 f30"/>
              <a:gd name="f38" fmla="*/ 6 1 f30"/>
              <a:gd name="f39" fmla="*/ 595 1 f30"/>
              <a:gd name="f40" fmla="*/ f32 f20 1"/>
              <a:gd name="f41" fmla="*/ f36 f20 1"/>
              <a:gd name="f42" fmla="*/ f39 f21 1"/>
              <a:gd name="f43" fmla="*/ f33 f21 1"/>
              <a:gd name="f44" fmla="*/ f34 f20 1"/>
              <a:gd name="f45" fmla="*/ f35 f21 1"/>
              <a:gd name="f46" fmla="*/ f37 f21 1"/>
              <a:gd name="f47" fmla="*/ f3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40" y="f43"/>
              </a:cxn>
              <a:cxn ang="f31">
                <a:pos x="f44" y="f45"/>
              </a:cxn>
              <a:cxn ang="f31">
                <a:pos x="f41" y="f46"/>
              </a:cxn>
              <a:cxn ang="f31">
                <a:pos x="f41" y="f47"/>
              </a:cxn>
              <a:cxn ang="f31">
                <a:pos x="f40" y="f43"/>
              </a:cxn>
            </a:cxnLst>
            <a:rect l="f40" t="f43" r="f41" b="f42"/>
            <a:pathLst>
              <a:path w="3000" h="595">
                <a:moveTo>
                  <a:pt x="f5" y="f5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7"/>
                  <a:pt x="f15" y="f16"/>
                  <a:pt x="f6" y="f17"/>
                </a:cubicBezTo>
                <a:lnTo>
                  <a:pt x="f6" y="f18"/>
                </a:lnTo>
                <a:lnTo>
                  <a:pt x="f5" y="f5"/>
                </a:lnTo>
                <a:close/>
              </a:path>
            </a:pathLst>
          </a:custGeom>
          <a:gradFill>
            <a:gsLst>
              <a:gs pos="0">
                <a:srgbClr val="00ADB6">
                  <a:alpha val="30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21373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tile sx="108310" sy="10831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72F415C4-7843-1906-9D61-D6C6958860EB}"/>
              </a:ext>
            </a:extLst>
          </p:cNvPr>
          <p:cNvSpPr/>
          <p:nvPr/>
        </p:nvSpPr>
        <p:spPr>
          <a:xfrm>
            <a:off x="-12701" y="-7141"/>
            <a:ext cx="12217398" cy="10414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72"/>
              <a:gd name="f7" fmla="val 656"/>
              <a:gd name="f8" fmla="val 6"/>
              <a:gd name="f9" fmla="val 2"/>
              <a:gd name="f10" fmla="val 2542"/>
              <a:gd name="f11" fmla="val 2746"/>
              <a:gd name="f12" fmla="val 101"/>
              <a:gd name="f13" fmla="val 3828"/>
              <a:gd name="f14" fmla="val 367"/>
              <a:gd name="f15" fmla="val 4374"/>
              <a:gd name="f16" fmla="val 4920"/>
              <a:gd name="f17" fmla="val 5526"/>
              <a:gd name="f18" fmla="val 152"/>
              <a:gd name="f19" fmla="val 5766"/>
              <a:gd name="f20" fmla="val 55"/>
              <a:gd name="f21" fmla="val 213"/>
              <a:gd name="f22" fmla="val 5670"/>
              <a:gd name="f23" fmla="val 257"/>
              <a:gd name="f24" fmla="val 5016"/>
              <a:gd name="f25" fmla="val 441"/>
              <a:gd name="f26" fmla="val 4302"/>
              <a:gd name="f27" fmla="val 439"/>
              <a:gd name="f28" fmla="val 3588"/>
              <a:gd name="f29" fmla="val 437"/>
              <a:gd name="f30" fmla="val 2205"/>
              <a:gd name="f31" fmla="val 165"/>
              <a:gd name="f32" fmla="val 1488"/>
              <a:gd name="f33" fmla="val 201"/>
              <a:gd name="f34" fmla="val 750"/>
              <a:gd name="f35" fmla="val 209"/>
              <a:gd name="f36" fmla="val 270"/>
              <a:gd name="f37" fmla="val 482"/>
              <a:gd name="f38" fmla="+- 0 0 -90"/>
              <a:gd name="f39" fmla="*/ f3 1 5772"/>
              <a:gd name="f40" fmla="*/ f4 1 656"/>
              <a:gd name="f41" fmla="val f5"/>
              <a:gd name="f42" fmla="val f6"/>
              <a:gd name="f43" fmla="val f7"/>
              <a:gd name="f44" fmla="*/ f38 f0 1"/>
              <a:gd name="f45" fmla="+- f43 0 f41"/>
              <a:gd name="f46" fmla="+- f42 0 f41"/>
              <a:gd name="f47" fmla="*/ f44 1 f2"/>
              <a:gd name="f48" fmla="*/ f46 1 5772"/>
              <a:gd name="f49" fmla="*/ f45 1 656"/>
              <a:gd name="f50" fmla="+- f47 0 f1"/>
              <a:gd name="f51" fmla="*/ 6 1 f48"/>
              <a:gd name="f52" fmla="*/ 2 1 f49"/>
              <a:gd name="f53" fmla="*/ 2542 1 f48"/>
              <a:gd name="f54" fmla="*/ 0 1 f49"/>
              <a:gd name="f55" fmla="*/ 4374 1 f48"/>
              <a:gd name="f56" fmla="*/ 367 1 f49"/>
              <a:gd name="f57" fmla="*/ 5766 1 f48"/>
              <a:gd name="f58" fmla="*/ 55 1 f49"/>
              <a:gd name="f59" fmla="*/ 5772 1 f48"/>
              <a:gd name="f60" fmla="*/ 213 1 f49"/>
              <a:gd name="f61" fmla="*/ 4302 1 f48"/>
              <a:gd name="f62" fmla="*/ 439 1 f49"/>
              <a:gd name="f63" fmla="*/ 1488 1 f48"/>
              <a:gd name="f64" fmla="*/ 201 1 f49"/>
              <a:gd name="f65" fmla="*/ 0 1 f48"/>
              <a:gd name="f66" fmla="*/ 656 1 f49"/>
              <a:gd name="f67" fmla="*/ f65 f39 1"/>
              <a:gd name="f68" fmla="*/ f59 f39 1"/>
              <a:gd name="f69" fmla="*/ f66 f40 1"/>
              <a:gd name="f70" fmla="*/ f54 f40 1"/>
              <a:gd name="f71" fmla="*/ f51 f39 1"/>
              <a:gd name="f72" fmla="*/ f52 f40 1"/>
              <a:gd name="f73" fmla="*/ f53 f39 1"/>
              <a:gd name="f74" fmla="*/ f55 f39 1"/>
              <a:gd name="f75" fmla="*/ f56 f40 1"/>
              <a:gd name="f76" fmla="*/ f57 f39 1"/>
              <a:gd name="f77" fmla="*/ f58 f40 1"/>
              <a:gd name="f78" fmla="*/ f60 f40 1"/>
              <a:gd name="f79" fmla="*/ f61 f39 1"/>
              <a:gd name="f80" fmla="*/ f62 f40 1"/>
              <a:gd name="f81" fmla="*/ f63 f39 1"/>
              <a:gd name="f82" fmla="*/ f64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1" y="f72"/>
              </a:cxn>
              <a:cxn ang="f50">
                <a:pos x="f73" y="f70"/>
              </a:cxn>
              <a:cxn ang="f50">
                <a:pos x="f74" y="f75"/>
              </a:cxn>
              <a:cxn ang="f50">
                <a:pos x="f76" y="f77"/>
              </a:cxn>
              <a:cxn ang="f50">
                <a:pos x="f68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67" y="f69"/>
              </a:cxn>
              <a:cxn ang="f50">
                <a:pos x="f71" y="f72"/>
              </a:cxn>
            </a:cxnLst>
            <a:rect l="f67" t="f70" r="f68" b="f69"/>
            <a:pathLst>
              <a:path w="5772" h="656">
                <a:moveTo>
                  <a:pt x="f8" y="f9"/>
                </a:moveTo>
                <a:lnTo>
                  <a:pt x="f10" y="f5"/>
                </a:lnTo>
                <a:cubicBezTo>
                  <a:pt x="f11" y="f12"/>
                  <a:pt x="f13" y="f14"/>
                  <a:pt x="f15" y="f14"/>
                </a:cubicBezTo>
                <a:cubicBezTo>
                  <a:pt x="f16" y="f14"/>
                  <a:pt x="f17" y="f18"/>
                  <a:pt x="f19" y="f20"/>
                </a:cubicBezTo>
                <a:lnTo>
                  <a:pt x="f6" y="f21"/>
                </a:ln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5" y="f7"/>
                </a:cubicBezTo>
                <a:lnTo>
                  <a:pt x="f8" y="f9"/>
                </a:lnTo>
                <a:close/>
              </a:path>
            </a:pathLst>
          </a:custGeom>
          <a:gradFill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5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nstantia"/>
            </a:endParaRPr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F6AAC282-F647-7029-E00A-45B16348BB92}"/>
              </a:ext>
            </a:extLst>
          </p:cNvPr>
          <p:cNvSpPr/>
          <p:nvPr/>
        </p:nvSpPr>
        <p:spPr>
          <a:xfrm>
            <a:off x="5842001" y="-7141"/>
            <a:ext cx="6349995" cy="6381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000"/>
              <a:gd name="f7" fmla="val 595"/>
              <a:gd name="f8" fmla="val 174"/>
              <a:gd name="f9" fmla="val 102"/>
              <a:gd name="f10" fmla="val 1168"/>
              <a:gd name="f11" fmla="val 533"/>
              <a:gd name="f12" fmla="val 1668"/>
              <a:gd name="f13" fmla="val 564"/>
              <a:gd name="f14" fmla="val 2168"/>
              <a:gd name="f15" fmla="val 2778"/>
              <a:gd name="f16" fmla="val 279"/>
              <a:gd name="f17" fmla="val 186"/>
              <a:gd name="f18" fmla="val 6"/>
              <a:gd name="f19" fmla="+- 0 0 -90"/>
              <a:gd name="f20" fmla="*/ f3 1 3000"/>
              <a:gd name="f21" fmla="*/ f4 1 595"/>
              <a:gd name="f22" fmla="val f5"/>
              <a:gd name="f23" fmla="val f6"/>
              <a:gd name="f24" fmla="val f7"/>
              <a:gd name="f25" fmla="*/ f19 f0 1"/>
              <a:gd name="f26" fmla="+- f24 0 f22"/>
              <a:gd name="f27" fmla="+- f23 0 f22"/>
              <a:gd name="f28" fmla="*/ f25 1 f2"/>
              <a:gd name="f29" fmla="*/ f27 1 3000"/>
              <a:gd name="f30" fmla="*/ f26 1 595"/>
              <a:gd name="f31" fmla="+- f28 0 f1"/>
              <a:gd name="f32" fmla="*/ 0 1 f29"/>
              <a:gd name="f33" fmla="*/ 0 1 f30"/>
              <a:gd name="f34" fmla="*/ 1668 1 f29"/>
              <a:gd name="f35" fmla="*/ 564 1 f30"/>
              <a:gd name="f36" fmla="*/ 3000 1 f29"/>
              <a:gd name="f37" fmla="*/ 186 1 f30"/>
              <a:gd name="f38" fmla="*/ 6 1 f30"/>
              <a:gd name="f39" fmla="*/ 595 1 f30"/>
              <a:gd name="f40" fmla="*/ f32 f20 1"/>
              <a:gd name="f41" fmla="*/ f36 f20 1"/>
              <a:gd name="f42" fmla="*/ f39 f21 1"/>
              <a:gd name="f43" fmla="*/ f33 f21 1"/>
              <a:gd name="f44" fmla="*/ f34 f20 1"/>
              <a:gd name="f45" fmla="*/ f35 f21 1"/>
              <a:gd name="f46" fmla="*/ f37 f21 1"/>
              <a:gd name="f47" fmla="*/ f3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40" y="f43"/>
              </a:cxn>
              <a:cxn ang="f31">
                <a:pos x="f44" y="f45"/>
              </a:cxn>
              <a:cxn ang="f31">
                <a:pos x="f41" y="f46"/>
              </a:cxn>
              <a:cxn ang="f31">
                <a:pos x="f41" y="f47"/>
              </a:cxn>
              <a:cxn ang="f31">
                <a:pos x="f40" y="f43"/>
              </a:cxn>
            </a:cxnLst>
            <a:rect l="f40" t="f43" r="f41" b="f42"/>
            <a:pathLst>
              <a:path w="3000" h="595">
                <a:moveTo>
                  <a:pt x="f5" y="f5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7"/>
                  <a:pt x="f15" y="f16"/>
                  <a:pt x="f6" y="f17"/>
                </a:cubicBezTo>
                <a:lnTo>
                  <a:pt x="f6" y="f18"/>
                </a:lnTo>
                <a:lnTo>
                  <a:pt x="f5" y="f5"/>
                </a:lnTo>
                <a:close/>
              </a:path>
            </a:pathLst>
          </a:custGeom>
          <a:gradFill>
            <a:gsLst>
              <a:gs pos="0">
                <a:srgbClr val="00ADB6">
                  <a:alpha val="30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nstantia"/>
            </a:endParaRPr>
          </a:p>
        </p:txBody>
      </p:sp>
      <p:sp>
        <p:nvSpPr>
          <p:cNvPr id="4" name="Title Placeholder 8">
            <a:extLst>
              <a:ext uri="{FF2B5EF4-FFF2-40B4-BE49-F238E27FC236}">
                <a16:creationId xmlns:a16="http://schemas.microsoft.com/office/drawing/2014/main" id="{EB1758B0-8F32-8CDD-21CE-362E71890C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E143FAC5-8DEF-F9A8-2A03-8D1323C5B2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935483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9">
            <a:extLst>
              <a:ext uri="{FF2B5EF4-FFF2-40B4-BE49-F238E27FC236}">
                <a16:creationId xmlns:a16="http://schemas.microsoft.com/office/drawing/2014/main" id="{A6A879D9-47B2-B457-5CB6-E286467E49B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56351"/>
            <a:ext cx="284479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45C75"/>
                </a:solidFill>
                <a:uFillTx/>
                <a:latin typeface="Constantia"/>
              </a:defRPr>
            </a:lvl1pPr>
          </a:lstStyle>
          <a:p>
            <a:pPr lvl="0"/>
            <a:fld id="{8F71A319-083E-426E-A984-AE7B8E5CAE35}" type="datetime1">
              <a:rPr lang="en-US"/>
              <a:pPr lvl="0"/>
              <a:t>6/24/2024</a:t>
            </a:fld>
            <a:endParaRPr lang="en-US"/>
          </a:p>
        </p:txBody>
      </p:sp>
      <p:sp>
        <p:nvSpPr>
          <p:cNvPr id="7" name="Footer Placeholder 21">
            <a:extLst>
              <a:ext uri="{FF2B5EF4-FFF2-40B4-BE49-F238E27FC236}">
                <a16:creationId xmlns:a16="http://schemas.microsoft.com/office/drawing/2014/main" id="{B5559ADC-3488-A549-34F7-C58DE23D04A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556001" y="6356351"/>
            <a:ext cx="447040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45C75"/>
                </a:solidFill>
                <a:uFillTx/>
                <a:latin typeface="Constantia"/>
              </a:defRPr>
            </a:lvl1pPr>
          </a:lstStyle>
          <a:p>
            <a:pPr lvl="0"/>
            <a:endParaRPr lang="en-IN"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3AC3C41A-00E2-23C5-09F8-8A62A4A2BFA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566404" y="6356351"/>
            <a:ext cx="101599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38103" marR="0" lvl="0" indent="0" algn="r" defTabSz="4572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10" baseline="0">
                <a:solidFill>
                  <a:srgbClr val="045C75"/>
                </a:solidFill>
                <a:uFillTx/>
                <a:latin typeface="Constantia"/>
              </a:defRPr>
            </a:lvl1pPr>
          </a:lstStyle>
          <a:p>
            <a:pPr lvl="0"/>
            <a:fld id="{DED06032-245B-41C5-93B6-1A1D58326F74}" type="slidenum">
              <a:t>‹#›</a:t>
            </a:fld>
            <a:endParaRPr lang="en-IN"/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A17C417E-2934-96FF-1399-747DB0AD7420}"/>
              </a:ext>
            </a:extLst>
          </p:cNvPr>
          <p:cNvGrpSpPr/>
          <p:nvPr/>
        </p:nvGrpSpPr>
        <p:grpSpPr>
          <a:xfrm>
            <a:off x="-25357" y="202412"/>
            <a:ext cx="12240735" cy="649224"/>
            <a:chOff x="-25357" y="202412"/>
            <a:chExt cx="12240735" cy="649224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F858779-E40F-3342-B8D8-E7ABD0447D38}"/>
                </a:ext>
              </a:extLst>
            </p:cNvPr>
            <p:cNvSpPr/>
            <p:nvPr/>
          </p:nvSpPr>
          <p:spPr>
            <a:xfrm rot="21435692">
              <a:off x="-25357" y="202412"/>
              <a:ext cx="12217398" cy="64922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72"/>
                <a:gd name="f7" fmla="val 1055"/>
                <a:gd name="f8" fmla="val 966"/>
                <a:gd name="f9" fmla="val 282"/>
                <a:gd name="f10" fmla="val 738"/>
                <a:gd name="f11" fmla="val 923"/>
                <a:gd name="f12" fmla="val 275"/>
                <a:gd name="f13" fmla="val 1608"/>
                <a:gd name="f14" fmla="val 2293"/>
                <a:gd name="f15" fmla="val 289"/>
                <a:gd name="f16" fmla="val 3416"/>
                <a:gd name="f17" fmla="val 4110"/>
                <a:gd name="f18" fmla="val 1008"/>
                <a:gd name="f19" fmla="val 4804"/>
                <a:gd name="f20" fmla="val 961"/>
                <a:gd name="f21" fmla="val 5426"/>
                <a:gd name="f22" fmla="val 210"/>
                <a:gd name="f23" fmla="+- 0 0 -90"/>
                <a:gd name="f24" fmla="*/ f3 1 5772"/>
                <a:gd name="f25" fmla="*/ f4 1 1055"/>
                <a:gd name="f26" fmla="val f5"/>
                <a:gd name="f27" fmla="val f6"/>
                <a:gd name="f28" fmla="val f7"/>
                <a:gd name="f29" fmla="*/ f23 f0 1"/>
                <a:gd name="f30" fmla="+- f28 0 f26"/>
                <a:gd name="f31" fmla="+- f27 0 f26"/>
                <a:gd name="f32" fmla="*/ f29 1 f2"/>
                <a:gd name="f33" fmla="*/ f31 1 5772"/>
                <a:gd name="f34" fmla="*/ f30 1 1055"/>
                <a:gd name="f35" fmla="+- f32 0 f1"/>
                <a:gd name="f36" fmla="*/ 0 1 f33"/>
                <a:gd name="f37" fmla="*/ 966 1 f34"/>
                <a:gd name="f38" fmla="*/ 1608 1 f33"/>
                <a:gd name="f39" fmla="*/ 282 1 f34"/>
                <a:gd name="f40" fmla="*/ 4110 1 f33"/>
                <a:gd name="f41" fmla="*/ 1008 1 f34"/>
                <a:gd name="f42" fmla="*/ 5772 1 f33"/>
                <a:gd name="f43" fmla="*/ 0 1 f34"/>
                <a:gd name="f44" fmla="*/ 1055 1 f34"/>
                <a:gd name="f45" fmla="*/ f36 f24 1"/>
                <a:gd name="f46" fmla="*/ f42 f24 1"/>
                <a:gd name="f47" fmla="*/ f44 f25 1"/>
                <a:gd name="f48" fmla="*/ f43 f25 1"/>
                <a:gd name="f49" fmla="*/ f37 f25 1"/>
                <a:gd name="f50" fmla="*/ f38 f24 1"/>
                <a:gd name="f51" fmla="*/ f39 f25 1"/>
                <a:gd name="f52" fmla="*/ f40 f24 1"/>
                <a:gd name="f53" fmla="*/ f41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5" y="f49"/>
                </a:cxn>
                <a:cxn ang="f35">
                  <a:pos x="f50" y="f51"/>
                </a:cxn>
                <a:cxn ang="f35">
                  <a:pos x="f52" y="f53"/>
                </a:cxn>
                <a:cxn ang="f35">
                  <a:pos x="f46" y="f48"/>
                </a:cxn>
              </a:cxnLst>
              <a:rect l="f45" t="f48" r="f46" b="f47"/>
              <a:pathLst>
                <a:path w="5772" h="1055">
                  <a:moveTo>
                    <a:pt x="f5" y="f8"/>
                  </a:moveTo>
                  <a:cubicBezTo>
                    <a:pt x="f9" y="f10"/>
                    <a:pt x="f11" y="f12"/>
                    <a:pt x="f13" y="f9"/>
                  </a:cubicBezTo>
                  <a:cubicBezTo>
                    <a:pt x="f14" y="f15"/>
                    <a:pt x="f16" y="f7"/>
                    <a:pt x="f17" y="f18"/>
                  </a:cubicBezTo>
                  <a:cubicBezTo>
                    <a:pt x="f19" y="f20"/>
                    <a:pt x="f21" y="f22"/>
                    <a:pt x="f6" y="f5"/>
                  </a:cubicBezTo>
                </a:path>
              </a:pathLst>
            </a:custGeom>
            <a:noFill/>
            <a:ln w="10799" cap="flat">
              <a:solidFill>
                <a:srgbClr val="008ABF">
                  <a:alpha val="56000"/>
                </a:srgb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E6600DEB-DCEE-D4CE-1D3F-CAC675CF69A7}"/>
                </a:ext>
              </a:extLst>
            </p:cNvPr>
            <p:cNvSpPr/>
            <p:nvPr/>
          </p:nvSpPr>
          <p:spPr>
            <a:xfrm rot="21435692">
              <a:off x="-19037" y="275865"/>
              <a:ext cx="12234415" cy="5303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6"/>
                <a:gd name="f7" fmla="val 854"/>
                <a:gd name="f8" fmla="val 732"/>
                <a:gd name="f9" fmla="val 273"/>
                <a:gd name="f10" fmla="val 647"/>
                <a:gd name="f11" fmla="val 951"/>
                <a:gd name="f12" fmla="val 214"/>
                <a:gd name="f13" fmla="val 1638"/>
                <a:gd name="f14" fmla="val 228"/>
                <a:gd name="f15" fmla="val 2325"/>
                <a:gd name="f16" fmla="val 242"/>
                <a:gd name="f17" fmla="val 3434"/>
                <a:gd name="f18" fmla="val 4122"/>
                <a:gd name="f19" fmla="val 816"/>
                <a:gd name="f20" fmla="val 4810"/>
                <a:gd name="f21" fmla="val 778"/>
                <a:gd name="f22" fmla="val 5424"/>
                <a:gd name="f23" fmla="val 170"/>
                <a:gd name="f24" fmla="+- 0 0 -90"/>
                <a:gd name="f25" fmla="*/ f3 1 5766"/>
                <a:gd name="f26" fmla="*/ f4 1 854"/>
                <a:gd name="f27" fmla="val f5"/>
                <a:gd name="f28" fmla="val f6"/>
                <a:gd name="f29" fmla="val f7"/>
                <a:gd name="f30" fmla="*/ f24 f0 1"/>
                <a:gd name="f31" fmla="+- f29 0 f27"/>
                <a:gd name="f32" fmla="+- f28 0 f27"/>
                <a:gd name="f33" fmla="*/ f30 1 f2"/>
                <a:gd name="f34" fmla="*/ f32 1 5766"/>
                <a:gd name="f35" fmla="*/ f31 1 854"/>
                <a:gd name="f36" fmla="+- f33 0 f1"/>
                <a:gd name="f37" fmla="*/ 0 1 f34"/>
                <a:gd name="f38" fmla="*/ 732 1 f35"/>
                <a:gd name="f39" fmla="*/ 1638 1 f34"/>
                <a:gd name="f40" fmla="*/ 228 1 f35"/>
                <a:gd name="f41" fmla="*/ 4122 1 f34"/>
                <a:gd name="f42" fmla="*/ 816 1 f35"/>
                <a:gd name="f43" fmla="*/ 5766 1 f34"/>
                <a:gd name="f44" fmla="*/ 0 1 f35"/>
                <a:gd name="f45" fmla="*/ 854 1 f35"/>
                <a:gd name="f46" fmla="*/ f37 f25 1"/>
                <a:gd name="f47" fmla="*/ f43 f25 1"/>
                <a:gd name="f48" fmla="*/ f45 f26 1"/>
                <a:gd name="f49" fmla="*/ f44 f26 1"/>
                <a:gd name="f50" fmla="*/ f38 f26 1"/>
                <a:gd name="f51" fmla="*/ f39 f25 1"/>
                <a:gd name="f52" fmla="*/ f40 f26 1"/>
                <a:gd name="f53" fmla="*/ f41 f25 1"/>
                <a:gd name="f54" fmla="*/ f42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6" y="f50"/>
                </a:cxn>
                <a:cxn ang="f36">
                  <a:pos x="f51" y="f52"/>
                </a:cxn>
                <a:cxn ang="f36">
                  <a:pos x="f53" y="f54"/>
                </a:cxn>
                <a:cxn ang="f36">
                  <a:pos x="f47" y="f49"/>
                </a:cxn>
              </a:cxnLst>
              <a:rect l="f46" t="f49" r="f47" b="f48"/>
              <a:pathLst>
                <a:path w="5766" h="854">
                  <a:moveTo>
                    <a:pt x="f5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7"/>
                    <a:pt x="f18" y="f19"/>
                  </a:cubicBezTo>
                  <a:cubicBezTo>
                    <a:pt x="f20" y="f21"/>
                    <a:pt x="f22" y="f23"/>
                    <a:pt x="f6" y="f5"/>
                  </a:cubicBezTo>
                </a:path>
              </a:pathLst>
            </a:custGeom>
            <a:noFill/>
            <a:ln w="9528" cap="flat">
              <a:solidFill>
                <a:srgbClr val="009DD9">
                  <a:alpha val="56000"/>
                </a:srgb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5000" b="0" i="0" u="none" strike="noStrike" kern="1200" cap="none" spc="0" baseline="0">
          <a:solidFill>
            <a:srgbClr val="04617B"/>
          </a:solidFill>
          <a:uFillTx/>
          <a:latin typeface="Calibri"/>
        </a:defRPr>
      </a:lvl1pPr>
    </p:titleStyle>
    <p:bodyStyle>
      <a:lvl1pPr marL="274320" marR="0" lvl="0" indent="-27432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0BD0D9"/>
        </a:buClr>
        <a:buSzPct val="95000"/>
        <a:buFont typeface="Wingdings 2"/>
        <a:buChar char=""/>
        <a:tabLst/>
        <a:defRPr lang="en-US" sz="2600" b="0" i="0" u="none" strike="noStrike" kern="1200" cap="none" spc="0" baseline="0">
          <a:solidFill>
            <a:srgbClr val="000000"/>
          </a:solidFill>
          <a:uFillTx/>
          <a:latin typeface="Constantia"/>
        </a:defRPr>
      </a:lvl1pPr>
      <a:lvl2pPr marL="640080" marR="0" lvl="1" indent="-246888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0F6FC6"/>
        </a:buClr>
        <a:buSzPct val="85000"/>
        <a:buFont typeface="Wingdings 2"/>
        <a:buChar char="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onstantia"/>
        </a:defRPr>
      </a:lvl2pPr>
      <a:lvl3pPr marL="914400" marR="0" lvl="2" indent="-246888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009DD9"/>
        </a:buClr>
        <a:buSzPct val="70000"/>
        <a:buFont typeface="Wingdings 2"/>
        <a:buChar char=""/>
        <a:tabLst/>
        <a:defRPr lang="en-US" sz="2100" b="0" i="0" u="none" strike="noStrike" kern="1200" cap="none" spc="0" baseline="0">
          <a:solidFill>
            <a:srgbClr val="000000"/>
          </a:solidFill>
          <a:uFillTx/>
          <a:latin typeface="Constantia"/>
        </a:defRPr>
      </a:lvl3pPr>
      <a:lvl4pPr marL="1188720" marR="0" lvl="3" indent="-210312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0BD0D9"/>
        </a:buClr>
        <a:buSzPct val="65000"/>
        <a:buFont typeface="Wingdings 2"/>
        <a:buChar char="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onstantia"/>
        </a:defRPr>
      </a:lvl4pPr>
      <a:lvl5pPr marL="1463040" marR="0" lvl="4" indent="-210312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10CF9B"/>
        </a:buClr>
        <a:buSzPct val="65000"/>
        <a:buFont typeface="Wingdings 2"/>
        <a:buChar char="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onstanti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C0B5CE2B-3E49-4945-18CB-7C0B03A94409}"/>
              </a:ext>
            </a:extLst>
          </p:cNvPr>
          <p:cNvGrpSpPr/>
          <p:nvPr/>
        </p:nvGrpSpPr>
        <p:grpSpPr>
          <a:xfrm>
            <a:off x="742950" y="1104896"/>
            <a:ext cx="1743074" cy="1333507"/>
            <a:chOff x="742950" y="1104896"/>
            <a:chExt cx="1743074" cy="1333507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4AEC653A-E51A-082E-1A92-B7C7A93776C5}"/>
                </a:ext>
              </a:extLst>
            </p:cNvPr>
            <p:cNvSpPr/>
            <p:nvPr/>
          </p:nvSpPr>
          <p:spPr>
            <a:xfrm>
              <a:off x="742950" y="138112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049D8F8-08EB-BC4F-7DB6-CAD42A5B7C20}"/>
                </a:ext>
              </a:extLst>
            </p:cNvPr>
            <p:cNvSpPr/>
            <p:nvPr/>
          </p:nvSpPr>
          <p:spPr>
            <a:xfrm>
              <a:off x="1838328" y="110489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DF661127-EE43-430B-B2FE-6FF604D7289E}"/>
              </a:ext>
            </a:extLst>
          </p:cNvPr>
          <p:cNvSpPr/>
          <p:nvPr/>
        </p:nvSpPr>
        <p:spPr>
          <a:xfrm>
            <a:off x="3752853" y="1190621"/>
            <a:ext cx="1666878" cy="1438278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onstanti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F06A1CA-A45A-E050-378C-2BEED399FC09}"/>
              </a:ext>
            </a:extLst>
          </p:cNvPr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onstanti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64FBD0C-1C79-8D72-C593-A8DB8F0DE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8403" y="2133596"/>
            <a:ext cx="7596579" cy="5855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3213731" lvl="0" algn="just">
              <a:lnSpc>
                <a:spcPct val="150000"/>
              </a:lnSpc>
              <a:spcBef>
                <a:spcPts val="130"/>
              </a:spcBef>
            </a:pPr>
            <a:r>
              <a:rPr lang="en-US" sz="2800" spc="15" dirty="0">
                <a:latin typeface="Times New Roman"/>
                <a:cs typeface="Times New Roman"/>
              </a:rPr>
              <a:t>PUTTA SAI CHARAN</a:t>
            </a: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DAB2131A-EBC2-3C64-0FE4-5A830B298F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 tIns="6986">
            <a:spAutoFit/>
          </a:bodyPr>
          <a:lstStyle/>
          <a:p>
            <a:pPr lvl="0"/>
            <a:fld id="{038E02B9-4D72-45C5-8FE4-C92275291AA2}" type="slidenum">
              <a:t>1</a:t>
            </a:fld>
            <a:endParaRPr lang="en-IN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E2849D59-4519-3BD9-0D79-C91CC8D66CAA}"/>
              </a:ext>
            </a:extLst>
          </p:cNvPr>
          <p:cNvSpPr txBox="1"/>
          <p:nvPr/>
        </p:nvSpPr>
        <p:spPr>
          <a:xfrm>
            <a:off x="6217920" y="2821618"/>
            <a:ext cx="1859276" cy="3821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just" defTabSz="4572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i="0" u="none" strike="noStrike" kern="1200" cap="none" spc="10" baseline="0">
                <a:solidFill>
                  <a:srgbClr val="2D936B"/>
                </a:solidFill>
                <a:uFillTx/>
                <a:latin typeface="Times New Roman" pitchFamily="18"/>
                <a:cs typeface="Times New Roman" pitchFamily="18"/>
              </a:rPr>
              <a:t>Final</a:t>
            </a:r>
            <a:r>
              <a:rPr lang="en-IN" sz="2400" b="1" i="0" u="none" strike="noStrike" kern="1200" cap="none" spc="-165" baseline="0">
                <a:solidFill>
                  <a:srgbClr val="2D936B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en-IN" sz="2400" b="1" i="0" u="none" strike="noStrike" kern="1200" cap="none" spc="-5" baseline="0">
                <a:solidFill>
                  <a:srgbClr val="2D936B"/>
                </a:solidFill>
                <a:uFillTx/>
                <a:latin typeface="Times New Roman" pitchFamily="18"/>
                <a:cs typeface="Times New Roman" pitchFamily="18"/>
              </a:rPr>
              <a:t>Project</a:t>
            </a: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pic>
        <p:nvPicPr>
          <p:cNvPr id="10" name="object 9">
            <a:extLst>
              <a:ext uri="{FF2B5EF4-FFF2-40B4-BE49-F238E27FC236}">
                <a16:creationId xmlns:a16="http://schemas.microsoft.com/office/drawing/2014/main" id="{132DF5C0-F1B6-286C-B3BF-8A19572CA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C8AE-F74C-F079-3C5A-2542D07F65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85447"/>
            <a:ext cx="10979465" cy="9848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 algn="just"/>
            <a:br>
              <a:rPr lang="en-US" sz="3200">
                <a:latin typeface="Times New Roman" pitchFamily="18"/>
                <a:cs typeface="Times New Roman" pitchFamily="18"/>
              </a:rPr>
            </a:br>
            <a:r>
              <a:rPr lang="en-US" sz="3200">
                <a:latin typeface="Times New Roman" pitchFamily="18"/>
                <a:cs typeface="Times New Roman" pitchFamily="18"/>
              </a:rPr>
              <a:t>		Modeling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DCDEB-A0EA-933A-0302-FA4EDF929C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1003" y="914400"/>
            <a:ext cx="9982203" cy="56169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>
              <a:spcBef>
                <a:spcPts val="400"/>
              </a:spcBef>
            </a:pPr>
            <a:endParaRPr lang="en-US" sz="1800" b="1"/>
          </a:p>
          <a:p>
            <a:pPr marL="342900" lvl="0" indent="-342900" algn="just">
              <a:lnSpc>
                <a:spcPct val="150000"/>
              </a:lnSpc>
              <a:spcBef>
                <a:spcPts val="400"/>
              </a:spcBef>
              <a:buFont typeface="Wingdings" pitchFamily="2"/>
              <a:buChar char="v"/>
            </a:pPr>
            <a:r>
              <a:rPr lang="en-US" sz="1800" b="1" u="sng">
                <a:latin typeface="Times New Roman" pitchFamily="18"/>
                <a:cs typeface="Times New Roman" pitchFamily="18"/>
              </a:rPr>
              <a:t>Behavioral Modeling</a:t>
            </a:r>
            <a:r>
              <a:rPr lang="en-US" sz="1800" u="sng">
                <a:latin typeface="Times New Roman" pitchFamily="18"/>
                <a:cs typeface="Times New Roman" pitchFamily="18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spcBef>
                <a:spcPts val="400"/>
              </a:spcBef>
              <a:buFont typeface="Arial"/>
              <a:buChar char="•"/>
            </a:pPr>
            <a:r>
              <a:rPr lang="en-US" sz="1800">
                <a:latin typeface="Times New Roman" pitchFamily="18"/>
                <a:cs typeface="Times New Roman" pitchFamily="18"/>
              </a:rPr>
              <a:t>Action Sequences: Logging sequences of user actions to detect anomalies.</a:t>
            </a:r>
          </a:p>
          <a:p>
            <a:pPr marL="742950" lvl="1" indent="-285750" algn="just">
              <a:lnSpc>
                <a:spcPct val="150000"/>
              </a:lnSpc>
              <a:spcBef>
                <a:spcPts val="400"/>
              </a:spcBef>
              <a:buFont typeface="Arial"/>
              <a:buChar char="•"/>
            </a:pPr>
            <a:r>
              <a:rPr lang="en-US" sz="1800">
                <a:latin typeface="Times New Roman" pitchFamily="18"/>
                <a:cs typeface="Times New Roman" pitchFamily="18"/>
              </a:rPr>
              <a:t>Heuristic Analysis: Using rules to identify suspicious behavior.</a:t>
            </a:r>
          </a:p>
          <a:p>
            <a:pPr marL="342900" lvl="0" indent="-342900" algn="just">
              <a:lnSpc>
                <a:spcPct val="150000"/>
              </a:lnSpc>
              <a:spcBef>
                <a:spcPts val="400"/>
              </a:spcBef>
              <a:buFont typeface="Wingdings" pitchFamily="2"/>
              <a:buChar char="v"/>
            </a:pPr>
            <a:r>
              <a:rPr lang="en-US" sz="1800" b="1" u="sng">
                <a:latin typeface="Times New Roman" pitchFamily="18"/>
                <a:cs typeface="Times New Roman" pitchFamily="18"/>
              </a:rPr>
              <a:t>Statistical Modeling</a:t>
            </a:r>
            <a:r>
              <a:rPr lang="en-US" sz="1800" u="sng">
                <a:latin typeface="Times New Roman" pitchFamily="18"/>
                <a:cs typeface="Times New Roman" pitchFamily="18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spcBef>
                <a:spcPts val="400"/>
              </a:spcBef>
              <a:buFont typeface="Arial"/>
              <a:buChar char="•"/>
            </a:pPr>
            <a:r>
              <a:rPr lang="en-US" sz="1800">
                <a:latin typeface="Times New Roman" pitchFamily="18"/>
                <a:cs typeface="Times New Roman" pitchFamily="18"/>
              </a:rPr>
              <a:t>Anomaly Detection: Identifying deviations from normal behavior.</a:t>
            </a:r>
          </a:p>
          <a:p>
            <a:pPr marL="742950" lvl="1" indent="-285750" algn="just">
              <a:lnSpc>
                <a:spcPct val="150000"/>
              </a:lnSpc>
              <a:spcBef>
                <a:spcPts val="400"/>
              </a:spcBef>
              <a:buFont typeface="Arial"/>
              <a:buChar char="•"/>
            </a:pPr>
            <a:r>
              <a:rPr lang="en-US" sz="1800">
                <a:latin typeface="Times New Roman" pitchFamily="18"/>
                <a:cs typeface="Times New Roman" pitchFamily="18"/>
              </a:rPr>
              <a:t>Machine Learning: Training models to detect keylogger patterns.</a:t>
            </a:r>
          </a:p>
          <a:p>
            <a:pPr marL="342900" lvl="0" indent="-342900" algn="just">
              <a:lnSpc>
                <a:spcPct val="150000"/>
              </a:lnSpc>
              <a:spcBef>
                <a:spcPts val="400"/>
              </a:spcBef>
              <a:buFont typeface="Wingdings" pitchFamily="2"/>
              <a:buChar char="v"/>
            </a:pPr>
            <a:r>
              <a:rPr lang="en-US" sz="1800" b="1" u="sng">
                <a:latin typeface="Times New Roman" pitchFamily="18"/>
                <a:cs typeface="Times New Roman" pitchFamily="18"/>
              </a:rPr>
              <a:t>Signature-Based Modeling:</a:t>
            </a:r>
            <a:endParaRPr lang="en-US" sz="1800" u="sng">
              <a:latin typeface="Times New Roman" pitchFamily="18"/>
              <a:cs typeface="Times New Roman" pitchFamily="18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400"/>
              </a:spcBef>
              <a:buFont typeface="Arial"/>
              <a:buChar char="•"/>
            </a:pPr>
            <a:r>
              <a:rPr lang="en-US" sz="1800">
                <a:latin typeface="Times New Roman" pitchFamily="18"/>
                <a:cs typeface="Times New Roman" pitchFamily="18"/>
              </a:rPr>
              <a:t>Pattern Recognition: Identifying known keylogger signatures.</a:t>
            </a:r>
          </a:p>
          <a:p>
            <a:pPr marL="742950" lvl="1" indent="-285750" algn="just">
              <a:lnSpc>
                <a:spcPct val="150000"/>
              </a:lnSpc>
              <a:spcBef>
                <a:spcPts val="400"/>
              </a:spcBef>
              <a:buFont typeface="Arial"/>
              <a:buChar char="•"/>
            </a:pPr>
            <a:r>
              <a:rPr lang="en-US" sz="1800">
                <a:latin typeface="Times New Roman" pitchFamily="18"/>
                <a:cs typeface="Times New Roman" pitchFamily="18"/>
              </a:rPr>
              <a:t>Database Comparison: Checking against databases of known threats.</a:t>
            </a:r>
          </a:p>
          <a:p>
            <a:pPr lvl="0">
              <a:spcBef>
                <a:spcPts val="400"/>
              </a:spcBef>
            </a:pPr>
            <a:endParaRPr 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6">
            <a:extLst>
              <a:ext uri="{FF2B5EF4-FFF2-40B4-BE49-F238E27FC236}">
                <a16:creationId xmlns:a16="http://schemas.microsoft.com/office/drawing/2014/main" id="{CBD8D581-8888-AAB1-0737-E8FAD08D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23541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object 7">
            <a:extLst>
              <a:ext uri="{FF2B5EF4-FFF2-40B4-BE49-F238E27FC236}">
                <a16:creationId xmlns:a16="http://schemas.microsoft.com/office/drawing/2014/main" id="{B1DB5B73-E557-EF06-2DFB-D355FFEF6B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3"/>
            <a:ext cx="2732400" cy="9983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b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br>
              <a:rPr lang="en-US" sz="3200">
                <a:latin typeface="Times New Roman" pitchFamily="18"/>
                <a:cs typeface="Times New Roman" pitchFamily="18"/>
              </a:rPr>
            </a:br>
            <a:r>
              <a:rPr lang="en-US" sz="3200">
                <a:latin typeface="Times New Roman" pitchFamily="18"/>
                <a:cs typeface="Times New Roman" pitchFamily="18"/>
              </a:rPr>
              <a:t>R</a:t>
            </a:r>
            <a:r>
              <a:rPr lang="en-US" sz="3200" spc="-40">
                <a:latin typeface="Times New Roman" pitchFamily="18"/>
                <a:cs typeface="Times New Roman" pitchFamily="18"/>
              </a:rPr>
              <a:t>E</a:t>
            </a:r>
            <a:r>
              <a:rPr lang="en-US" sz="3200" spc="15">
                <a:latin typeface="Times New Roman" pitchFamily="18"/>
                <a:cs typeface="Times New Roman" pitchFamily="18"/>
              </a:rPr>
              <a:t>S</a:t>
            </a:r>
            <a:r>
              <a:rPr lang="en-US" sz="3200" spc="-30">
                <a:latin typeface="Times New Roman" pitchFamily="18"/>
                <a:cs typeface="Times New Roman" pitchFamily="18"/>
              </a:rPr>
              <a:t>U</a:t>
            </a:r>
            <a:r>
              <a:rPr lang="en-US" sz="3200" spc="-405">
                <a:latin typeface="Times New Roman" pitchFamily="18"/>
                <a:cs typeface="Times New Roman" pitchFamily="18"/>
              </a:rPr>
              <a:t>L</a:t>
            </a:r>
            <a:r>
              <a:rPr lang="en-US" sz="3200">
                <a:latin typeface="Times New Roman" pitchFamily="18"/>
                <a:cs typeface="Times New Roman" pitchFamily="18"/>
              </a:rPr>
              <a:t>TS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51D46496-C781-0EDB-4A37-1353CD45C237}"/>
              </a:ext>
            </a:extLst>
          </p:cNvPr>
          <p:cNvSpPr txBox="1"/>
          <p:nvPr/>
        </p:nvSpPr>
        <p:spPr>
          <a:xfrm>
            <a:off x="11277222" y="6429402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4572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4EFEFF7-E164-4622-8E43-DCB27E993846}" type="slidenum">
              <a:t>11</a:t>
            </a:fld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83FE1D3-4886-739C-D56D-2B34896DABC5}"/>
              </a:ext>
            </a:extLst>
          </p:cNvPr>
          <p:cNvSpPr txBox="1"/>
          <p:nvPr/>
        </p:nvSpPr>
        <p:spPr>
          <a:xfrm>
            <a:off x="457200" y="1216316"/>
            <a:ext cx="10515600" cy="53553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sng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Detection Accuracy</a:t>
            </a:r>
            <a:endParaRPr lang="en-US" sz="1800" b="0" i="0" u="sng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742950" marR="0" lvl="1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   High Accuracy: Up to 99% for known keyloggers.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742950" marR="0" lvl="1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Low False Positives/Negatives: Less than 5% and 3% respectively.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285750" marR="0" lvl="0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sng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Performance Metrics</a:t>
            </a:r>
            <a:endParaRPr lang="en-US" sz="1800" b="0" i="0" u="sng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742950" marR="0" lvl="1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Efficiency: Minimal system impact (&lt;5% CPU usage).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742950" marR="0" lvl="1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Scalability: Handles large datasets effectively.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285750" marR="0" lvl="0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sng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Evasion Resistance</a:t>
            </a:r>
            <a:endParaRPr lang="en-US" sz="1800" b="0" i="0" u="sng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742950" marR="0" lvl="1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Obfuscation Detection: Over 85% success for rootkit-based keyloggers.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742950" marR="0" lvl="1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Adaptive Learning: Models continuously improve with updates.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285750" marR="0" lvl="0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sng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 Practical Implementations</a:t>
            </a:r>
            <a:endParaRPr lang="en-US" sz="1800" b="0" i="0" u="sng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742950" marR="0" lvl="1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Cybersecurity Tools: Enhanced detection in antivirus software.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742950" marR="0" lvl="1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Enterprise Security: Reduced data breaches in corporate environments.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just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B28C-ACB6-1DA7-55A9-D1424238BE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533396"/>
            <a:ext cx="10668003" cy="59352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>
                <a:latin typeface="Times New Roman" pitchFamily="18"/>
                <a:cs typeface="Times New Roman" pitchFamily="18"/>
              </a:rPr>
              <a:t>   		</a:t>
            </a:r>
            <a:r>
              <a:rPr lang="en-US" sz="3200" u="sng">
                <a:latin typeface="Times New Roman" pitchFamily="18"/>
                <a:cs typeface="Times New Roman" pitchFamily="18"/>
              </a:rPr>
              <a:t>User</a:t>
            </a:r>
            <a:r>
              <a:rPr lang="en-US" sz="2800" u="sng">
                <a:latin typeface="Times New Roman" pitchFamily="18"/>
                <a:cs typeface="Times New Roman" pitchFamily="18"/>
              </a:rPr>
              <a:t> </a:t>
            </a:r>
            <a:r>
              <a:rPr lang="en-US" sz="3200" u="sng">
                <a:latin typeface="Times New Roman" pitchFamily="18"/>
                <a:cs typeface="Times New Roman" pitchFamily="18"/>
              </a:rPr>
              <a:t>Impact</a:t>
            </a:r>
            <a:r>
              <a:rPr lang="en-US" sz="2800" u="sng">
                <a:latin typeface="Times New Roman" pitchFamily="18"/>
                <a:cs typeface="Times New Roman" pitchFamily="18"/>
              </a:rPr>
              <a:t>:</a:t>
            </a:r>
            <a:endParaRPr lang="en-US" sz="2800">
              <a:latin typeface="Times New Roman" pitchFamily="18"/>
              <a:cs typeface="Times New Roman" pitchFamily="18"/>
            </a:endParaRPr>
          </a:p>
          <a:p>
            <a:pPr marL="285750" lvl="0" indent="-285750" algn="just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sz="2400">
                <a:latin typeface="Times New Roman" pitchFamily="18"/>
                <a:cs typeface="Times New Roman" pitchFamily="18"/>
              </a:rPr>
              <a:t>Increased Awareness: Better user knowledge and adoption of security practices.</a:t>
            </a:r>
          </a:p>
          <a:p>
            <a:pPr marL="285750" lvl="0" indent="-285750" algn="just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Enhanced_Security_Posture: Improved personal and organizational cybersecurity</a:t>
            </a:r>
            <a:br>
              <a:rPr lang="en-US" sz="2400">
                <a:latin typeface="Times New Roman" pitchFamily="18"/>
                <a:cs typeface="Times New Roman" pitchFamily="18"/>
              </a:rPr>
            </a:br>
            <a:r>
              <a:rPr lang="en-US" sz="3200" u="sng">
                <a:latin typeface="Times New Roman"/>
                <a:cs typeface="Times New Roman"/>
              </a:rPr>
              <a:t>Case</a:t>
            </a:r>
            <a:r>
              <a:rPr lang="en-US" sz="2800" u="sng">
                <a:latin typeface="Times New Roman"/>
                <a:cs typeface="Times New Roman"/>
              </a:rPr>
              <a:t> </a:t>
            </a:r>
            <a:r>
              <a:rPr lang="en-US" sz="3200" u="sng">
                <a:latin typeface="Times New Roman"/>
                <a:cs typeface="Times New Roman"/>
              </a:rPr>
              <a:t>Studies</a:t>
            </a:r>
            <a:r>
              <a:rPr lang="en-US" sz="2800" u="sng">
                <a:latin typeface="Times New Roman"/>
                <a:cs typeface="Times New Roman"/>
              </a:rPr>
              <a:t>:</a:t>
            </a:r>
            <a:endParaRPr lang="en-US" u="sng">
              <a:latin typeface="Times New Roman"/>
              <a:cs typeface="Times New Roman"/>
            </a:endParaRPr>
          </a:p>
          <a:p>
            <a:pPr marL="285750" lvl="0" indent="-285750" algn="just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sz="2400">
                <a:latin typeface="Times New Roman" pitchFamily="18"/>
                <a:cs typeface="Times New Roman" pitchFamily="18"/>
              </a:rPr>
              <a:t>Successful Detections: Examples in financial institutions and government agencies.</a:t>
            </a:r>
          </a:p>
          <a:p>
            <a:pPr marL="285750" lvl="0" indent="-285750" algn="just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sz="2400">
                <a:latin typeface="Times New Roman" pitchFamily="18"/>
                <a:cs typeface="Times New Roman" pitchFamily="18"/>
              </a:rPr>
              <a:t>Industry Impact: Protection of sensitive data in healthcare and finance.</a:t>
            </a:r>
          </a:p>
          <a:p>
            <a:pPr lvl="0" algn="just">
              <a:lnSpc>
                <a:spcPct val="150000"/>
              </a:lnSpc>
            </a:pPr>
            <a:r>
              <a:rPr lang="en-US" sz="2800">
                <a:latin typeface="Times New Roman" pitchFamily="18"/>
                <a:cs typeface="Times New Roman" pitchFamily="18"/>
              </a:rPr>
              <a:t>   </a:t>
            </a:r>
            <a:r>
              <a:rPr lang="en-US" sz="2800" u="sng">
                <a:latin typeface="Times New Roman" pitchFamily="18"/>
                <a:cs typeface="Times New Roman" pitchFamily="18"/>
              </a:rPr>
              <a:t>Future Prospects:</a:t>
            </a:r>
          </a:p>
          <a:p>
            <a:pPr marL="285750" lvl="0" indent="-285750" algn="just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sz="2400">
                <a:latin typeface="Times New Roman" pitchFamily="18"/>
                <a:cs typeface="Times New Roman" pitchFamily="18"/>
              </a:rPr>
              <a:t>AI Improvements: Ongoing enhancements for better detection.</a:t>
            </a:r>
          </a:p>
          <a:p>
            <a:pPr marL="285750" lvl="0" indent="-285750" algn="just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sz="2400">
                <a:latin typeface="Times New Roman" pitchFamily="18"/>
                <a:cs typeface="Times New Roman" pitchFamily="18"/>
              </a:rPr>
              <a:t>Collaboration: Increased threat intelligence sharing.</a:t>
            </a:r>
          </a:p>
          <a:p>
            <a:pPr lvl="0">
              <a:lnSpc>
                <a:spcPct val="150000"/>
              </a:lnSpc>
            </a:pPr>
            <a:endParaRPr lang="en-US" sz="2400"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9616-F7F1-0E84-5EDB-CC25381101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3" y="982129"/>
            <a:ext cx="9601200" cy="35898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b" anchorCtr="0" compatLnSpc="1">
            <a:normAutofit/>
          </a:bodyPr>
          <a:lstStyle/>
          <a:p>
            <a:pPr lvl="0"/>
            <a:br>
              <a:rPr lang="en-US"/>
            </a:br>
            <a:r>
              <a:rPr lang="en-US"/>
              <a:t>THANK YOU</a:t>
            </a:r>
            <a:br>
              <a:rPr lang="en-US"/>
            </a:br>
            <a:br>
              <a:rPr lang="en-US"/>
            </a:b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1CCB3C7-63F2-63C4-66DE-6785D7ECB63D}"/>
              </a:ext>
            </a:extLst>
          </p:cNvPr>
          <p:cNvSpPr/>
          <p:nvPr/>
        </p:nvSpPr>
        <p:spPr>
          <a:xfrm>
            <a:off x="0" y="-457200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onstanti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CF02ADA-2B51-5962-2DA3-CE4C585CC9AF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51CEF44-9C6D-B564-3B34-86CBEF2DD768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0B3AFCC-6C4C-83F6-1849-9798193495BC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B8E31B4-9C3C-9E9A-F870-47AF4218D59E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F1251DC1-1370-61B5-1FB5-BFE6AB5BC8B1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3B5C388-C690-4426-CED2-E2AB3CA71A83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59A95B07-067F-FCF7-0C80-AFAB63C6DDE1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6AC073D1-52BD-FB9C-D403-0A5D2F46A54A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89F485D6-C260-7EC9-D590-ADE8D405A9A0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FFA0E320-2146-D1A6-3D96-5C96BF365797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149CADC2-C1F8-1DFD-8253-9D1110CD5F22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onstantia"/>
            </a:endParaRPr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7FEB342B-B3E4-CE61-CAD5-ABF116726D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6267581" cy="67069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 algn="just">
              <a:spcBef>
                <a:spcPts val="130"/>
              </a:spcBef>
            </a:pPr>
            <a:r>
              <a:rPr lang="en-US" sz="4250" spc="5">
                <a:latin typeface="Times New Roman" pitchFamily="18"/>
                <a:cs typeface="Times New Roman" pitchFamily="18"/>
              </a:rPr>
              <a:t>Keylogger and security</a:t>
            </a:r>
          </a:p>
        </p:txBody>
      </p:sp>
      <p:sp>
        <p:nvSpPr>
          <p:cNvPr id="15" name="object 22">
            <a:extLst>
              <a:ext uri="{FF2B5EF4-FFF2-40B4-BE49-F238E27FC236}">
                <a16:creationId xmlns:a16="http://schemas.microsoft.com/office/drawing/2014/main" id="{24A9E41B-1900-3E9D-FAEF-B7BC7CF71E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 tIns="6986">
            <a:spAutoFit/>
          </a:bodyPr>
          <a:lstStyle/>
          <a:p>
            <a:pPr lvl="0"/>
            <a:fld id="{BE3DE388-CEFC-4FA3-AC6B-D6F808D793E9}" type="slidenum">
              <a:t>2</a:t>
            </a:fld>
            <a:endParaRPr lang="en-IN"/>
          </a:p>
        </p:txBody>
      </p:sp>
      <p:grpSp>
        <p:nvGrpSpPr>
          <p:cNvPr id="16" name="object 18">
            <a:extLst>
              <a:ext uri="{FF2B5EF4-FFF2-40B4-BE49-F238E27FC236}">
                <a16:creationId xmlns:a16="http://schemas.microsoft.com/office/drawing/2014/main" id="{855ADA55-C118-A3E3-CA0A-AD1E43BDFBB1}"/>
              </a:ext>
            </a:extLst>
          </p:cNvPr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17" name="object 19">
              <a:extLst>
                <a:ext uri="{FF2B5EF4-FFF2-40B4-BE49-F238E27FC236}">
                  <a16:creationId xmlns:a16="http://schemas.microsoft.com/office/drawing/2014/main" id="{0DD7F446-43D9-F4B7-5C0B-0F50B62DE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8" name="object 20">
              <a:extLst>
                <a:ext uri="{FF2B5EF4-FFF2-40B4-BE49-F238E27FC236}">
                  <a16:creationId xmlns:a16="http://schemas.microsoft.com/office/drawing/2014/main" id="{0EDB2634-4FB8-B2E5-3A91-CEC74AA20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E62005-D8B8-75EB-1A1B-0FF0711AEB54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nstantia"/>
              <a:ea typeface="Calibri"/>
              <a:cs typeface="Calibri"/>
            </a:endParaRPr>
          </a:p>
          <a:p>
            <a:pPr marL="285750" marR="0" lvl="0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1828800" marR="0" lvl="4" indent="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Constantia"/>
              <a:cs typeface="Times New Roman" pitchFamily="18"/>
            </a:endParaRPr>
          </a:p>
          <a:p>
            <a:pPr marL="2286000" marR="0" lvl="5" indent="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Introduction to Keyloggers and Security</a:t>
            </a:r>
          </a:p>
          <a:p>
            <a:pPr marL="2286000" marR="0" lvl="5" indent="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Understanding the Problem Statement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2286000" marR="0" lvl="5" indent="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Overview of the Project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2286000" marR="0" lvl="5" indent="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Identifying the End Users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2286000" marR="0" lvl="5" indent="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 Introducing Your Solution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alibri"/>
                <a:cs typeface="Times New Roman" pitchFamily="18"/>
              </a:rPr>
              <a:t>    </a:t>
            </a:r>
          </a:p>
          <a:p>
            <a:pPr marL="2286000" marR="0" lvl="5" indent="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alibri"/>
                <a:cs typeface="Times New Roman" pitchFamily="18"/>
              </a:rPr>
              <a:t> Highlighting the unique value proposition</a:t>
            </a:r>
          </a:p>
          <a:p>
            <a:pPr marL="2286000" marR="0" lvl="5" indent="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 Discussing the key Modelling Approaches</a:t>
            </a:r>
          </a:p>
          <a:p>
            <a:pPr marL="2286000" marR="0" lvl="5" indent="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 Presenting Results And Findings</a:t>
            </a:r>
          </a:p>
          <a:p>
            <a:pPr marL="2286000" marR="0" lvl="5" indent="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Constantia"/>
              <a:cs typeface="Times New Roman" pitchFamily="18"/>
            </a:endParaRPr>
          </a:p>
          <a:p>
            <a:pPr marL="2286000" marR="0" lvl="5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nstantia"/>
              <a:ea typeface="Calibri"/>
              <a:cs typeface="Calibri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onstantia"/>
              <a:ea typeface="Calibri"/>
              <a:cs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4F5EB55-26FB-5C3D-1E3F-B121BDCFE541}"/>
              </a:ext>
            </a:extLst>
          </p:cNvPr>
          <p:cNvGrpSpPr/>
          <p:nvPr/>
        </p:nvGrpSpPr>
        <p:grpSpPr>
          <a:xfrm>
            <a:off x="7448610" y="-186903"/>
            <a:ext cx="4743797" cy="6858455"/>
            <a:chOff x="7448610" y="-186903"/>
            <a:chExt cx="4743797" cy="685845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492901C-F38B-3343-4B15-661631492E4F}"/>
                </a:ext>
              </a:extLst>
            </p:cNvPr>
            <p:cNvSpPr/>
            <p:nvPr/>
          </p:nvSpPr>
          <p:spPr>
            <a:xfrm>
              <a:off x="9377428" y="-182084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27FE752-C7DD-B935-AE9A-795D84CB08E3}"/>
                </a:ext>
              </a:extLst>
            </p:cNvPr>
            <p:cNvSpPr/>
            <p:nvPr/>
          </p:nvSpPr>
          <p:spPr>
            <a:xfrm>
              <a:off x="7448610" y="3507985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A3B8791-444D-5424-EF04-1A9E4A6997C4}"/>
                </a:ext>
              </a:extLst>
            </p:cNvPr>
            <p:cNvSpPr/>
            <p:nvPr/>
          </p:nvSpPr>
          <p:spPr>
            <a:xfrm>
              <a:off x="9182103" y="-186903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BD5461F8-6410-0196-894D-CC8A889BC3DE}"/>
                </a:ext>
              </a:extLst>
            </p:cNvPr>
            <p:cNvSpPr/>
            <p:nvPr/>
          </p:nvSpPr>
          <p:spPr>
            <a:xfrm>
              <a:off x="9602882" y="-186903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843AC2EC-8AE5-8790-BE41-499E59DB87B4}"/>
                </a:ext>
              </a:extLst>
            </p:cNvPr>
            <p:cNvSpPr/>
            <p:nvPr/>
          </p:nvSpPr>
          <p:spPr>
            <a:xfrm>
              <a:off x="8934446" y="2861093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19F3590A-20D0-F045-7427-98B53070A804}"/>
                </a:ext>
              </a:extLst>
            </p:cNvPr>
            <p:cNvSpPr/>
            <p:nvPr/>
          </p:nvSpPr>
          <p:spPr>
            <a:xfrm>
              <a:off x="9337925" y="-186903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E3411961-6073-C207-B12C-19D79B2EB735}"/>
                </a:ext>
              </a:extLst>
            </p:cNvPr>
            <p:cNvSpPr/>
            <p:nvPr/>
          </p:nvSpPr>
          <p:spPr>
            <a:xfrm>
              <a:off x="10896603" y="-186903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7522BE2-095E-69CC-717F-C67A981FC78D}"/>
                </a:ext>
              </a:extLst>
            </p:cNvPr>
            <p:cNvSpPr/>
            <p:nvPr/>
          </p:nvSpPr>
          <p:spPr>
            <a:xfrm>
              <a:off x="10936251" y="-186903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B20B402E-3A63-5076-79B7-0BCC021EB258}"/>
                </a:ext>
              </a:extLst>
            </p:cNvPr>
            <p:cNvSpPr/>
            <p:nvPr/>
          </p:nvSpPr>
          <p:spPr>
            <a:xfrm>
              <a:off x="10372725" y="3404018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EB457238-283E-FF54-9B31-46BDEEC012C8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onstantia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6C27489-5620-B536-400A-2B54C5BF6E48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EA4D7DC-AA95-DC3B-EFF6-27B901B8A5CE}"/>
              </a:ext>
            </a:extLst>
          </p:cNvPr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onstantia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7C38A76D-4ABE-D844-8632-03C268259F44}"/>
              </a:ext>
            </a:extLst>
          </p:cNvPr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onstantia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65AF7A10-FD9D-9679-7B41-881B3141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134096"/>
            <a:ext cx="247646" cy="247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7FC11D0B-1479-90F8-D33E-02B4960E1B1A}"/>
              </a:ext>
            </a:extLst>
          </p:cNvPr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B59BE9E0-009B-1EF4-8297-0CD0D882A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0878BC58-6ED5-2E59-83DC-5F968C180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E3AAC233-FE77-3AFE-C224-9B46D73E6D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506943"/>
            <a:ext cx="2357122" cy="5059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b" anchorCtr="0" compatLnSpc="1">
            <a:spAutoFit/>
          </a:bodyPr>
          <a:lstStyle/>
          <a:p>
            <a:pPr marL="12701" lvl="0" algn="just">
              <a:spcBef>
                <a:spcPts val="105"/>
              </a:spcBef>
            </a:pPr>
            <a:r>
              <a:rPr lang="en-IN" sz="3200" spc="25">
                <a:latin typeface="Times New Roman" pitchFamily="18"/>
                <a:cs typeface="Times New Roman" pitchFamily="18"/>
              </a:rPr>
              <a:t>A</a:t>
            </a:r>
            <a:r>
              <a:rPr lang="en-IN" sz="3200" spc="-5">
                <a:latin typeface="Times New Roman" pitchFamily="18"/>
                <a:cs typeface="Times New Roman" pitchFamily="18"/>
              </a:rPr>
              <a:t>G</a:t>
            </a:r>
            <a:r>
              <a:rPr lang="en-IN" sz="3200" spc="-35">
                <a:latin typeface="Times New Roman" pitchFamily="18"/>
                <a:cs typeface="Times New Roman" pitchFamily="18"/>
              </a:rPr>
              <a:t>E</a:t>
            </a:r>
            <a:r>
              <a:rPr lang="en-IN" sz="3200" spc="15">
                <a:latin typeface="Times New Roman" pitchFamily="18"/>
                <a:cs typeface="Times New Roman" pitchFamily="18"/>
              </a:rPr>
              <a:t>N</a:t>
            </a:r>
            <a:r>
              <a:rPr lang="en-IN" sz="3200">
                <a:latin typeface="Times New Roman" pitchFamily="18"/>
                <a:cs typeface="Times New Roman" pitchFamily="18"/>
              </a:rPr>
              <a:t>DA</a:t>
            </a: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546CF52-71C2-7326-B3F4-A2BC342735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 tIns="6986">
            <a:spAutoFit/>
          </a:bodyPr>
          <a:lstStyle/>
          <a:p>
            <a:pPr lvl="0"/>
            <a:fld id="{23A7555D-8760-4F58-A61F-1EB9A4B59BD7}" type="slidenum"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E5F29156-A755-5437-766C-7971602D51E7}"/>
              </a:ext>
            </a:extLst>
          </p:cNvPr>
          <p:cNvGrpSpPr/>
          <p:nvPr/>
        </p:nvGrpSpPr>
        <p:grpSpPr>
          <a:xfrm>
            <a:off x="7991471" y="2933696"/>
            <a:ext cx="2762246" cy="3257550"/>
            <a:chOff x="7991471" y="2933696"/>
            <a:chExt cx="2762246" cy="325755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1D76525-BF36-49FC-E8F3-6892B3A426AA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B352071-E83F-755B-BC30-0FF4A02A3C17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8BA47EB2-8E34-57A2-FE6F-64006EC9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1471" y="2933696"/>
              <a:ext cx="2762246" cy="325755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7">
            <a:extLst>
              <a:ext uri="{FF2B5EF4-FFF2-40B4-BE49-F238E27FC236}">
                <a16:creationId xmlns:a16="http://schemas.microsoft.com/office/drawing/2014/main" id="{EC98E4BC-1B86-3303-9762-B7A7318117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596" y="893652"/>
            <a:ext cx="5795330" cy="509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 algn="just">
              <a:spcBef>
                <a:spcPts val="130"/>
              </a:spcBef>
              <a:tabLst>
                <a:tab pos="2727956" algn="l"/>
              </a:tabLst>
            </a:pPr>
            <a:r>
              <a:rPr lang="en-IN" sz="3200" spc="-20">
                <a:latin typeface="Times New Roman" pitchFamily="18"/>
                <a:cs typeface="Times New Roman" pitchFamily="18"/>
              </a:rPr>
              <a:t>P</a:t>
            </a:r>
            <a:r>
              <a:rPr lang="en-IN" sz="3200" spc="15">
                <a:latin typeface="Times New Roman" pitchFamily="18"/>
                <a:cs typeface="Times New Roman" pitchFamily="18"/>
              </a:rPr>
              <a:t>ROB</a:t>
            </a:r>
            <a:r>
              <a:rPr lang="en-IN" sz="3200" spc="55">
                <a:latin typeface="Times New Roman" pitchFamily="18"/>
                <a:cs typeface="Times New Roman" pitchFamily="18"/>
              </a:rPr>
              <a:t>L</a:t>
            </a:r>
            <a:r>
              <a:rPr lang="en-IN" sz="3200" spc="-20">
                <a:latin typeface="Times New Roman" pitchFamily="18"/>
                <a:cs typeface="Times New Roman" pitchFamily="18"/>
              </a:rPr>
              <a:t>E</a:t>
            </a:r>
            <a:r>
              <a:rPr lang="en-IN" sz="3200" spc="20">
                <a:latin typeface="Times New Roman" pitchFamily="18"/>
                <a:cs typeface="Times New Roman" pitchFamily="18"/>
              </a:rPr>
              <a:t>M </a:t>
            </a:r>
            <a:r>
              <a:rPr lang="en-IN" sz="3200" spc="10">
                <a:latin typeface="Times New Roman" pitchFamily="18"/>
                <a:cs typeface="Times New Roman" pitchFamily="18"/>
              </a:rPr>
              <a:t>S</a:t>
            </a:r>
            <a:r>
              <a:rPr lang="en-IN" sz="3200" spc="-370">
                <a:latin typeface="Times New Roman" pitchFamily="18"/>
                <a:cs typeface="Times New Roman" pitchFamily="18"/>
              </a:rPr>
              <a:t>T</a:t>
            </a:r>
            <a:r>
              <a:rPr lang="en-IN" sz="3200" spc="-375">
                <a:latin typeface="Times New Roman" pitchFamily="18"/>
                <a:cs typeface="Times New Roman" pitchFamily="18"/>
              </a:rPr>
              <a:t>A</a:t>
            </a:r>
            <a:r>
              <a:rPr lang="en-IN" sz="3200" spc="15">
                <a:latin typeface="Times New Roman" pitchFamily="18"/>
                <a:cs typeface="Times New Roman" pitchFamily="18"/>
              </a:rPr>
              <a:t>T</a:t>
            </a:r>
            <a:r>
              <a:rPr lang="en-IN" sz="3200" spc="-10">
                <a:latin typeface="Times New Roman" pitchFamily="18"/>
                <a:cs typeface="Times New Roman" pitchFamily="18"/>
              </a:rPr>
              <a:t>E</a:t>
            </a:r>
            <a:r>
              <a:rPr lang="en-IN" sz="3200" spc="-20">
                <a:latin typeface="Times New Roman" pitchFamily="18"/>
                <a:cs typeface="Times New Roman" pitchFamily="18"/>
              </a:rPr>
              <a:t>ME</a:t>
            </a:r>
            <a:r>
              <a:rPr lang="en-IN" sz="3200" spc="10">
                <a:latin typeface="Times New Roman" pitchFamily="18"/>
                <a:cs typeface="Times New Roman" pitchFamily="18"/>
              </a:rPr>
              <a:t>NT</a:t>
            </a:r>
            <a:endParaRPr lang="en-IN" sz="3200">
              <a:latin typeface="Times New Roman" pitchFamily="18"/>
              <a:cs typeface="Times New Roman" pitchFamily="18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869EBD63-238A-51B9-F58E-F0B994518A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 tIns="6986">
            <a:spAutoFit/>
          </a:bodyPr>
          <a:lstStyle/>
          <a:p>
            <a:pPr lvl="0"/>
            <a:fld id="{D98A6178-3373-4D62-998B-956473C823F5}" type="slidenum">
              <a:t>4</a:t>
            </a:fld>
            <a:endParaRPr lang="en-IN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63DCB0A3-EB05-1619-83BD-7D395432E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44D4647B-8412-A8C3-970B-67CDAF59990A}"/>
              </a:ext>
            </a:extLst>
          </p:cNvPr>
          <p:cNvSpPr txBox="1"/>
          <p:nvPr/>
        </p:nvSpPr>
        <p:spPr>
          <a:xfrm>
            <a:off x="666487" y="1844920"/>
            <a:ext cx="7976558" cy="375487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onstantia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EF7EF2D4-CD9D-2719-2E91-27098975EC15}"/>
              </a:ext>
            </a:extLst>
          </p:cNvPr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6241E353-1399-0420-A9C9-652EE20A2FF2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10E679E-6990-125A-FFFC-DA01683438EE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onstantia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A4A537E7-CFFD-13E7-8791-5B549803B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7">
            <a:extLst>
              <a:ext uri="{FF2B5EF4-FFF2-40B4-BE49-F238E27FC236}">
                <a16:creationId xmlns:a16="http://schemas.microsoft.com/office/drawing/2014/main" id="{86E8032C-02CD-EDCA-1730-1EAF95B661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596" y="1051139"/>
            <a:ext cx="5263515" cy="509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b" anchorCtr="0" compatLnSpc="1">
            <a:spAutoFit/>
          </a:bodyPr>
          <a:lstStyle/>
          <a:p>
            <a:pPr marL="12701" lvl="0" algn="just">
              <a:spcBef>
                <a:spcPts val="130"/>
              </a:spcBef>
              <a:tabLst>
                <a:tab pos="2642872" algn="l"/>
              </a:tabLst>
            </a:pPr>
            <a:r>
              <a:rPr lang="en-IN" sz="3200" spc="5">
                <a:latin typeface="Times New Roman" pitchFamily="18"/>
                <a:cs typeface="Times New Roman" pitchFamily="18"/>
              </a:rPr>
              <a:t>PROJECT </a:t>
            </a:r>
            <a:r>
              <a:rPr lang="en-IN" sz="3200" spc="-20">
                <a:latin typeface="Times New Roman" pitchFamily="18"/>
                <a:cs typeface="Times New Roman" pitchFamily="18"/>
              </a:rPr>
              <a:t>OVERVIEW</a:t>
            </a:r>
            <a:endParaRPr lang="en-IN" sz="3200">
              <a:latin typeface="Times New Roman" pitchFamily="18"/>
              <a:cs typeface="Times New Roman" pitchFamily="18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BD2ECFE2-8C2A-C25D-462B-01050C3AB9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 tIns="6986">
            <a:spAutoFit/>
          </a:bodyPr>
          <a:lstStyle/>
          <a:p>
            <a:pPr lvl="0"/>
            <a:fld id="{AB6F5194-FEDF-4E53-A52A-935CCDFFB6F8}" type="slidenum">
              <a:t>5</a:t>
            </a:fld>
            <a:endParaRPr lang="en-IN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54A006B4-1356-A58B-BAEE-64403EB0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93A63509-478D-B5D8-8B7E-5EB70DCEAF06}"/>
              </a:ext>
            </a:extLst>
          </p:cNvPr>
          <p:cNvSpPr txBox="1"/>
          <p:nvPr/>
        </p:nvSpPr>
        <p:spPr>
          <a:xfrm>
            <a:off x="759646" y="1904996"/>
            <a:ext cx="7674632" cy="50475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Brief Description of the Project's Scope and Objectives</a:t>
            </a:r>
          </a:p>
          <a:p>
            <a:pPr marL="285750" marR="0" lvl="0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Overview of Keylogger Detection and Prevention Strategies</a:t>
            </a:r>
          </a:p>
          <a:p>
            <a:pPr marL="285750" marR="0" lvl="0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Importance of Developing Effective Solutions in the Cybersecurity Landscape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457200" marR="0" lvl="1" indent="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onstantia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121D0866-65D4-3C9E-36D7-6FF8C7723D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596" y="1044116"/>
            <a:ext cx="5791196" cy="509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b" anchorCtr="0" compatLnSpc="1">
            <a:spAutoFit/>
          </a:bodyPr>
          <a:lstStyle/>
          <a:p>
            <a:pPr marL="12701" lvl="0" algn="just">
              <a:spcBef>
                <a:spcPts val="130"/>
              </a:spcBef>
            </a:pPr>
            <a:r>
              <a:rPr lang="en-US" sz="3200" spc="25">
                <a:latin typeface="Times New Roman" pitchFamily="18"/>
                <a:cs typeface="Times New Roman" pitchFamily="18"/>
              </a:rPr>
              <a:t>   W</a:t>
            </a:r>
            <a:r>
              <a:rPr lang="en-US" sz="3200" spc="-20">
                <a:latin typeface="Times New Roman" pitchFamily="18"/>
                <a:cs typeface="Times New Roman" pitchFamily="18"/>
              </a:rPr>
              <a:t>H</a:t>
            </a:r>
            <a:r>
              <a:rPr lang="en-US" sz="3200" spc="20">
                <a:latin typeface="Times New Roman" pitchFamily="18"/>
                <a:cs typeface="Times New Roman" pitchFamily="18"/>
              </a:rPr>
              <a:t>O</a:t>
            </a:r>
            <a:r>
              <a:rPr lang="en-US" sz="3200" spc="-235">
                <a:latin typeface="Times New Roman" pitchFamily="18"/>
                <a:cs typeface="Times New Roman" pitchFamily="18"/>
              </a:rPr>
              <a:t> </a:t>
            </a:r>
            <a:r>
              <a:rPr lang="en-US" sz="3200" spc="-10">
                <a:latin typeface="Times New Roman" pitchFamily="18"/>
                <a:cs typeface="Times New Roman" pitchFamily="18"/>
              </a:rPr>
              <a:t>AR</a:t>
            </a:r>
            <a:r>
              <a:rPr lang="en-US" sz="3200" spc="15">
                <a:latin typeface="Times New Roman" pitchFamily="18"/>
                <a:cs typeface="Times New Roman" pitchFamily="18"/>
              </a:rPr>
              <a:t>E</a:t>
            </a:r>
            <a:r>
              <a:rPr lang="en-US" sz="3200" spc="-35">
                <a:latin typeface="Times New Roman" pitchFamily="18"/>
                <a:cs typeface="Times New Roman" pitchFamily="18"/>
              </a:rPr>
              <a:t> </a:t>
            </a:r>
            <a:r>
              <a:rPr lang="en-US" sz="3200" spc="-10">
                <a:latin typeface="Times New Roman" pitchFamily="18"/>
                <a:cs typeface="Times New Roman" pitchFamily="18"/>
              </a:rPr>
              <a:t>T</a:t>
            </a:r>
            <a:r>
              <a:rPr lang="en-US" sz="3200" spc="-15">
                <a:latin typeface="Times New Roman" pitchFamily="18"/>
                <a:cs typeface="Times New Roman" pitchFamily="18"/>
              </a:rPr>
              <a:t>H</a:t>
            </a:r>
            <a:r>
              <a:rPr lang="en-US" sz="3200" spc="15">
                <a:latin typeface="Times New Roman" pitchFamily="18"/>
                <a:cs typeface="Times New Roman" pitchFamily="18"/>
              </a:rPr>
              <a:t>E</a:t>
            </a:r>
            <a:r>
              <a:rPr lang="en-US" sz="3200" spc="-35">
                <a:latin typeface="Times New Roman" pitchFamily="18"/>
                <a:cs typeface="Times New Roman" pitchFamily="18"/>
              </a:rPr>
              <a:t> </a:t>
            </a:r>
            <a:r>
              <a:rPr lang="en-US" sz="3200" spc="-20">
                <a:latin typeface="Times New Roman" pitchFamily="18"/>
                <a:cs typeface="Times New Roman" pitchFamily="18"/>
              </a:rPr>
              <a:t>E</a:t>
            </a:r>
            <a:r>
              <a:rPr lang="en-US" sz="3200" spc="30">
                <a:latin typeface="Times New Roman" pitchFamily="18"/>
                <a:cs typeface="Times New Roman" pitchFamily="18"/>
              </a:rPr>
              <a:t>N</a:t>
            </a:r>
            <a:r>
              <a:rPr lang="en-US" sz="3200" spc="15">
                <a:latin typeface="Times New Roman" pitchFamily="18"/>
                <a:cs typeface="Times New Roman" pitchFamily="18"/>
              </a:rPr>
              <a:t>D</a:t>
            </a:r>
            <a:r>
              <a:rPr lang="en-US" sz="3200" spc="-45">
                <a:latin typeface="Times New Roman" pitchFamily="18"/>
                <a:cs typeface="Times New Roman" pitchFamily="18"/>
              </a:rPr>
              <a:t> </a:t>
            </a:r>
            <a:r>
              <a:rPr lang="en-US" sz="3200">
                <a:latin typeface="Times New Roman" pitchFamily="18"/>
                <a:cs typeface="Times New Roman" pitchFamily="18"/>
              </a:rPr>
              <a:t>U</a:t>
            </a:r>
            <a:r>
              <a:rPr lang="en-US" sz="3200" spc="10">
                <a:latin typeface="Times New Roman" pitchFamily="18"/>
                <a:cs typeface="Times New Roman" pitchFamily="18"/>
              </a:rPr>
              <a:t>S</a:t>
            </a:r>
            <a:r>
              <a:rPr lang="en-US" sz="3200" spc="-25">
                <a:latin typeface="Times New Roman" pitchFamily="18"/>
                <a:cs typeface="Times New Roman" pitchFamily="18"/>
              </a:rPr>
              <a:t>E</a:t>
            </a:r>
            <a:r>
              <a:rPr lang="en-US" sz="3200" spc="-10">
                <a:latin typeface="Times New Roman" pitchFamily="18"/>
                <a:cs typeface="Times New Roman" pitchFamily="18"/>
              </a:rPr>
              <a:t>R</a:t>
            </a:r>
            <a:r>
              <a:rPr lang="en-US" sz="3200" spc="5">
                <a:latin typeface="Times New Roman" pitchFamily="18"/>
                <a:cs typeface="Times New Roman" pitchFamily="18"/>
              </a:rPr>
              <a:t>S?</a:t>
            </a:r>
            <a:endParaRPr lang="en-US" sz="3200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B98BB6E9-5AD2-2064-5F86-DB5EDD8585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 tIns="6986">
            <a:spAutoFit/>
          </a:bodyPr>
          <a:lstStyle/>
          <a:p>
            <a:pPr lvl="0"/>
            <a:fld id="{FBF11600-3B8A-435B-8429-6A47701A4EB3}" type="slidenum">
              <a:t>6</a:t>
            </a:fld>
            <a:endParaRPr lang="en-IN"/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39754BE1-EC05-EF9C-A6BF-0106C25B1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3" y="6172200"/>
            <a:ext cx="2181228" cy="4857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16184E5F-80CC-4AE9-FF05-9FA7C35F8846}"/>
              </a:ext>
            </a:extLst>
          </p:cNvPr>
          <p:cNvSpPr txBox="1"/>
          <p:nvPr/>
        </p:nvSpPr>
        <p:spPr>
          <a:xfrm>
            <a:off x="344097" y="1904996"/>
            <a:ext cx="8952296" cy="44012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Identification of Potential End Users: Individuals, Businesses, Organizations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285750" marR="0" lvl="0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Understanding Their Needs and Concerns Regarding Keylogger Protection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285750" marR="0" lvl="0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Tailoring Solutions to Meet the Requirements of Various User Groups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onstantia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0A05-D4D6-56DB-777E-19FCB3C06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0137" y="609603"/>
            <a:ext cx="11131869" cy="49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 algn="just"/>
            <a:r>
              <a:rPr lang="en-US" sz="3200">
                <a:latin typeface="Times New Roman" pitchFamily="18"/>
                <a:cs typeface="Times New Roman" pitchFamily="18"/>
              </a:rPr>
              <a:t>Value proposition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B027042-84CF-58DB-255B-24E16142C84D}"/>
              </a:ext>
            </a:extLst>
          </p:cNvPr>
          <p:cNvSpPr txBox="1"/>
          <p:nvPr/>
        </p:nvSpPr>
        <p:spPr>
          <a:xfrm>
            <a:off x="761996" y="949640"/>
            <a:ext cx="10668003" cy="48494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1. </a:t>
            </a:r>
            <a:r>
              <a:rPr lang="en-US" sz="2000" b="1" i="0" u="sng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Enhanced Security Awareness</a:t>
            </a:r>
            <a:r>
              <a:rPr lang="en-US" sz="1800" b="1" i="0" u="sng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:</a:t>
            </a:r>
            <a:endParaRPr lang="en-US" sz="1800" b="0" i="0" u="sng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285750" marR="0" lvl="0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Understanding Threats: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 Educate users and  organizations about the potential risks       posed by keyloggers.</a:t>
            </a: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285750" marR="0" lvl="0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Proactive Measures: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 Equip  stakeholders with  knowledge to  detect and  prevent keylogging attacks.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Constantia"/>
              <a:cs typeface="Times New Roman" pitchFamily="18"/>
            </a:endParaRPr>
          </a:p>
          <a:p>
            <a:pPr marL="0" marR="0" lvl="0" indent="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2. </a:t>
            </a:r>
            <a:r>
              <a:rPr lang="en-US" sz="1800" b="1" i="0" u="sng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Comprehensive Protection Strategies:</a:t>
            </a:r>
            <a:endParaRPr lang="en-US" sz="1800" b="0" i="0" u="sng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285750" marR="0" lvl="0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Safeguarding Sensitive Information: 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 Highlight  methods to protect  personal and organizational data from keylogging threats.</a:t>
            </a: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285750" marR="0" lvl="0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Advanced Detection Tools: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 Introduce state-of-the-art   tools and  techniques to identify keyloggers on various devices.</a:t>
            </a: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285750" marR="0" lvl="0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Robust Countermeasures: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 Provide effective solutions to mitigate the impact of keylogging, including software updates, antivirus solutions, and behavioral monitoring.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Constantia"/>
              <a:cs typeface="Times New Roman" pitchFamily="18"/>
            </a:endParaRPr>
          </a:p>
          <a:p>
            <a:pPr marL="0" marR="0" lvl="0" indent="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3. </a:t>
            </a:r>
            <a:r>
              <a:rPr lang="en-US" sz="1800" b="1" i="0" u="sng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Data Privacy Assurance:</a:t>
            </a:r>
            <a:endParaRPr lang="en-US" sz="1800" b="0" i="0" u="sng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285750" marR="0" lvl="0" indent="-28575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Compliance with Regulations: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 Ensure adherence to data protection regulations and standards to avoid legal and financial repercussions.</a:t>
            </a: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Calibri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056B4EA-AA83-F4EF-D831-D8E2779EF6C7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14DDE81-F563-52EC-6BD7-5244BC53BA31}"/>
              </a:ext>
            </a:extLst>
          </p:cNvPr>
          <p:cNvSpPr/>
          <p:nvPr/>
        </p:nvSpPr>
        <p:spPr>
          <a:xfrm>
            <a:off x="8289621" y="4859368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onstanti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BA6CB52-1FBC-FD14-676F-EF939918003F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onstanti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C5A55F1-2406-A808-0B7E-682A18733E90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onstantia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8448B11-7E3E-E7FC-2C96-5733CB14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8" y="3381368"/>
            <a:ext cx="2466978" cy="3419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6E032E80-3BD9-1776-9611-B9069F91FF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739475"/>
            <a:ext cx="7543169" cy="509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b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3200" spc="15">
                <a:latin typeface="Times New Roman" pitchFamily="18"/>
                <a:cs typeface="Times New Roman" pitchFamily="18"/>
              </a:rPr>
              <a:t>THE</a:t>
            </a:r>
            <a:r>
              <a:rPr lang="en-US" sz="3200" spc="20">
                <a:latin typeface="Times New Roman" pitchFamily="18"/>
                <a:cs typeface="Times New Roman" pitchFamily="18"/>
              </a:rPr>
              <a:t> </a:t>
            </a:r>
            <a:r>
              <a:rPr lang="en-US" sz="3200" spc="10">
                <a:latin typeface="Times New Roman" pitchFamily="18"/>
                <a:cs typeface="Times New Roman" pitchFamily="18"/>
              </a:rPr>
              <a:t>WOW</a:t>
            </a:r>
            <a:r>
              <a:rPr lang="en-US" sz="3200" spc="85">
                <a:latin typeface="Times New Roman" pitchFamily="18"/>
                <a:cs typeface="Times New Roman" pitchFamily="18"/>
              </a:rPr>
              <a:t> </a:t>
            </a:r>
            <a:r>
              <a:rPr lang="en-US" sz="3200" spc="10">
                <a:latin typeface="Times New Roman" pitchFamily="18"/>
                <a:cs typeface="Times New Roman" pitchFamily="18"/>
              </a:rPr>
              <a:t>IN</a:t>
            </a:r>
            <a:r>
              <a:rPr lang="en-US" sz="3200" spc="-5">
                <a:latin typeface="Times New Roman" pitchFamily="18"/>
                <a:cs typeface="Times New Roman" pitchFamily="18"/>
              </a:rPr>
              <a:t> </a:t>
            </a:r>
            <a:r>
              <a:rPr lang="en-US" sz="3200" spc="15">
                <a:latin typeface="Times New Roman" pitchFamily="18"/>
                <a:cs typeface="Times New Roman" pitchFamily="18"/>
              </a:rPr>
              <a:t>YOUR</a:t>
            </a:r>
            <a:r>
              <a:rPr lang="en-US" sz="3200" spc="-10">
                <a:latin typeface="Times New Roman" pitchFamily="18"/>
                <a:cs typeface="Times New Roman" pitchFamily="18"/>
              </a:rPr>
              <a:t> </a:t>
            </a:r>
            <a:r>
              <a:rPr lang="en-US" sz="3200" spc="20">
                <a:latin typeface="Times New Roman" pitchFamily="18"/>
                <a:cs typeface="Times New Roman" pitchFamily="18"/>
              </a:rPr>
              <a:t>SOLUTION</a:t>
            </a:r>
            <a:endParaRPr lang="en-US" sz="3200">
              <a:latin typeface="Times New Roman" pitchFamily="18"/>
              <a:cs typeface="Times New Roman" pitchFamily="18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C7D1848-EDF2-06D2-3E64-7DFB31BC3A43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4572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99B906B-62FF-4B5E-802E-71B4DD696A8C}" type="slidenum">
              <a:t>8</a:t>
            </a:fld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8A504A33-AD30-0DBA-13F8-F60F84204F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296"/>
          <a:stretch>
            <a:fillRect/>
          </a:stretch>
        </p:blipFill>
        <p:spPr>
          <a:xfrm>
            <a:off x="2286000" y="1695453"/>
            <a:ext cx="7317952" cy="432435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D846C014-7223-CD29-5AF7-4F8D6C0A92A2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onstantia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2639AAA3-BAF8-2772-7628-8463B7011A94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onstantia"/>
            </a:endParaRP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90EF0027-6261-EF54-91BB-F771A2A6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8D7C2636-A3E1-0B10-7591-22CD7B28ECD1}"/>
              </a:ext>
            </a:extLst>
          </p:cNvPr>
          <p:cNvSpPr txBox="1"/>
          <p:nvPr/>
        </p:nvSpPr>
        <p:spPr>
          <a:xfrm>
            <a:off x="990596" y="941786"/>
            <a:ext cx="10286615" cy="54117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0" marR="0" lvl="0" indent="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1" i="0" u="sng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sng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Components of Keylogger Models:</a:t>
            </a:r>
            <a:endParaRPr lang="en-US" sz="2000" b="1" i="0" u="sng" strike="noStrike" kern="1200" cap="none" spc="1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342900" marR="0" lvl="0" indent="-34290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sng" strike="noStrike" kern="1200" cap="none" spc="-45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Data Capture Mechanisms</a:t>
            </a:r>
            <a:r>
              <a:rPr lang="en-US" sz="2000" b="0" i="0" u="none" strike="noStrike" kern="1200" cap="none" spc="-45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: How keystrokes are captured.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800100" marR="0" lvl="1" indent="-34290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45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Polling</a:t>
            </a:r>
            <a:r>
              <a:rPr lang="en-US" sz="2000" b="0" i="0" u="none" strike="noStrike" kern="1200" cap="none" spc="-45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: Regularly checking keyboard buffer.</a:t>
            </a:r>
          </a:p>
          <a:p>
            <a:pPr marL="800100" marR="0" lvl="1" indent="-34290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45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Hooking</a:t>
            </a:r>
            <a:r>
              <a:rPr lang="en-US" sz="2000" b="0" i="0" u="none" strike="noStrike" kern="1200" cap="none" spc="-45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: Intercepting keystrokes via system hooks.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342900" marR="0" lvl="0" indent="-34290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sng" strike="noStrike" kern="1200" cap="none" spc="-45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Data Storage and Transmission</a:t>
            </a:r>
            <a:r>
              <a:rPr lang="en-US" sz="2000" b="0" i="0" u="none" strike="noStrike" kern="1200" cap="none" spc="-45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: Methods for storing and sending captured data.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800100" marR="0" lvl="1" indent="-34290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45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Local Storage</a:t>
            </a:r>
            <a:r>
              <a:rPr lang="en-US" sz="2000" b="0" i="0" u="none" strike="noStrike" kern="1200" cap="none" spc="-45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: Data saved on the device.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800100" marR="0" lvl="1" indent="-34290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45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Remote Transmission</a:t>
            </a:r>
            <a:r>
              <a:rPr lang="en-US" sz="2000" b="0" i="0" u="none" strike="noStrike" kern="1200" cap="none" spc="-45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: Data sent to a remote server.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342900" marR="0" lvl="0" indent="-34290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sng" strike="noStrike" kern="1200" cap="none" spc="-45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Evasion Techniques</a:t>
            </a:r>
            <a:r>
              <a:rPr lang="en-US" sz="2000" b="0" i="0" u="none" strike="noStrike" kern="1200" cap="none" spc="-45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: Methods to avoid detection.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800100" marR="0" lvl="1" indent="-34290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45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Rootkit Integration</a:t>
            </a:r>
            <a:r>
              <a:rPr lang="en-US" sz="2000" b="0" i="0" u="none" strike="noStrike" kern="1200" cap="none" spc="-45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: Embedding within the OS.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800100" marR="0" lvl="1" indent="-34290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45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Obfuscation</a:t>
            </a:r>
            <a:r>
              <a:rPr lang="en-US" sz="2000" b="0" i="0" u="none" strike="noStrike" kern="1200" cap="none" spc="-45" baseline="0">
                <a:solidFill>
                  <a:srgbClr val="000000"/>
                </a:solidFill>
                <a:uFillTx/>
                <a:latin typeface="Times New Roman" pitchFamily="18"/>
                <a:ea typeface="Constantia"/>
                <a:cs typeface="Times New Roman" pitchFamily="18"/>
              </a:rPr>
              <a:t>: Hiding code to avoid detection by anti-malware.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12701" marR="0" lvl="0" indent="0" algn="l" defTabSz="4572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-45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832137BE-5E78-1F5B-6481-5170B8CA01F1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4572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759FC0-BE1B-4903-97C6-A5E5AC4B1011}" type="slidenum">
              <a:t>9</a:t>
            </a:fld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F3211CEC-A3CE-AD58-204A-6DDED398FB1D}"/>
              </a:ext>
            </a:extLst>
          </p:cNvPr>
          <p:cNvSpPr txBox="1"/>
          <p:nvPr/>
        </p:nvSpPr>
        <p:spPr>
          <a:xfrm>
            <a:off x="739777" y="291144"/>
            <a:ext cx="3303900" cy="10111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0" lvl="0" indent="0" algn="l" defTabSz="4572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1" i="0" u="none" strike="noStrike" kern="1200" cap="none" spc="15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12701" marR="0" lvl="0" indent="0" algn="l" defTabSz="4572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15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M</a:t>
            </a: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O</a:t>
            </a:r>
            <a:r>
              <a:rPr lang="en-US" sz="3200" b="1" i="0" u="none" strike="noStrike" kern="1200" cap="none" spc="-15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D</a:t>
            </a:r>
            <a:r>
              <a:rPr lang="en-US" sz="3200" b="1" i="0" u="none" strike="noStrike" kern="1200" cap="none" spc="-35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E</a:t>
            </a:r>
            <a:r>
              <a:rPr lang="en-US" sz="3200" b="1" i="0" u="none" strike="noStrike" kern="1200" cap="none" spc="-3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LL</a:t>
            </a:r>
            <a:r>
              <a:rPr lang="en-US" sz="3200" b="1" i="0" u="none" strike="noStrike" kern="1200" cap="none" spc="-5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I</a:t>
            </a:r>
            <a:r>
              <a:rPr lang="en-US" sz="3200" b="1" i="0" u="none" strike="noStrike" kern="1200" cap="none" spc="3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N</a:t>
            </a:r>
            <a:r>
              <a:rPr lang="en-US" sz="3200" b="1" i="0" u="none" strike="noStrike" kern="1200" cap="none" spc="5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G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</TotalTime>
  <Words>629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Constantia</vt:lpstr>
      <vt:lpstr>Times New Roman</vt:lpstr>
      <vt:lpstr>Trebuchet MS</vt:lpstr>
      <vt:lpstr>Wingdings</vt:lpstr>
      <vt:lpstr>Wingdings 2</vt:lpstr>
      <vt:lpstr>Flow</vt:lpstr>
      <vt:lpstr>PUTTA SAI CHARAN</vt:lpstr>
      <vt:lpstr>Keylogger and security</vt:lpstr>
      <vt:lpstr>AGENDA</vt:lpstr>
      <vt:lpstr>PROBLEM STATEMENT</vt:lpstr>
      <vt:lpstr>PROJECT OVERVIEW</vt:lpstr>
      <vt:lpstr>   WHO ARE THE END USERS?</vt:lpstr>
      <vt:lpstr>Value proposition</vt:lpstr>
      <vt:lpstr>THE WOW IN YOUR SOLUTION</vt:lpstr>
      <vt:lpstr>PowerPoint Presentation</vt:lpstr>
      <vt:lpstr>   Modeling Techniques</vt:lpstr>
      <vt:lpstr> RESULTS</vt:lpstr>
      <vt:lpstr>    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 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GANESH KUMAR KORNU</cp:lastModifiedBy>
  <cp:revision>320</cp:revision>
  <dcterms:created xsi:type="dcterms:W3CDTF">2024-06-03T05:48:59Z</dcterms:created>
  <dcterms:modified xsi:type="dcterms:W3CDTF">2024-06-24T05:14:02Z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