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55" y="953385"/>
            <a:ext cx="7866993" cy="2475615"/>
          </a:xfrm>
        </p:spPr>
        <p:txBody>
          <a:bodyPr/>
          <a:lstStyle/>
          <a:p>
            <a:r>
              <a:rPr b="1" dirty="0"/>
              <a:t>Supply Chain Disruption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965" y="3476104"/>
            <a:ext cx="6842233" cy="1655762"/>
          </a:xfrm>
        </p:spPr>
        <p:txBody>
          <a:bodyPr>
            <a:normAutofit/>
          </a:bodyPr>
          <a:lstStyle/>
          <a:p>
            <a:r>
              <a:rPr lang="en-US" sz="2400" b="1" dirty="0"/>
              <a:t>- </a:t>
            </a:r>
            <a:r>
              <a:rPr sz="2400" b="1" dirty="0"/>
              <a:t>Enhancing Supply Chain Resilience through Real-Time Monitoring, Prediction, and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917" y="1690688"/>
            <a:ext cx="10515600" cy="1325563"/>
          </a:xfrm>
        </p:spPr>
        <p:txBody>
          <a:bodyPr>
            <a:normAutofit/>
          </a:bodyPr>
          <a:lstStyle/>
          <a:p>
            <a:r>
              <a:rPr sz="40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17" y="3160986"/>
            <a:ext cx="10515600" cy="2620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sz="2000" dirty="0">
                <a:latin typeface="Arial Rounded MT Bold" panose="020F0704030504030204" pitchFamily="34" charset="0"/>
              </a:rPr>
              <a:t>Frequent disruptions in global supply chains due to natural disasters, geopolitical conflicts, transportation delays, and market volatility.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000" dirty="0">
                <a:latin typeface="Arial Rounded MT Bold" panose="020F0704030504030204" pitchFamily="34" charset="0"/>
              </a:rPr>
              <a:t> Impact: Delayed deliveries, increased costs, and reduced customer satisfaction.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000" dirty="0">
                <a:latin typeface="Arial Rounded MT Bold" panose="020F0704030504030204" pitchFamily="34" charset="0"/>
              </a:rPr>
              <a:t>Need for Action: A proactive system to monitor, predict, and mitigate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Develop a Global Data Monitoring &amp; Analysis Engine to track real-time supply chain risks.</a:t>
            </a:r>
          </a:p>
          <a:p>
            <a:r>
              <a:rPr dirty="0"/>
              <a:t>2. Build a Predictive Disruption Modeling System using machine learning and historical data.</a:t>
            </a:r>
          </a:p>
          <a:p>
            <a:r>
              <a:rPr dirty="0"/>
              <a:t>3. Automate inventory adjustments by integrating with ERP systems (e.g., SAP).</a:t>
            </a:r>
          </a:p>
          <a:p>
            <a:r>
              <a:rPr dirty="0"/>
              <a:t>4. Deploy a Real-Time Alert &amp; Reporting Dashboard to notify stakeholders of potential risks.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3400" dirty="0"/>
              <a:t>Phase 1: Data Monitoring &amp;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900" dirty="0"/>
              <a:t>Utilize LLMs (e.g., OpenAI GPT, Meta </a:t>
            </a:r>
            <a:r>
              <a:rPr sz="2900" dirty="0" err="1"/>
              <a:t>LLaMA</a:t>
            </a:r>
            <a:r>
              <a:rPr sz="2900" dirty="0"/>
              <a:t>) to analyze data from various sources.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900" dirty="0"/>
              <a:t>Sentiment analysis to identify negative trends in the supply chain.</a:t>
            </a:r>
          </a:p>
          <a:p>
            <a:endParaRPr dirty="0"/>
          </a:p>
          <a:p>
            <a:r>
              <a:rPr sz="3400" dirty="0"/>
              <a:t>Phase 2: Predictive Disruption Modeling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3100" dirty="0"/>
              <a:t> Train machine learning models on historical disruption data to forecast risks.</a:t>
            </a:r>
          </a:p>
          <a:p>
            <a:pPr lvl="1">
              <a:buFont typeface="Courier New" panose="02070309020205020404" pitchFamily="49" charset="0"/>
              <a:buChar char="o"/>
            </a:pPr>
            <a:endParaRPr sz="3100" dirty="0"/>
          </a:p>
          <a:p>
            <a:r>
              <a:rPr sz="3400" dirty="0"/>
              <a:t>Phase 3: ERP Integration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dirty="0"/>
              <a:t> </a:t>
            </a:r>
            <a:r>
              <a:rPr sz="2700" dirty="0"/>
              <a:t>Integrate predictive models with ERP systems for inventory and transportation adjustments</a:t>
            </a:r>
            <a:r>
              <a:rPr dirty="0"/>
              <a:t>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dirty="0"/>
          </a:p>
          <a:p>
            <a:r>
              <a:rPr lang="en-US" sz="3100" dirty="0"/>
              <a:t>Phase 4: Dashboard Deployment</a:t>
            </a:r>
            <a:endParaRPr sz="31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sz="2700" dirty="0"/>
              <a:t>Develop real-time visualizations and sync with Slack/Email for notifications.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0000" t="-39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Analysis: Python (pandas, </a:t>
            </a:r>
            <a:r>
              <a:rPr dirty="0" err="1"/>
              <a:t>numpy</a:t>
            </a:r>
            <a:r>
              <a:rPr dirty="0"/>
              <a:t>), NLP models.</a:t>
            </a:r>
          </a:p>
          <a:p>
            <a:r>
              <a:rPr dirty="0"/>
              <a:t>Machine Learning: TensorFlow, </a:t>
            </a:r>
            <a:r>
              <a:rPr dirty="0" err="1"/>
              <a:t>PyTorch</a:t>
            </a:r>
            <a:r>
              <a:rPr dirty="0"/>
              <a:t>, scikit-learn.</a:t>
            </a:r>
          </a:p>
          <a:p>
            <a:r>
              <a:rPr dirty="0"/>
              <a:t>ERP Integration: SAP APIs.</a:t>
            </a:r>
          </a:p>
          <a:p>
            <a:r>
              <a:rPr dirty="0"/>
              <a:t>Visualization: matplotlib, seaborn, Dash.</a:t>
            </a:r>
          </a:p>
          <a:p>
            <a:r>
              <a:rPr dirty="0"/>
              <a:t>Notification Tools: Slack, Email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and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Real-time data collection from diverse sources.</a:t>
            </a:r>
          </a:p>
          <a:p>
            <a:r>
              <a:rPr dirty="0"/>
              <a:t> Mitigation: Use APIs and web scraping with robust error handling.</a:t>
            </a:r>
          </a:p>
          <a:p>
            <a:r>
              <a:rPr lang="en-US" dirty="0"/>
              <a:t> </a:t>
            </a:r>
            <a:r>
              <a:rPr dirty="0"/>
              <a:t>Accurate risk prediction with limited data.</a:t>
            </a:r>
          </a:p>
          <a:p>
            <a:r>
              <a:rPr dirty="0"/>
              <a:t> Mitigation: Incorporate transfer learning and fine-tune models.</a:t>
            </a:r>
          </a:p>
          <a:p>
            <a:r>
              <a:rPr lang="en-US" dirty="0"/>
              <a:t> </a:t>
            </a:r>
            <a:r>
              <a:rPr dirty="0"/>
              <a:t>ERP system compatibility.</a:t>
            </a:r>
          </a:p>
          <a:p>
            <a:r>
              <a:rPr dirty="0"/>
              <a:t> Mitigation: Work closely with ERP vendors for smooth API integration.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Short-Term: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dirty="0"/>
              <a:t>  </a:t>
            </a:r>
            <a:r>
              <a:rPr sz="2800" dirty="0"/>
              <a:t>Real-time monitoring of supply chain risks.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800" dirty="0"/>
              <a:t>  Faster decision-making through automated alerts.</a:t>
            </a:r>
          </a:p>
          <a:p>
            <a:endParaRPr dirty="0"/>
          </a:p>
          <a:p>
            <a:r>
              <a:rPr dirty="0"/>
              <a:t> Long-Term: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dirty="0"/>
              <a:t>   </a:t>
            </a:r>
            <a:r>
              <a:rPr sz="2800" dirty="0"/>
              <a:t>Reduced supply chain disruptions.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800" dirty="0"/>
              <a:t>   Improved inventory management efficiency.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800" dirty="0"/>
              <a:t>   Enhanced customer satisfaction and cost savings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Milestone 1: Data Collection and Preprocessing.</a:t>
            </a:r>
          </a:p>
          <a:p>
            <a:r>
              <a:rPr dirty="0"/>
              <a:t>2. Milestone 2: Global Data Monitoring &amp; Analysis Engine.</a:t>
            </a:r>
          </a:p>
          <a:p>
            <a:r>
              <a:rPr dirty="0"/>
              <a:t>3. Milestone 3: Predictive Modeling &amp; ERP Integration.</a:t>
            </a:r>
          </a:p>
          <a:p>
            <a:r>
              <a:rPr dirty="0"/>
              <a:t>4. Milestone 4: Real-Time Dashboard Deployment.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This system will redefine supply chain management by enabling businesses to act proactively.</a:t>
            </a:r>
          </a:p>
          <a:p>
            <a:r>
              <a:rPr dirty="0"/>
              <a:t> By integrating AI, predictive modeling, and real-time dashboards, disruptions can be mitigated efficiently.</a:t>
            </a:r>
          </a:p>
          <a:p>
            <a:r>
              <a:rPr dirty="0"/>
              <a:t>Let’s make supply chains more resilient and adaptive to a rapidly changing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</TotalTime>
  <Words>470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Courier New</vt:lpstr>
      <vt:lpstr>Wingdings</vt:lpstr>
      <vt:lpstr>Office Theme</vt:lpstr>
      <vt:lpstr>Supply Chain Disruption Prediction System</vt:lpstr>
      <vt:lpstr>Problem Statement</vt:lpstr>
      <vt:lpstr>Project Objectives</vt:lpstr>
      <vt:lpstr>Methodology</vt:lpstr>
      <vt:lpstr>Key Technologies</vt:lpstr>
      <vt:lpstr>Challenges and Mitigations</vt:lpstr>
      <vt:lpstr>Expected Outcomes</vt:lpstr>
      <vt:lpstr>Project Milestones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❤️💖 yashwanth</cp:lastModifiedBy>
  <cp:revision>3</cp:revision>
  <dcterms:created xsi:type="dcterms:W3CDTF">2013-01-27T09:14:16Z</dcterms:created>
  <dcterms:modified xsi:type="dcterms:W3CDTF">2025-02-06T16:30:57Z</dcterms:modified>
  <cp:category/>
</cp:coreProperties>
</file>