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8" r:id="rId3"/>
    <p:sldId id="260" r:id="rId4"/>
    <p:sldId id="264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5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1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1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3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1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3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547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55" y="953385"/>
            <a:ext cx="7866993" cy="2475615"/>
          </a:xfrm>
        </p:spPr>
        <p:txBody>
          <a:bodyPr/>
          <a:lstStyle/>
          <a:p>
            <a:r>
              <a:rPr b="1" dirty="0"/>
              <a:t>Supply Chain Disruption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965" y="3476104"/>
            <a:ext cx="6842233" cy="1655762"/>
          </a:xfrm>
        </p:spPr>
        <p:txBody>
          <a:bodyPr>
            <a:normAutofit/>
          </a:bodyPr>
          <a:lstStyle/>
          <a:p>
            <a:r>
              <a:rPr lang="en-US" sz="2400" b="1" dirty="0"/>
              <a:t>- </a:t>
            </a:r>
            <a:r>
              <a:rPr sz="2400" b="1" dirty="0"/>
              <a:t>Enhancing Supply Chain Resilience through Real-Time Monitoring, Prediction, and Automation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sz="2400" dirty="0"/>
              <a:t>1. Develop a Global Data Monitoring &amp; Analysis Engine to track real-time supply chain risks.</a:t>
            </a:r>
          </a:p>
          <a:p>
            <a:pPr>
              <a:lnSpc>
                <a:spcPct val="150000"/>
              </a:lnSpc>
            </a:pPr>
            <a:r>
              <a:rPr sz="2400" dirty="0"/>
              <a:t>2. Build a Predictive Disruption Modeling System using machine learning and historical data.</a:t>
            </a:r>
          </a:p>
          <a:p>
            <a:pPr>
              <a:lnSpc>
                <a:spcPct val="150000"/>
              </a:lnSpc>
            </a:pPr>
            <a:r>
              <a:rPr sz="2400" dirty="0"/>
              <a:t>3. Automate inventory adjustments by integrating with ERP systems (e.g., SAP).</a:t>
            </a:r>
          </a:p>
          <a:p>
            <a:pPr>
              <a:lnSpc>
                <a:spcPct val="150000"/>
              </a:lnSpc>
            </a:pPr>
            <a:r>
              <a:rPr sz="2400" dirty="0"/>
              <a:t>4. Deploy a Real-Time Alert &amp; Reporting Dashboard to notify stakeholders of potential risks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sz="2400" dirty="0"/>
              <a:t>Data Analysis: Python (pandas, numpy), NLP models.</a:t>
            </a:r>
          </a:p>
          <a:p>
            <a:pPr>
              <a:lnSpc>
                <a:spcPct val="150000"/>
              </a:lnSpc>
            </a:pPr>
            <a:r>
              <a:rPr sz="2400" dirty="0"/>
              <a:t>Machine Learning: TensorFlow, PyTorch, scikit-learn.</a:t>
            </a:r>
          </a:p>
          <a:p>
            <a:pPr>
              <a:lnSpc>
                <a:spcPct val="150000"/>
              </a:lnSpc>
            </a:pPr>
            <a:r>
              <a:rPr sz="2400" dirty="0"/>
              <a:t>ERP Integration: SAP APIs.</a:t>
            </a:r>
          </a:p>
          <a:p>
            <a:pPr>
              <a:lnSpc>
                <a:spcPct val="150000"/>
              </a:lnSpc>
            </a:pPr>
            <a:r>
              <a:rPr sz="2400" dirty="0"/>
              <a:t>Visualization: matplotlib, seaborn, Dash.</a:t>
            </a:r>
          </a:p>
          <a:p>
            <a:pPr>
              <a:lnSpc>
                <a:spcPct val="150000"/>
              </a:lnSpc>
            </a:pPr>
            <a:r>
              <a:rPr sz="2400" dirty="0"/>
              <a:t>Notification Tools: Slack, Email integration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014F-5B8D-EA78-0789-BF8202E0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MILESTONE-1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BA10F-C5F2-2BE6-0601-580849FC4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Setting up the project environment</a:t>
            </a:r>
          </a:p>
          <a:p>
            <a:endParaRPr lang="en-US" sz="2400" dirty="0"/>
          </a:p>
          <a:p>
            <a:r>
              <a:rPr lang="en-US" sz="2400" dirty="0"/>
              <a:t>Learning and Understanding about LLM’s and API’s</a:t>
            </a:r>
          </a:p>
          <a:p>
            <a:endParaRPr lang="en-US" sz="2400" dirty="0"/>
          </a:p>
          <a:p>
            <a:r>
              <a:rPr lang="en-US" sz="2400" dirty="0"/>
              <a:t>Selecting the language model for preprocessing the data</a:t>
            </a:r>
          </a:p>
          <a:p>
            <a:endParaRPr lang="en-US" sz="2400" dirty="0"/>
          </a:p>
          <a:p>
            <a:r>
              <a:rPr lang="en-US" sz="2400" dirty="0"/>
              <a:t>Data Collection and Preprocessing: </a:t>
            </a:r>
            <a:r>
              <a:rPr lang="en-US" sz="2200" dirty="0"/>
              <a:t>gathering data and preprocess it from news articles</a:t>
            </a:r>
          </a:p>
        </p:txBody>
      </p:sp>
    </p:spTree>
    <p:extLst>
      <p:ext uri="{BB962C8B-B14F-4D97-AF65-F5344CB8AC3E}">
        <p14:creationId xmlns:p14="http://schemas.microsoft.com/office/powerpoint/2010/main" val="83574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E6DC-90BC-EEE2-0A79-226E996A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23B4-14F8-21DE-1857-044E109B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4CB5B9-F227-D4E3-0E4B-6186BC485D87}"/>
              </a:ext>
            </a:extLst>
          </p:cNvPr>
          <p:cNvSpPr/>
          <p:nvPr/>
        </p:nvSpPr>
        <p:spPr>
          <a:xfrm>
            <a:off x="8117623" y="1160207"/>
            <a:ext cx="3436374" cy="3760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1.Analyze</a:t>
            </a:r>
            <a:r>
              <a:rPr lang="en-US" sz="1800" dirty="0"/>
              <a:t> 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data and extract Disruptions,Risks and Sentiment</a:t>
            </a:r>
          </a:p>
          <a:p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2.Using LLM’s like OpenAI GPT, Meta Llama and other models to process and categorize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B7B501-3706-F7C6-D02E-9527B4202493}"/>
              </a:ext>
            </a:extLst>
          </p:cNvPr>
          <p:cNvSpPr/>
          <p:nvPr/>
        </p:nvSpPr>
        <p:spPr>
          <a:xfrm>
            <a:off x="264925" y="2995511"/>
            <a:ext cx="3318387" cy="3760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3.Assess news and reports for positive or negative sentiment</a:t>
            </a:r>
          </a:p>
          <a:p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4.Aggregate the extracted data into structured format for further analysis3</a:t>
            </a:r>
            <a:r>
              <a:rPr lang="en-US" sz="18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AC0C6-5A6F-486E-7167-A0F4C1A0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3" y="1930400"/>
            <a:ext cx="5367954" cy="32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01B774-1B5B-2E5C-A27D-02076716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710"/>
            <a:ext cx="3854528" cy="899651"/>
          </a:xfrm>
        </p:spPr>
        <p:txBody>
          <a:bodyPr>
            <a:normAutofit/>
          </a:bodyPr>
          <a:lstStyle/>
          <a:p>
            <a:r>
              <a:rPr lang="en-US" sz="3600" dirty="0"/>
              <a:t>MILESTONE-3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7C34B1-288E-9A24-7809-3D0F4AF2E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240" y="899651"/>
            <a:ext cx="7344696" cy="5235677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84D3F9C-28FE-52DC-88E1-41AA5276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548581"/>
            <a:ext cx="3854528" cy="494070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EPR System Integration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Historical Data Utilization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Database and visualization of damaged products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Automate Inventory Adjustments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Risk prediction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29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B3EB-B892-0394-D6F8-EB43331E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MILESTONE-4:</a:t>
            </a:r>
            <a:br>
              <a:rPr lang="en-US" sz="3600" dirty="0"/>
            </a:br>
            <a:r>
              <a:rPr lang="en-US" sz="3600" dirty="0"/>
              <a:t>		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Alerts through Email and Slack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CA93C6-943E-1FB1-821D-67D32C704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8758" y="2160588"/>
            <a:ext cx="3581272" cy="3881437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DDD734E-563E-CEFA-EB61-A2A8736B0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31980" y="2160588"/>
            <a:ext cx="4099740" cy="3881437"/>
          </a:xfrm>
        </p:spPr>
      </p:pic>
    </p:spTree>
    <p:extLst>
      <p:ext uri="{BB962C8B-B14F-4D97-AF65-F5344CB8AC3E}">
        <p14:creationId xmlns:p14="http://schemas.microsoft.com/office/powerpoint/2010/main" val="236279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Short-Term: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200" dirty="0"/>
              <a:t>  Real-time monitoring of supply chain risks.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200" dirty="0"/>
              <a:t>  Faster decision-making through automated alerts.</a:t>
            </a:r>
          </a:p>
          <a:p>
            <a:endParaRPr dirty="0"/>
          </a:p>
          <a:p>
            <a:r>
              <a:rPr dirty="0"/>
              <a:t> </a:t>
            </a:r>
            <a:r>
              <a:rPr sz="2400" dirty="0"/>
              <a:t>Long-Term: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dirty="0"/>
              <a:t>   </a:t>
            </a:r>
            <a:r>
              <a:rPr lang="en-US" dirty="0"/>
              <a:t> </a:t>
            </a:r>
            <a:r>
              <a:rPr sz="2200" dirty="0"/>
              <a:t>Reduced supply chain disruptions.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200" dirty="0"/>
              <a:t>   Improved inventory management efficiency.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sz="2200" dirty="0"/>
              <a:t>   Enhanced customer satisfaction and cost savings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290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Trebuchet MS</vt:lpstr>
      <vt:lpstr>Wingdings</vt:lpstr>
      <vt:lpstr>Wingdings 3</vt:lpstr>
      <vt:lpstr>Facet</vt:lpstr>
      <vt:lpstr>Supply Chain Disruption Prediction System</vt:lpstr>
      <vt:lpstr>Project Objectives</vt:lpstr>
      <vt:lpstr>Key Technologies</vt:lpstr>
      <vt:lpstr>MILESTONE-1</vt:lpstr>
      <vt:lpstr>MILESTONE-2</vt:lpstr>
      <vt:lpstr>MILESTONE-3</vt:lpstr>
      <vt:lpstr>MILESTONE-4:   Automated Alerts through Email and Slack</vt:lpstr>
      <vt:lpstr>Expected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</cp:lastModifiedBy>
  <cp:revision>4</cp:revision>
  <dcterms:created xsi:type="dcterms:W3CDTF">2013-01-27T09:14:16Z</dcterms:created>
  <dcterms:modified xsi:type="dcterms:W3CDTF">2025-02-11T06:33:36Z</dcterms:modified>
  <cp:category/>
</cp:coreProperties>
</file>