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BF2D-DC8F-4C13-A27F-123A514F1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1785A-142A-460C-B335-AF4B0AE1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054C-F853-4563-B0D4-CF450F8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7047-09EA-4114-898C-77680589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8391-4664-45F9-955F-1623B5EB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B51C-21AF-4A77-910E-D91B57E1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ABE4-68C3-4586-80C2-F71F4385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2FFC-DD9D-44E9-92FE-4409DD37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6E10-97A8-4149-B053-6DF5AEC8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DF66-8A64-4F26-91BA-EB97E8EF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1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7C5A5-F339-4A1D-8396-1D3873DE9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FB32-AA45-4ADD-A040-B7CD1EAB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D73A-11A1-4FDE-8799-93527D8A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09C6-4525-4CB3-95FD-4DA5E068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20C3-C500-4AF8-AAFD-3854B4EB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3DAF-ED9E-42F6-82ED-3E9CE163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CD93-D898-4C35-AB15-67C4C92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B635-67F2-4B63-BF03-68BC78AB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05C-A3AE-4687-AF83-0203DEA0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09F8-0AE0-450F-BE8B-F3C23187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D261-2791-4C55-A6A1-DE7F4FFD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3B07-9B14-470C-B2CA-7BADAF198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8AB0-C880-450D-9B8E-D9783BC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BC97C-D983-4C74-AE04-CAA6E3BA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B5-8666-4475-860E-E7CBF423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1A47-0058-4C80-9125-8128858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7096-C1E2-4DDD-B090-CF9D100A3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A5652-1941-42AE-A6B3-B3273784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83380-1E8B-4EFF-B51C-07516682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8262-22A6-4656-91C1-CFA9B170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D9F4E-B425-4C1D-BFD5-5B2F75B2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9A62-ADA5-4207-AA73-461346B8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2714-F0F6-4D2F-B692-D65AA34A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1455-DB7E-43BD-BD05-8A5F4D64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20CEA-4E77-47EA-9475-51DD6AC9B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E18-5A4C-4647-AFFE-2A99B8045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33DA5-1CBA-49B2-AB41-E583ACA5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B92B0-4239-461D-9D00-2BD348C3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ABE72-09EC-49A5-BFDC-704DF1D2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9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F64-50EC-4DA8-BB16-B77981C2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389EF-2DD3-43E4-B764-DE3E0D1C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F3923-6473-4E02-82F2-459A3B77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8F926-1BA5-4057-AE4F-FD896335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91345-C17A-4819-AF71-5B16F1B0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284D0-2A6F-47C6-AC77-D5B32C5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8AEC-9545-4B59-948C-F237F596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FE23-56DE-41E2-811E-2AF1932A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A207-A36D-4F35-A2E2-B5248C21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FDA6-0E3E-4708-9E19-1098D258B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51B5A-3722-44C3-B79C-295124DE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C31BF-2803-4B08-9C10-2BFDD1A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AA604-2900-45EC-8975-2703CC82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248A-C7D1-4252-BB6A-17B22B5C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E33D9-350A-4082-B85A-F34950A81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2E41-B3B1-4924-8020-8FB569B9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0EBF-24E9-42EC-A5BF-744EAA91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9699-EF33-4BBA-9105-1D9C1DC7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B580-33C0-4208-A0E2-7F523DDB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D093C-A470-4320-86CA-07F5B6FD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FB3C-9634-4F45-8BAF-58AE4674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5EA12-EDDD-4D98-BDC9-B96ABCEC9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ED99-7020-4E04-BED8-C50447B4C3C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9529-3CF1-47F0-B181-902F04E1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778C-E1DC-45B0-A253-09BBF0C2C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F5B6-CC7E-4CEE-87D8-4297E15C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60C4D-4582-454E-95EA-6DB01FB5A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0" t="18511" r="2001" b="67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2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B2BD6-F63C-4150-9AF7-B2EB4F9AF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t="12039" r="1916" b="39806"/>
          <a:stretch/>
        </p:blipFill>
        <p:spPr>
          <a:xfrm>
            <a:off x="0" y="0"/>
            <a:ext cx="12192000" cy="6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A49A9-5A84-4B1B-B9AD-9ABC3EEC7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t="12006" r="3738" b="476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3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61911-FBE8-4E53-BDEE-AB3AF457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12169" r="1699" b="3048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4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89B67-11E4-4CE6-A050-7EB544B24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1" t="12686" r="1772" b="473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72D9D9-19A1-43CF-AFB2-FFAF4FF14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 t="11521" r="1989" b="2919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2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goud</dc:creator>
  <cp:lastModifiedBy>santhosh goud</cp:lastModifiedBy>
  <cp:revision>1</cp:revision>
  <dcterms:created xsi:type="dcterms:W3CDTF">2021-12-01T08:01:49Z</dcterms:created>
  <dcterms:modified xsi:type="dcterms:W3CDTF">2021-12-01T08:26:04Z</dcterms:modified>
</cp:coreProperties>
</file>