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tableStyles" Target="tableStyle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3" name=""/>
        <p:cNvGrpSpPr/>
        <p:nvPr/>
      </p:nvGrpSpPr>
      <p:grpSpPr>
        <a:xfrm>
          <a:off x="0" y="0"/>
          <a:ext cx="0" cy="0"/>
          <a:chOff x="0" y="0"/>
          <a:chExt cx="0" cy="0"/>
        </a:xfrm>
      </p:grpSpPr>
      <p:sp>
        <p:nvSpPr>
          <p:cNvPr id="104865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5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7" name=""/>
        <p:cNvGrpSpPr/>
        <p:nvPr/>
      </p:nvGrpSpPr>
      <p:grpSpPr>
        <a:xfrm>
          <a:off x="0" y="0"/>
          <a:ext cx="0" cy="0"/>
          <a:chOff x="0" y="0"/>
          <a:chExt cx="0" cy="0"/>
        </a:xfrm>
      </p:grpSpPr>
      <p:sp>
        <p:nvSpPr>
          <p:cNvPr id="1048625" name="Title 1"/>
          <p:cNvSpPr>
            <a:spLocks noGrp="1"/>
          </p:cNvSpPr>
          <p:nvPr>
            <p:ph type="title"/>
          </p:nvPr>
        </p:nvSpPr>
        <p:spPr/>
        <p:txBody>
          <a:bodyPr/>
          <a:p>
            <a:r>
              <a:rPr altLang="zh-CN" lang="en-US" smtClean="0"/>
              <a:t>Click to edit Master title style</a:t>
            </a:r>
            <a:endParaRPr dirty="0" lang="en-US"/>
          </a:p>
        </p:txBody>
      </p:sp>
      <p:sp>
        <p:nvSpPr>
          <p:cNvPr id="1048626"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7"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8" name="Footer Placeholder 4"/>
          <p:cNvSpPr>
            <a:spLocks noGrp="1"/>
          </p:cNvSpPr>
          <p:nvPr>
            <p:ph type="ftr" sz="quarter" idx="11"/>
          </p:nvPr>
        </p:nvSpPr>
        <p:spPr/>
        <p:txBody>
          <a:bodyPr/>
          <a:p>
            <a:endParaRPr altLang="en-US" lang="zh-CN"/>
          </a:p>
        </p:txBody>
      </p:sp>
      <p:sp>
        <p:nvSpPr>
          <p:cNvPr id="1048629"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4" name=""/>
        <p:cNvGrpSpPr/>
        <p:nvPr/>
      </p:nvGrpSpPr>
      <p:grpSpPr>
        <a:xfrm>
          <a:off x="0" y="0"/>
          <a:ext cx="0" cy="0"/>
          <a:chOff x="0" y="0"/>
          <a:chExt cx="0" cy="0"/>
        </a:xfrm>
      </p:grpSpPr>
      <p:sp>
        <p:nvSpPr>
          <p:cNvPr id="1048609"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10"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1"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2" name="Footer Placeholder 4"/>
          <p:cNvSpPr>
            <a:spLocks noGrp="1"/>
          </p:cNvSpPr>
          <p:nvPr>
            <p:ph type="ftr" sz="quarter" idx="11"/>
          </p:nvPr>
        </p:nvSpPr>
        <p:spPr/>
        <p:txBody>
          <a:bodyPr/>
          <a:p>
            <a:endParaRPr altLang="en-US" lang="zh-CN"/>
          </a:p>
        </p:txBody>
      </p:sp>
      <p:sp>
        <p:nvSpPr>
          <p:cNvPr id="1048613"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5" name=""/>
        <p:cNvGrpSpPr/>
        <p:nvPr/>
      </p:nvGrpSpPr>
      <p:grpSpPr>
        <a:xfrm>
          <a:off x="0" y="0"/>
          <a:ext cx="0" cy="0"/>
          <a:chOff x="0" y="0"/>
          <a:chExt cx="0" cy="0"/>
        </a:xfrm>
      </p:grpSpPr>
      <p:sp>
        <p:nvSpPr>
          <p:cNvPr id="1048614" name="Title 1"/>
          <p:cNvSpPr>
            <a:spLocks noGrp="1"/>
          </p:cNvSpPr>
          <p:nvPr>
            <p:ph type="title"/>
          </p:nvPr>
        </p:nvSpPr>
        <p:spPr/>
        <p:txBody>
          <a:bodyPr/>
          <a:p>
            <a:r>
              <a:rPr altLang="zh-CN" lang="en-US" smtClean="0"/>
              <a:t>Click to edit Master title style</a:t>
            </a:r>
            <a:endParaRPr dirty="0" lang="en-US"/>
          </a:p>
        </p:txBody>
      </p:sp>
      <p:sp>
        <p:nvSpPr>
          <p:cNvPr id="1048615"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6"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7" name="Footer Placeholder 4"/>
          <p:cNvSpPr>
            <a:spLocks noGrp="1"/>
          </p:cNvSpPr>
          <p:nvPr>
            <p:ph type="ftr" sz="quarter" idx="11"/>
          </p:nvPr>
        </p:nvSpPr>
        <p:spPr/>
        <p:txBody>
          <a:bodyPr/>
          <a:p>
            <a:endParaRPr altLang="en-US" lang="zh-CN"/>
          </a:p>
        </p:txBody>
      </p:sp>
      <p:sp>
        <p:nvSpPr>
          <p:cNvPr id="1048618"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8" name=""/>
        <p:cNvGrpSpPr/>
        <p:nvPr/>
      </p:nvGrpSpPr>
      <p:grpSpPr>
        <a:xfrm>
          <a:off x="0" y="0"/>
          <a:ext cx="0" cy="0"/>
          <a:chOff x="0" y="0"/>
          <a:chExt cx="0" cy="0"/>
        </a:xfrm>
      </p:grpSpPr>
      <p:sp>
        <p:nvSpPr>
          <p:cNvPr id="1048630"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31"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32"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3" name="Footer Placeholder 4"/>
          <p:cNvSpPr>
            <a:spLocks noGrp="1"/>
          </p:cNvSpPr>
          <p:nvPr>
            <p:ph type="ftr" sz="quarter" idx="11"/>
          </p:nvPr>
        </p:nvSpPr>
        <p:spPr/>
        <p:txBody>
          <a:bodyPr/>
          <a:p>
            <a:endParaRPr altLang="en-US" lang="zh-CN"/>
          </a:p>
        </p:txBody>
      </p:sp>
      <p:sp>
        <p:nvSpPr>
          <p:cNvPr id="1048634"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9" name=""/>
        <p:cNvGrpSpPr/>
        <p:nvPr/>
      </p:nvGrpSpPr>
      <p:grpSpPr>
        <a:xfrm>
          <a:off x="0" y="0"/>
          <a:ext cx="0" cy="0"/>
          <a:chOff x="0" y="0"/>
          <a:chExt cx="0" cy="0"/>
        </a:xfrm>
      </p:grpSpPr>
      <p:sp>
        <p:nvSpPr>
          <p:cNvPr id="1048635" name="Title 1"/>
          <p:cNvSpPr>
            <a:spLocks noGrp="1"/>
          </p:cNvSpPr>
          <p:nvPr>
            <p:ph type="title"/>
          </p:nvPr>
        </p:nvSpPr>
        <p:spPr/>
        <p:txBody>
          <a:bodyPr/>
          <a:p>
            <a:r>
              <a:rPr altLang="zh-CN" lang="en-US" smtClean="0"/>
              <a:t>Click to edit Master title style</a:t>
            </a:r>
            <a:endParaRPr dirty="0" lang="en-US"/>
          </a:p>
        </p:txBody>
      </p:sp>
      <p:sp>
        <p:nvSpPr>
          <p:cNvPr id="1048636"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7"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8"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9" name="Footer Placeholder 5"/>
          <p:cNvSpPr>
            <a:spLocks noGrp="1"/>
          </p:cNvSpPr>
          <p:nvPr>
            <p:ph type="ftr" sz="quarter" idx="11"/>
          </p:nvPr>
        </p:nvSpPr>
        <p:spPr/>
        <p:txBody>
          <a:bodyPr/>
          <a:p>
            <a:endParaRPr altLang="en-US" lang="zh-CN"/>
          </a:p>
        </p:txBody>
      </p:sp>
      <p:sp>
        <p:nvSpPr>
          <p:cNvPr id="1048640"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0" name=""/>
        <p:cNvGrpSpPr/>
        <p:nvPr/>
      </p:nvGrpSpPr>
      <p:grpSpPr>
        <a:xfrm>
          <a:off x="0" y="0"/>
          <a:ext cx="0" cy="0"/>
          <a:chOff x="0" y="0"/>
          <a:chExt cx="0" cy="0"/>
        </a:xfrm>
      </p:grpSpPr>
      <p:sp>
        <p:nvSpPr>
          <p:cNvPr id="1048641"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42"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43"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4"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45"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6"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7" name="Footer Placeholder 7"/>
          <p:cNvSpPr>
            <a:spLocks noGrp="1"/>
          </p:cNvSpPr>
          <p:nvPr>
            <p:ph type="ftr" sz="quarter" idx="11"/>
          </p:nvPr>
        </p:nvSpPr>
        <p:spPr/>
        <p:txBody>
          <a:bodyPr/>
          <a:p>
            <a:endParaRPr altLang="en-US" lang="zh-CN"/>
          </a:p>
        </p:txBody>
      </p:sp>
      <p:sp>
        <p:nvSpPr>
          <p:cNvPr id="1048648"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6" name=""/>
        <p:cNvGrpSpPr/>
        <p:nvPr/>
      </p:nvGrpSpPr>
      <p:grpSpPr>
        <a:xfrm>
          <a:off x="0" y="0"/>
          <a:ext cx="0" cy="0"/>
          <a:chOff x="0" y="0"/>
          <a:chExt cx="0" cy="0"/>
        </a:xfrm>
      </p:grpSpPr>
      <p:sp>
        <p:nvSpPr>
          <p:cNvPr id="1048591" name="Title 1"/>
          <p:cNvSpPr>
            <a:spLocks noGrp="1"/>
          </p:cNvSpPr>
          <p:nvPr>
            <p:ph type="title"/>
          </p:nvPr>
        </p:nvSpPr>
        <p:spPr/>
        <p:txBody>
          <a:bodyPr/>
          <a:p>
            <a:r>
              <a:rPr altLang="zh-CN" lang="en-US" smtClean="0"/>
              <a:t>Click to edit Master title style</a:t>
            </a:r>
            <a:endParaRPr dirty="0" lang="en-US"/>
          </a:p>
        </p:txBody>
      </p:sp>
      <p:sp>
        <p:nvSpPr>
          <p:cNvPr id="1048592"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3" name="Footer Placeholder 3"/>
          <p:cNvSpPr>
            <a:spLocks noGrp="1"/>
          </p:cNvSpPr>
          <p:nvPr>
            <p:ph type="ftr" sz="quarter" idx="11"/>
          </p:nvPr>
        </p:nvSpPr>
        <p:spPr/>
        <p:txBody>
          <a:bodyPr/>
          <a:p>
            <a:endParaRPr altLang="en-US" lang="zh-CN"/>
          </a:p>
        </p:txBody>
      </p:sp>
      <p:sp>
        <p:nvSpPr>
          <p:cNvPr id="1048594"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1" name=""/>
        <p:cNvGrpSpPr/>
        <p:nvPr/>
      </p:nvGrpSpPr>
      <p:grpSpPr>
        <a:xfrm>
          <a:off x="0" y="0"/>
          <a:ext cx="0" cy="0"/>
          <a:chOff x="0" y="0"/>
          <a:chExt cx="0" cy="0"/>
        </a:xfrm>
      </p:grpSpPr>
      <p:sp>
        <p:nvSpPr>
          <p:cNvPr id="1048649"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0" name="Footer Placeholder 2"/>
          <p:cNvSpPr>
            <a:spLocks noGrp="1"/>
          </p:cNvSpPr>
          <p:nvPr>
            <p:ph type="ftr" sz="quarter" idx="11"/>
          </p:nvPr>
        </p:nvSpPr>
        <p:spPr/>
        <p:txBody>
          <a:bodyPr/>
          <a:p>
            <a:endParaRPr altLang="en-US" lang="zh-CN"/>
          </a:p>
        </p:txBody>
      </p:sp>
      <p:sp>
        <p:nvSpPr>
          <p:cNvPr id="1048651"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2" name=""/>
        <p:cNvGrpSpPr/>
        <p:nvPr/>
      </p:nvGrpSpPr>
      <p:grpSpPr>
        <a:xfrm>
          <a:off x="0" y="0"/>
          <a:ext cx="0" cy="0"/>
          <a:chOff x="0" y="0"/>
          <a:chExt cx="0" cy="0"/>
        </a:xfrm>
      </p:grpSpPr>
      <p:sp>
        <p:nvSpPr>
          <p:cNvPr id="1048652"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5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4"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55"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6" name="Footer Placeholder 5"/>
          <p:cNvSpPr>
            <a:spLocks noGrp="1"/>
          </p:cNvSpPr>
          <p:nvPr>
            <p:ph type="ftr" sz="quarter" idx="11"/>
          </p:nvPr>
        </p:nvSpPr>
        <p:spPr/>
        <p:txBody>
          <a:bodyPr/>
          <a:p>
            <a:endParaRPr altLang="en-US" lang="zh-CN"/>
          </a:p>
        </p:txBody>
      </p:sp>
      <p:sp>
        <p:nvSpPr>
          <p:cNvPr id="1048657"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6" name=""/>
        <p:cNvGrpSpPr/>
        <p:nvPr/>
      </p:nvGrpSpPr>
      <p:grpSpPr>
        <a:xfrm>
          <a:off x="0" y="0"/>
          <a:ext cx="0" cy="0"/>
          <a:chOff x="0" y="0"/>
          <a:chExt cx="0" cy="0"/>
        </a:xfrm>
      </p:grpSpPr>
      <p:sp>
        <p:nvSpPr>
          <p:cNvPr id="1048619"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20"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21"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22"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3" name="Footer Placeholder 5"/>
          <p:cNvSpPr>
            <a:spLocks noGrp="1"/>
          </p:cNvSpPr>
          <p:nvPr>
            <p:ph type="ftr" sz="quarter" idx="11"/>
          </p:nvPr>
        </p:nvSpPr>
        <p:spPr/>
        <p:txBody>
          <a:bodyPr/>
          <a:p>
            <a:endParaRPr altLang="en-US" lang="zh-CN"/>
          </a:p>
        </p:txBody>
      </p:sp>
      <p:sp>
        <p:nvSpPr>
          <p:cNvPr id="1048624"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pic>
        <p:nvPicPr>
          <p:cNvPr id="2097152" name=""/>
          <p:cNvPicPr>
            <a:picLocks/>
          </p:cNvPicPr>
          <p:nvPr/>
        </p:nvPicPr>
        <p:blipFill>
          <a:blip xmlns:r="http://schemas.openxmlformats.org/officeDocument/2006/relationships" r:embed="rId1"/>
          <a:stretch>
            <a:fillRect/>
          </a:stretch>
        </p:blipFill>
        <p:spPr>
          <a:xfrm rot="0">
            <a:off x="580159" y="1315664"/>
            <a:ext cx="7983683" cy="4226671"/>
          </a:xfrm>
          <a:prstGeom prst="rect"/>
        </p:spPr>
      </p:pic>
      <p:sp>
        <p:nvSpPr>
          <p:cNvPr id="1048586" name=""/>
          <p:cNvSpPr txBox="1"/>
          <p:nvPr/>
        </p:nvSpPr>
        <p:spPr>
          <a:xfrm>
            <a:off x="0" y="5928360"/>
            <a:ext cx="6436567" cy="929639"/>
          </a:xfrm>
          <a:prstGeom prst="rect"/>
        </p:spPr>
        <p:txBody>
          <a:bodyPr rtlCol="0" wrap="square">
            <a:spAutoFit/>
          </a:bodyPr>
          <a:p>
            <a:r>
              <a:rPr sz="2800" lang="en-US">
                <a:solidFill>
                  <a:srgbClr val="000000"/>
                </a:solidFill>
              </a:rPr>
              <a:t>D</a:t>
            </a:r>
            <a:r>
              <a:rPr sz="2800" lang="en-US">
                <a:solidFill>
                  <a:srgbClr val="000000"/>
                </a:solidFill>
              </a:rPr>
              <a:t>o</a:t>
            </a:r>
            <a:r>
              <a:rPr sz="2800" lang="en-US">
                <a:solidFill>
                  <a:srgbClr val="000000"/>
                </a:solidFill>
              </a:rPr>
              <a:t>n</a:t>
            </a:r>
            <a:r>
              <a:rPr sz="2800" lang="en-US">
                <a:solidFill>
                  <a:srgbClr val="000000"/>
                </a:solidFill>
              </a:rPr>
              <a:t>e</a:t>
            </a:r>
            <a:r>
              <a:rPr sz="2800" lang="en-US">
                <a:solidFill>
                  <a:srgbClr val="000000"/>
                </a:solidFill>
              </a:rPr>
              <a:t> </a:t>
            </a:r>
            <a:r>
              <a:rPr sz="2800" lang="en-US">
                <a:solidFill>
                  <a:srgbClr val="000000"/>
                </a:solidFill>
              </a:rPr>
              <a:t>b</a:t>
            </a:r>
            <a:r>
              <a:rPr sz="2800" lang="en-US">
                <a:solidFill>
                  <a:srgbClr val="000000"/>
                </a:solidFill>
              </a:rPr>
              <a:t>y</a:t>
            </a:r>
            <a:r>
              <a:rPr sz="2800" lang="en-US">
                <a:solidFill>
                  <a:srgbClr val="000000"/>
                </a:solidFill>
              </a:rPr>
              <a:t>:</a:t>
            </a:r>
            <a:endParaRPr sz="2800" lang="en-GB">
              <a:solidFill>
                <a:srgbClr val="000000"/>
              </a:solidFill>
            </a:endParaRPr>
          </a:p>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B</a:t>
            </a:r>
            <a:r>
              <a:rPr sz="2800" lang="en-US">
                <a:solidFill>
                  <a:srgbClr val="000000"/>
                </a:solidFill>
              </a:rPr>
              <a:t>A</a:t>
            </a:r>
            <a:r>
              <a:rPr sz="2800" lang="en-US">
                <a:solidFill>
                  <a:srgbClr val="000000"/>
                </a:solidFill>
              </a:rPr>
              <a:t>T</a:t>
            </a:r>
            <a:r>
              <a:rPr sz="2800" lang="en-US">
                <a:solidFill>
                  <a:srgbClr val="000000"/>
                </a:solidFill>
              </a:rPr>
              <a:t>C</a:t>
            </a:r>
            <a:r>
              <a:rPr sz="2800" lang="en-US">
                <a:solidFill>
                  <a:srgbClr val="000000"/>
                </a:solidFill>
              </a:rPr>
              <a:t>H</a:t>
            </a:r>
            <a:r>
              <a:rPr sz="2800" lang="en-US">
                <a:solidFill>
                  <a:srgbClr val="000000"/>
                </a:solidFill>
              </a:rPr>
              <a:t> </a:t>
            </a:r>
            <a:r>
              <a:rPr sz="2800" lang="en-US">
                <a:solidFill>
                  <a:srgbClr val="000000"/>
                </a:solidFill>
              </a:rPr>
              <a:t>5</a:t>
            </a:r>
            <a:r>
              <a:rPr sz="2800" lang="en-US">
                <a:solidFill>
                  <a:srgbClr val="000000"/>
                </a:solidFill>
              </a:rPr>
              <a:t>B</a:t>
            </a:r>
            <a:r>
              <a:rPr sz="2800" lang="en-US">
                <a:solidFill>
                  <a:srgbClr val="000000"/>
                </a:solidFill>
              </a:rPr>
              <a:t>4</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
          <p:cNvSpPr txBox="1"/>
          <p:nvPr/>
        </p:nvSpPr>
        <p:spPr>
          <a:xfrm>
            <a:off x="324856" y="961908"/>
            <a:ext cx="4247143" cy="510540"/>
          </a:xfrm>
          <a:prstGeom prst="rect"/>
        </p:spPr>
        <p:txBody>
          <a:bodyPr rtlCol="0" wrap="square">
            <a:spAutoFit/>
          </a:bodyPr>
          <a:p>
            <a:r>
              <a:rPr sz="2800" lang="en-US">
                <a:solidFill>
                  <a:srgbClr val="000000"/>
                </a:solidFill>
              </a:rPr>
              <a:t>C</a:t>
            </a:r>
            <a:r>
              <a:rPr sz="2800" lang="en-US">
                <a:solidFill>
                  <a:srgbClr val="000000"/>
                </a:solidFill>
              </a:rPr>
              <a:t>O</a:t>
            </a:r>
            <a:r>
              <a:rPr sz="2800" lang="en-US">
                <a:solidFill>
                  <a:srgbClr val="000000"/>
                </a:solidFill>
              </a:rPr>
              <a:t>N</a:t>
            </a:r>
            <a:r>
              <a:rPr sz="2800" lang="en-US">
                <a:solidFill>
                  <a:srgbClr val="000000"/>
                </a:solidFill>
              </a:rPr>
              <a:t>T</a:t>
            </a:r>
            <a:r>
              <a:rPr sz="2800" lang="en-US">
                <a:solidFill>
                  <a:srgbClr val="000000"/>
                </a:solidFill>
              </a:rPr>
              <a:t>E</a:t>
            </a:r>
            <a:r>
              <a:rPr sz="2800" lang="en-US">
                <a:solidFill>
                  <a:srgbClr val="000000"/>
                </a:solidFill>
              </a:rPr>
              <a:t>N</a:t>
            </a:r>
            <a:r>
              <a:rPr sz="2800" lang="en-US">
                <a:solidFill>
                  <a:srgbClr val="000000"/>
                </a:solidFill>
              </a:rPr>
              <a:t>T</a:t>
            </a:r>
            <a:r>
              <a:rPr sz="2800" lang="en-US">
                <a:solidFill>
                  <a:srgbClr val="000000"/>
                </a:solidFill>
              </a:rPr>
              <a:t>S</a:t>
            </a:r>
            <a:r>
              <a:rPr sz="2800" lang="en-US">
                <a:solidFill>
                  <a:srgbClr val="000000"/>
                </a:solidFill>
              </a:rPr>
              <a:t>:</a:t>
            </a:r>
            <a:endParaRPr sz="2800" lang="en-GB">
              <a:solidFill>
                <a:srgbClr val="000000"/>
              </a:solidFill>
            </a:endParaRPr>
          </a:p>
        </p:txBody>
      </p:sp>
      <p:sp>
        <p:nvSpPr>
          <p:cNvPr id="1048588" name=""/>
          <p:cNvSpPr txBox="1"/>
          <p:nvPr/>
        </p:nvSpPr>
        <p:spPr>
          <a:xfrm>
            <a:off x="1775362" y="2283814"/>
            <a:ext cx="4000000" cy="510540"/>
          </a:xfrm>
          <a:prstGeom prst="rect"/>
        </p:spPr>
        <p:txBody>
          <a:bodyPr rtlCol="0" wrap="square">
            <a:spAutoFit/>
          </a:bodyPr>
          <a:p>
            <a:r>
              <a:rPr sz="2800" lang="en-US">
                <a:solidFill>
                  <a:srgbClr val="000000"/>
                </a:solidFill>
              </a:rPr>
              <a:t>-</a:t>
            </a:r>
            <a:r>
              <a:rPr sz="2800" lang="en-US">
                <a:solidFill>
                  <a:srgbClr val="000000"/>
                </a:solidFill>
              </a:rPr>
              <a:t>-</a:t>
            </a:r>
            <a:r>
              <a:rPr sz="2800" lang="en-US">
                <a:solidFill>
                  <a:srgbClr val="000000"/>
                </a:solidFill>
              </a:rPr>
              <a:t>-</a:t>
            </a:r>
            <a:r>
              <a:rPr sz="2800" lang="en-US">
                <a:solidFill>
                  <a:srgbClr val="000000"/>
                </a:solidFill>
              </a:rPr>
              <a:t>-</a:t>
            </a:r>
            <a:r>
              <a:rPr sz="2800" lang="en-US">
                <a:solidFill>
                  <a:srgbClr val="000000"/>
                </a:solidFill>
              </a:rPr>
              <a:t>&gt;</a:t>
            </a:r>
            <a:r>
              <a:rPr sz="2800" lang="en-US">
                <a:solidFill>
                  <a:srgbClr val="000000"/>
                </a:solidFill>
              </a:rPr>
              <a:t> </a:t>
            </a:r>
            <a:r>
              <a:rPr sz="2800" lang="en-US">
                <a:solidFill>
                  <a:srgbClr val="000000"/>
                </a:solidFill>
              </a:rPr>
              <a:t>i</a:t>
            </a:r>
            <a:r>
              <a:rPr sz="2800" lang="en-US">
                <a:solidFill>
                  <a:srgbClr val="000000"/>
                </a:solidFill>
              </a:rPr>
              <a:t>n</a:t>
            </a:r>
            <a:r>
              <a:rPr sz="2800" lang="en-US">
                <a:solidFill>
                  <a:srgbClr val="000000"/>
                </a:solidFill>
              </a:rPr>
              <a:t>t</a:t>
            </a:r>
            <a:r>
              <a:rPr sz="2800" lang="en-US">
                <a:solidFill>
                  <a:srgbClr val="000000"/>
                </a:solidFill>
              </a:rPr>
              <a:t>r</a:t>
            </a:r>
            <a:r>
              <a:rPr sz="2800" lang="en-US">
                <a:solidFill>
                  <a:srgbClr val="000000"/>
                </a:solidFill>
              </a:rPr>
              <a:t>o</a:t>
            </a:r>
            <a:r>
              <a:rPr sz="2800" lang="en-US">
                <a:solidFill>
                  <a:srgbClr val="000000"/>
                </a:solidFill>
              </a:rPr>
              <a:t>duction </a:t>
            </a:r>
            <a:endParaRPr sz="2800" lang="en-GB">
              <a:solidFill>
                <a:srgbClr val="000000"/>
              </a:solidFill>
            </a:endParaRPr>
          </a:p>
        </p:txBody>
      </p:sp>
      <p:sp>
        <p:nvSpPr>
          <p:cNvPr id="1048589" name=""/>
          <p:cNvSpPr txBox="1"/>
          <p:nvPr/>
        </p:nvSpPr>
        <p:spPr>
          <a:xfrm>
            <a:off x="1775361" y="3173729"/>
            <a:ext cx="4000000" cy="510540"/>
          </a:xfrm>
          <a:prstGeom prst="rect"/>
        </p:spPr>
        <p:txBody>
          <a:bodyPr rtlCol="0" wrap="square">
            <a:spAutoFit/>
          </a:bodyPr>
          <a:p>
            <a:r>
              <a:rPr sz="2800" lang="en-US">
                <a:solidFill>
                  <a:srgbClr val="000000"/>
                </a:solidFill>
              </a:rPr>
              <a:t>-</a:t>
            </a:r>
            <a:r>
              <a:rPr sz="2800" lang="en-US">
                <a:solidFill>
                  <a:srgbClr val="000000"/>
                </a:solidFill>
              </a:rPr>
              <a:t>-</a:t>
            </a:r>
            <a:r>
              <a:rPr sz="2800" lang="en-US">
                <a:solidFill>
                  <a:srgbClr val="000000"/>
                </a:solidFill>
              </a:rPr>
              <a:t>-</a:t>
            </a:r>
            <a:r>
              <a:rPr sz="2800" lang="en-US">
                <a:solidFill>
                  <a:srgbClr val="000000"/>
                </a:solidFill>
              </a:rPr>
              <a:t>-</a:t>
            </a:r>
            <a:r>
              <a:rPr sz="2800" lang="en-US">
                <a:solidFill>
                  <a:srgbClr val="000000"/>
                </a:solidFill>
              </a:rPr>
              <a:t>&gt;</a:t>
            </a:r>
            <a:r>
              <a:rPr sz="2800" lang="en-US">
                <a:solidFill>
                  <a:srgbClr val="000000"/>
                </a:solidFill>
              </a:rPr>
              <a:t>b</a:t>
            </a:r>
            <a:r>
              <a:rPr sz="2800" lang="en-US">
                <a:solidFill>
                  <a:srgbClr val="000000"/>
                </a:solidFill>
              </a:rPr>
              <a:t>l</a:t>
            </a:r>
            <a:r>
              <a:rPr sz="2800" lang="en-US">
                <a:solidFill>
                  <a:srgbClr val="000000"/>
                </a:solidFill>
              </a:rPr>
              <a:t>o</a:t>
            </a:r>
            <a:r>
              <a:rPr sz="2800" lang="en-US">
                <a:solidFill>
                  <a:srgbClr val="000000"/>
                </a:solidFill>
              </a:rPr>
              <a:t>c</a:t>
            </a:r>
            <a:r>
              <a:rPr sz="2800" lang="en-US">
                <a:solidFill>
                  <a:srgbClr val="000000"/>
                </a:solidFill>
              </a:rPr>
              <a:t>k</a:t>
            </a:r>
            <a:r>
              <a:rPr sz="2800" lang="en-US">
                <a:solidFill>
                  <a:srgbClr val="000000"/>
                </a:solidFill>
              </a:rPr>
              <a:t> </a:t>
            </a:r>
            <a:r>
              <a:rPr sz="2800" lang="en-US">
                <a:solidFill>
                  <a:srgbClr val="000000"/>
                </a:solidFill>
              </a:rPr>
              <a:t>d</a:t>
            </a:r>
            <a:r>
              <a:rPr sz="2800" lang="en-US">
                <a:solidFill>
                  <a:srgbClr val="000000"/>
                </a:solidFill>
              </a:rPr>
              <a:t>i</a:t>
            </a:r>
            <a:r>
              <a:rPr sz="2800" lang="en-US">
                <a:solidFill>
                  <a:srgbClr val="000000"/>
                </a:solidFill>
              </a:rPr>
              <a:t>a</a:t>
            </a:r>
            <a:r>
              <a:rPr sz="2800" lang="en-US">
                <a:solidFill>
                  <a:srgbClr val="000000"/>
                </a:solidFill>
              </a:rPr>
              <a:t>g</a:t>
            </a:r>
            <a:r>
              <a:rPr sz="2800" lang="en-US">
                <a:solidFill>
                  <a:srgbClr val="000000"/>
                </a:solidFill>
              </a:rPr>
              <a:t>r</a:t>
            </a:r>
            <a:r>
              <a:rPr sz="2800" lang="en-US">
                <a:solidFill>
                  <a:srgbClr val="000000"/>
                </a:solidFill>
              </a:rPr>
              <a:t>am </a:t>
            </a:r>
            <a:endParaRPr sz="2800" lang="en-GB">
              <a:solidFill>
                <a:srgbClr val="000000"/>
              </a:solidFill>
            </a:endParaRPr>
          </a:p>
        </p:txBody>
      </p:sp>
      <p:sp>
        <p:nvSpPr>
          <p:cNvPr id="1048590" name=""/>
          <p:cNvSpPr txBox="1"/>
          <p:nvPr/>
        </p:nvSpPr>
        <p:spPr>
          <a:xfrm>
            <a:off x="1775362" y="4063644"/>
            <a:ext cx="4000000" cy="510540"/>
          </a:xfrm>
          <a:prstGeom prst="rect"/>
        </p:spPr>
        <p:txBody>
          <a:bodyPr rtlCol="0" wrap="square">
            <a:spAutoFit/>
          </a:bodyPr>
          <a:p>
            <a:r>
              <a:rPr sz="2800" lang="en-US">
                <a:solidFill>
                  <a:srgbClr val="000000"/>
                </a:solidFill>
              </a:rPr>
              <a:t>-</a:t>
            </a:r>
            <a:r>
              <a:rPr sz="2800" lang="en-US">
                <a:solidFill>
                  <a:srgbClr val="000000"/>
                </a:solidFill>
              </a:rPr>
              <a:t>-</a:t>
            </a:r>
            <a:r>
              <a:rPr sz="2800" lang="en-US">
                <a:solidFill>
                  <a:srgbClr val="000000"/>
                </a:solidFill>
              </a:rPr>
              <a:t>-</a:t>
            </a:r>
            <a:r>
              <a:rPr sz="2800" lang="en-US">
                <a:solidFill>
                  <a:srgbClr val="000000"/>
                </a:solidFill>
              </a:rPr>
              <a:t>-</a:t>
            </a:r>
            <a:r>
              <a:rPr sz="2800" lang="en-US">
                <a:solidFill>
                  <a:srgbClr val="000000"/>
                </a:solidFill>
              </a:rPr>
              <a:t>-</a:t>
            </a:r>
            <a:r>
              <a:rPr sz="2800" lang="en-US">
                <a:solidFill>
                  <a:srgbClr val="000000"/>
                </a:solidFill>
              </a:rPr>
              <a:t>&gt;</a:t>
            </a:r>
            <a:r>
              <a:rPr sz="2800" lang="en-US">
                <a:solidFill>
                  <a:srgbClr val="000000"/>
                </a:solidFill>
              </a:rPr>
              <a:t>c</a:t>
            </a:r>
            <a:r>
              <a:rPr sz="2800" lang="en-US">
                <a:solidFill>
                  <a:srgbClr val="000000"/>
                </a:solidFill>
              </a:rPr>
              <a:t>o</a:t>
            </a:r>
            <a:r>
              <a:rPr sz="2800" lang="en-US">
                <a:solidFill>
                  <a:srgbClr val="000000"/>
                </a:solidFill>
              </a:rPr>
              <a:t>n</a:t>
            </a:r>
            <a:r>
              <a:rPr sz="2800" lang="en-US">
                <a:solidFill>
                  <a:srgbClr val="000000"/>
                </a:solidFill>
              </a:rPr>
              <a:t>c</a:t>
            </a:r>
            <a:r>
              <a:rPr sz="2800" lang="en-US">
                <a:solidFill>
                  <a:srgbClr val="000000"/>
                </a:solidFill>
              </a:rPr>
              <a:t>l</a:t>
            </a:r>
            <a:r>
              <a:rPr sz="2800" lang="en-US">
                <a:solidFill>
                  <a:srgbClr val="000000"/>
                </a:solidFill>
              </a:rPr>
              <a:t>usion </a:t>
            </a:r>
            <a:endParaRPr sz="2800" lang="en-GB">
              <a:solidFill>
                <a:srgbClr val="000000"/>
              </a:solidFill>
            </a:endParaRPr>
          </a:p>
        </p:txBody>
      </p:sp>
      <p:pic>
        <p:nvPicPr>
          <p:cNvPr id="2097153" name=""/>
          <p:cNvPicPr>
            <a:picLocks/>
          </p:cNvPicPr>
          <p:nvPr/>
        </p:nvPicPr>
        <p:blipFill>
          <a:blip xmlns:r="http://schemas.openxmlformats.org/officeDocument/2006/relationships" r:embed="rId1"/>
          <a:stretch>
            <a:fillRect/>
          </a:stretch>
        </p:blipFill>
        <p:spPr>
          <a:xfrm rot="0">
            <a:off x="5187043" y="2017541"/>
            <a:ext cx="3366760" cy="3333457"/>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5" name=""/>
          <p:cNvSpPr>
            <a:spLocks noGrp="1"/>
          </p:cNvSpPr>
          <p:nvPr>
            <p:ph type="title"/>
          </p:nvPr>
        </p:nvSpPr>
        <p:spPr/>
        <p:txBody>
          <a:bodyPr/>
          <a:p>
            <a:r>
              <a:rPr lang="en-US"/>
              <a:t>*</a:t>
            </a:r>
            <a:r>
              <a:rPr lang="en-US"/>
              <a:t>*</a:t>
            </a:r>
            <a:r>
              <a:rPr lang="en-US"/>
              <a:t>*</a:t>
            </a:r>
            <a:r>
              <a:rPr lang="en-US"/>
              <a:t>I</a:t>
            </a:r>
            <a:r>
              <a:rPr lang="en-US"/>
              <a:t>N</a:t>
            </a:r>
            <a:r>
              <a:rPr lang="en-US"/>
              <a:t>T</a:t>
            </a:r>
            <a:r>
              <a:rPr lang="en-US"/>
              <a:t>R</a:t>
            </a:r>
            <a:r>
              <a:rPr lang="en-US"/>
              <a:t>O</a:t>
            </a:r>
            <a:r>
              <a:rPr lang="en-US"/>
              <a:t>DUCTION</a:t>
            </a:r>
            <a:r>
              <a:rPr lang="en-US"/>
              <a:t>*</a:t>
            </a:r>
            <a:r>
              <a:rPr lang="en-US"/>
              <a:t>*</a:t>
            </a:r>
            <a:r>
              <a:rPr lang="en-US"/>
              <a:t>*</a:t>
            </a:r>
            <a:endParaRPr lang="en-GB"/>
          </a:p>
        </p:txBody>
      </p:sp>
      <p:sp>
        <p:nvSpPr>
          <p:cNvPr id="1048596" name=""/>
          <p:cNvSpPr txBox="1"/>
          <p:nvPr/>
        </p:nvSpPr>
        <p:spPr>
          <a:xfrm>
            <a:off x="1654703" y="2084459"/>
            <a:ext cx="6860646" cy="3444240"/>
          </a:xfrm>
          <a:prstGeom prst="rect"/>
        </p:spPr>
        <p:txBody>
          <a:bodyPr rtlCol="0" wrap="square">
            <a:spAutoFit/>
          </a:bodyPr>
          <a:p>
            <a:r>
              <a:rPr sz="2800" lang="en-US">
                <a:solidFill>
                  <a:srgbClr val="000000"/>
                </a:solidFill>
              </a:rPr>
              <a:t>The "</a:t>
            </a:r>
            <a:r>
              <a:rPr sz="2800" lang="en-US">
                <a:solidFill>
                  <a:srgbClr val="000000"/>
                </a:solidFill>
              </a:rPr>
              <a:t>V</a:t>
            </a:r>
            <a:r>
              <a:rPr sz="2800" lang="en-US">
                <a:solidFill>
                  <a:srgbClr val="000000"/>
                </a:solidFill>
              </a:rPr>
              <a:t>c</a:t>
            </a:r>
            <a:r>
              <a:rPr sz="2800" lang="en-US">
                <a:solidFill>
                  <a:srgbClr val="000000"/>
                </a:solidFill>
              </a:rPr>
              <a:t>o</a:t>
            </a:r>
            <a:r>
              <a:rPr sz="2800" lang="en-US">
                <a:solidFill>
                  <a:srgbClr val="000000"/>
                </a:solidFill>
              </a:rPr>
              <a:t>n</a:t>
            </a:r>
            <a:r>
              <a:rPr sz="2800" lang="en-US">
                <a:solidFill>
                  <a:srgbClr val="000000"/>
                </a:solidFill>
              </a:rPr>
              <a:t>n</a:t>
            </a:r>
            <a:r>
              <a:rPr sz="2800" lang="en-US">
                <a:solidFill>
                  <a:srgbClr val="000000"/>
                </a:solidFill>
              </a:rPr>
              <a:t>ect </a:t>
            </a:r>
            <a:r>
              <a:rPr sz="2800" lang="en-US">
                <a:solidFill>
                  <a:srgbClr val="000000"/>
                </a:solidFill>
              </a:rPr>
              <a:t>"</a:t>
            </a:r>
            <a:r>
              <a:rPr sz="2800" lang="en-US">
                <a:solidFill>
                  <a:srgbClr val="000000"/>
                </a:solidFill>
              </a:rPr>
              <a:t>project leverages the MERN stack to create a robust social media platform. Users can securely register, manage profiles, and join or create "Sub Snappys," topic-based communities. They engage with text-based posts through upvotes, downvotes, and comments, saving posts for future reference.</a:t>
            </a:r>
            <a:endParaRPr sz="2800" lang="en-GB">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7" name=""/>
          <p:cNvSpPr txBox="1"/>
          <p:nvPr/>
        </p:nvSpPr>
        <p:spPr>
          <a:xfrm>
            <a:off x="1120354" y="868680"/>
            <a:ext cx="6903291" cy="5120640"/>
          </a:xfrm>
          <a:prstGeom prst="rect"/>
        </p:spPr>
        <p:txBody>
          <a:bodyPr rtlCol="0" wrap="square">
            <a:spAutoFit/>
          </a:bodyPr>
          <a:p>
            <a:r>
              <a:rPr sz="2800" lang="en-GB">
                <a:solidFill>
                  <a:srgbClr val="000000"/>
                </a:solidFill>
              </a:rPr>
              <a:t>Moderation tools allow reporting of content, enabling moderators to take actions such as blocking users and deleting posts. Data visualization provides insights into community growth and engagement. Advanced features include API integration, multi-level comments, infinite scrolling, keyboard shortcuts, and chat functionality. Upholding security and modularity, the project offers hands-on experience in building a dynamic web application for fostering connections and discussions.</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8" name=""/>
          <p:cNvSpPr txBox="1"/>
          <p:nvPr/>
        </p:nvSpPr>
        <p:spPr>
          <a:xfrm>
            <a:off x="571999" y="689484"/>
            <a:ext cx="4000000" cy="510540"/>
          </a:xfrm>
          <a:prstGeom prst="rect"/>
        </p:spPr>
        <p:txBody>
          <a:bodyPr rtlCol="0" wrap="square">
            <a:spAutoFit/>
          </a:bodyPr>
          <a:p>
            <a:r>
              <a:rPr sz="2800" lang="en-US">
                <a:solidFill>
                  <a:srgbClr val="000000"/>
                </a:solidFill>
              </a:rPr>
              <a:t>*</a:t>
            </a:r>
            <a:r>
              <a:rPr sz="2800" lang="en-US">
                <a:solidFill>
                  <a:srgbClr val="000000"/>
                </a:solidFill>
              </a:rPr>
              <a:t>*</a:t>
            </a:r>
            <a:r>
              <a:rPr sz="2800" lang="en-US">
                <a:solidFill>
                  <a:srgbClr val="000000"/>
                </a:solidFill>
              </a:rPr>
              <a:t>*</a:t>
            </a:r>
            <a:r>
              <a:rPr sz="2800" lang="en-US">
                <a:solidFill>
                  <a:srgbClr val="000000"/>
                </a:solidFill>
              </a:rPr>
              <a:t>B</a:t>
            </a:r>
            <a:r>
              <a:rPr sz="2800" lang="en-US">
                <a:solidFill>
                  <a:srgbClr val="000000"/>
                </a:solidFill>
              </a:rPr>
              <a:t>L</a:t>
            </a:r>
            <a:r>
              <a:rPr sz="2800" lang="en-US">
                <a:solidFill>
                  <a:srgbClr val="000000"/>
                </a:solidFill>
              </a:rPr>
              <a:t>O</a:t>
            </a:r>
            <a:r>
              <a:rPr sz="2800" lang="en-US">
                <a:solidFill>
                  <a:srgbClr val="000000"/>
                </a:solidFill>
              </a:rPr>
              <a:t>CK </a:t>
            </a:r>
            <a:r>
              <a:rPr sz="2800" lang="en-US">
                <a:solidFill>
                  <a:srgbClr val="000000"/>
                </a:solidFill>
              </a:rPr>
              <a:t>D</a:t>
            </a:r>
            <a:r>
              <a:rPr sz="2800" lang="en-US">
                <a:solidFill>
                  <a:srgbClr val="000000"/>
                </a:solidFill>
              </a:rPr>
              <a:t>I</a:t>
            </a:r>
            <a:r>
              <a:rPr sz="2800" lang="en-US">
                <a:solidFill>
                  <a:srgbClr val="000000"/>
                </a:solidFill>
              </a:rPr>
              <a:t>AGRAM</a:t>
            </a:r>
            <a:r>
              <a:rPr sz="2800" lang="en-US">
                <a:solidFill>
                  <a:srgbClr val="000000"/>
                </a:solidFill>
              </a:rPr>
              <a:t>*</a:t>
            </a:r>
            <a:r>
              <a:rPr sz="2800" lang="en-US">
                <a:solidFill>
                  <a:srgbClr val="000000"/>
                </a:solidFill>
              </a:rPr>
              <a:t>*</a:t>
            </a:r>
            <a:r>
              <a:rPr sz="2800" lang="en-US">
                <a:solidFill>
                  <a:srgbClr val="000000"/>
                </a:solidFill>
              </a:rPr>
              <a:t>*</a:t>
            </a:r>
            <a:endParaRPr sz="2800" lang="en-GB">
              <a:solidFill>
                <a:srgbClr val="000000"/>
              </a:solidFill>
            </a:endParaRPr>
          </a:p>
        </p:txBody>
      </p:sp>
      <p:pic>
        <p:nvPicPr>
          <p:cNvPr id="2097154" name=""/>
          <p:cNvPicPr>
            <a:picLocks/>
          </p:cNvPicPr>
          <p:nvPr/>
        </p:nvPicPr>
        <p:blipFill>
          <a:blip xmlns:r="http://schemas.openxmlformats.org/officeDocument/2006/relationships" r:embed="rId1"/>
          <a:stretch>
            <a:fillRect/>
          </a:stretch>
        </p:blipFill>
        <p:spPr>
          <a:xfrm rot="0">
            <a:off x="2015125" y="1645260"/>
            <a:ext cx="6135182" cy="4280060"/>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
          <p:cNvSpPr>
            <a:spLocks noGrp="1"/>
          </p:cNvSpPr>
          <p:nvPr>
            <p:ph type="title"/>
          </p:nvPr>
        </p:nvSpPr>
        <p:spPr/>
        <p:txBody>
          <a:bodyPr/>
          <a:p>
            <a:endParaRPr lang="en-GB"/>
          </a:p>
        </p:txBody>
      </p:sp>
      <p:pic>
        <p:nvPicPr>
          <p:cNvPr id="2097155" name=""/>
          <p:cNvPicPr>
            <a:picLocks/>
          </p:cNvPicPr>
          <p:nvPr/>
        </p:nvPicPr>
        <p:blipFill>
          <a:blip xmlns:r="http://schemas.openxmlformats.org/officeDocument/2006/relationships" r:embed="rId1"/>
          <a:stretch>
            <a:fillRect/>
          </a:stretch>
        </p:blipFill>
        <p:spPr>
          <a:xfrm rot="0">
            <a:off x="640772" y="514799"/>
            <a:ext cx="7862455" cy="5828402"/>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0" name=""/>
          <p:cNvSpPr>
            <a:spLocks noGrp="1"/>
          </p:cNvSpPr>
          <p:nvPr>
            <p:ph type="title"/>
          </p:nvPr>
        </p:nvSpPr>
        <p:spPr>
          <a:xfrm>
            <a:off x="359523" y="301399"/>
            <a:ext cx="7514154" cy="1266135"/>
          </a:xfrm>
        </p:spPr>
        <p:txBody>
          <a:bodyPr/>
          <a:p>
            <a:r>
              <a:rPr lang="en-US"/>
              <a:t>*</a:t>
            </a:r>
            <a:r>
              <a:rPr lang="en-US"/>
              <a:t>*</a:t>
            </a:r>
            <a:r>
              <a:rPr lang="en-US"/>
              <a:t>O</a:t>
            </a:r>
            <a:r>
              <a:rPr lang="en-US"/>
              <a:t>U</a:t>
            </a:r>
            <a:r>
              <a:rPr lang="en-US"/>
              <a:t>T</a:t>
            </a:r>
            <a:r>
              <a:rPr lang="en-US"/>
              <a:t>P</a:t>
            </a:r>
            <a:r>
              <a:rPr lang="en-US"/>
              <a:t>U</a:t>
            </a:r>
            <a:r>
              <a:rPr lang="en-US"/>
              <a:t>T</a:t>
            </a:r>
            <a:r>
              <a:rPr lang="en-US"/>
              <a:t>*</a:t>
            </a:r>
            <a:r>
              <a:rPr lang="en-US"/>
              <a:t>*</a:t>
            </a:r>
            <a:endParaRPr lang="en-GB"/>
          </a:p>
        </p:txBody>
      </p:sp>
      <p:pic>
        <p:nvPicPr>
          <p:cNvPr id="2097156" name=""/>
          <p:cNvPicPr>
            <a:picLocks/>
          </p:cNvPicPr>
          <p:nvPr/>
        </p:nvPicPr>
        <p:blipFill>
          <a:blip xmlns:r="http://schemas.openxmlformats.org/officeDocument/2006/relationships" r:embed="rId1"/>
          <a:stretch>
            <a:fillRect/>
          </a:stretch>
        </p:blipFill>
        <p:spPr>
          <a:xfrm rot="0">
            <a:off x="1916187" y="2149017"/>
            <a:ext cx="6263862" cy="3388004"/>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1" name=""/>
          <p:cNvSpPr>
            <a:spLocks noGrp="1"/>
          </p:cNvSpPr>
          <p:nvPr>
            <p:ph type="title"/>
          </p:nvPr>
        </p:nvSpPr>
        <p:spPr>
          <a:xfrm>
            <a:off x="2378744" y="389267"/>
            <a:ext cx="11185062" cy="1105932"/>
          </a:xfrm>
        </p:spPr>
        <p:txBody>
          <a:bodyPr/>
          <a:p>
            <a:r>
              <a:rPr lang="en-US"/>
              <a:t>*</a:t>
            </a:r>
            <a:r>
              <a:rPr lang="en-US"/>
              <a:t>*</a:t>
            </a:r>
            <a:r>
              <a:rPr lang="en-US"/>
              <a:t>*</a:t>
            </a:r>
            <a:r>
              <a:rPr lang="en-US"/>
              <a:t>c</a:t>
            </a:r>
            <a:r>
              <a:rPr lang="en-US"/>
              <a:t>o</a:t>
            </a:r>
            <a:r>
              <a:rPr lang="en-US"/>
              <a:t>n</a:t>
            </a:r>
            <a:r>
              <a:rPr lang="en-US"/>
              <a:t>c</a:t>
            </a:r>
            <a:r>
              <a:rPr lang="en-US"/>
              <a:t>l</a:t>
            </a:r>
            <a:r>
              <a:rPr lang="en-US"/>
              <a:t>u</a:t>
            </a:r>
            <a:r>
              <a:rPr lang="en-US"/>
              <a:t>sion</a:t>
            </a:r>
            <a:r>
              <a:rPr lang="en-US"/>
              <a:t>*</a:t>
            </a:r>
            <a:r>
              <a:rPr lang="en-US"/>
              <a:t>*</a:t>
            </a:r>
            <a:r>
              <a:rPr lang="en-US"/>
              <a:t>*</a:t>
            </a:r>
            <a:endParaRPr lang="en-GB"/>
          </a:p>
        </p:txBody>
      </p:sp>
      <p:sp>
        <p:nvSpPr>
          <p:cNvPr id="1048602" name=""/>
          <p:cNvSpPr txBox="1"/>
          <p:nvPr/>
        </p:nvSpPr>
        <p:spPr>
          <a:xfrm>
            <a:off x="279134" y="1724424"/>
            <a:ext cx="4573808" cy="4282440"/>
          </a:xfrm>
          <a:prstGeom prst="rect"/>
        </p:spPr>
        <p:txBody>
          <a:bodyPr rtlCol="0" wrap="square">
            <a:spAutoFit/>
          </a:bodyPr>
          <a:p>
            <a:r>
              <a:rPr sz="2800" lang="en-US">
                <a:solidFill>
                  <a:srgbClr val="000000"/>
                </a:solidFill>
              </a:rPr>
              <a:t>-</a:t>
            </a:r>
            <a:r>
              <a:rPr sz="2800" lang="en-US">
                <a:solidFill>
                  <a:srgbClr val="000000"/>
                </a:solidFill>
              </a:rPr>
              <a:t>-</a:t>
            </a:r>
            <a:r>
              <a:rPr sz="2800" lang="en-US">
                <a:solidFill>
                  <a:srgbClr val="000000"/>
                </a:solidFill>
              </a:rPr>
              <a:t>-</a:t>
            </a:r>
            <a:r>
              <a:rPr sz="2800" lang="en-US">
                <a:solidFill>
                  <a:srgbClr val="000000"/>
                </a:solidFill>
              </a:rPr>
              <a:t>&gt;Is a social news website which combines web content, social news, a forum, and a social network into one giant beast of a platform. Registered members can contribute to the site with content such as images, text, videos, and links.</a:t>
            </a:r>
            <a:endParaRPr sz="2800" lang="en-GB">
              <a:solidFill>
                <a:srgbClr val="000000"/>
              </a:solidFill>
            </a:endParaRPr>
          </a:p>
        </p:txBody>
      </p:sp>
      <p:pic>
        <p:nvPicPr>
          <p:cNvPr id="2097157" name=""/>
          <p:cNvPicPr>
            <a:picLocks/>
          </p:cNvPicPr>
          <p:nvPr/>
        </p:nvPicPr>
        <p:blipFill>
          <a:blip xmlns:r="http://schemas.openxmlformats.org/officeDocument/2006/relationships" r:embed="rId1"/>
          <a:stretch>
            <a:fillRect/>
          </a:stretch>
        </p:blipFill>
        <p:spPr>
          <a:xfrm rot="0">
            <a:off x="5042391" y="1911219"/>
            <a:ext cx="4494688" cy="3908850"/>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3" name=""/>
          <p:cNvSpPr>
            <a:spLocks noGrp="1"/>
          </p:cNvSpPr>
          <p:nvPr>
            <p:ph type="title"/>
          </p:nvPr>
        </p:nvSpPr>
        <p:spPr/>
        <p:txBody>
          <a:bodyPr/>
          <a:p>
            <a:r>
              <a:rPr lang="en-US"/>
              <a:t>T</a:t>
            </a:r>
            <a:r>
              <a:rPr lang="en-US"/>
              <a:t>E</a:t>
            </a:r>
            <a:r>
              <a:rPr lang="en-US"/>
              <a:t>A</a:t>
            </a:r>
            <a:r>
              <a:rPr lang="en-US"/>
              <a:t>M</a:t>
            </a:r>
            <a:r>
              <a:rPr lang="en-US"/>
              <a:t> </a:t>
            </a:r>
            <a:r>
              <a:rPr lang="en-US"/>
              <a:t>M</a:t>
            </a:r>
            <a:r>
              <a:rPr lang="en-US"/>
              <a:t>E</a:t>
            </a:r>
            <a:r>
              <a:rPr lang="en-US"/>
              <a:t>MBERS</a:t>
            </a:r>
            <a:r>
              <a:rPr lang="en-US"/>
              <a:t>:</a:t>
            </a:r>
            <a:endParaRPr lang="en-GB"/>
          </a:p>
        </p:txBody>
      </p:sp>
      <p:sp>
        <p:nvSpPr>
          <p:cNvPr id="1048604" name=""/>
          <p:cNvSpPr txBox="1"/>
          <p:nvPr/>
        </p:nvSpPr>
        <p:spPr>
          <a:xfrm>
            <a:off x="2263685" y="1690689"/>
            <a:ext cx="4000000" cy="510540"/>
          </a:xfrm>
          <a:prstGeom prst="rect"/>
        </p:spPr>
        <p:txBody>
          <a:bodyPr rtlCol="0" wrap="square">
            <a:spAutoFit/>
          </a:bodyPr>
          <a:p>
            <a:r>
              <a:rPr sz="2800" lang="en-US">
                <a:solidFill>
                  <a:srgbClr val="000000"/>
                </a:solidFill>
              </a:rPr>
              <a:t>-</a:t>
            </a:r>
            <a:r>
              <a:rPr sz="2800" lang="en-US">
                <a:solidFill>
                  <a:srgbClr val="000000"/>
                </a:solidFill>
              </a:rPr>
              <a:t>-</a:t>
            </a:r>
            <a:r>
              <a:rPr sz="2800" lang="en-US">
                <a:solidFill>
                  <a:srgbClr val="000000"/>
                </a:solidFill>
              </a:rPr>
              <a:t>-</a:t>
            </a:r>
            <a:r>
              <a:rPr sz="2800" lang="en-US">
                <a:solidFill>
                  <a:srgbClr val="000000"/>
                </a:solidFill>
              </a:rPr>
              <a:t>-</a:t>
            </a:r>
            <a:r>
              <a:rPr sz="2800" lang="en-US">
                <a:solidFill>
                  <a:srgbClr val="000000"/>
                </a:solidFill>
              </a:rPr>
              <a:t>&gt;</a:t>
            </a:r>
            <a:r>
              <a:rPr sz="2800" lang="en-US">
                <a:solidFill>
                  <a:srgbClr val="000000"/>
                </a:solidFill>
              </a:rPr>
              <a:t> </a:t>
            </a:r>
            <a:r>
              <a:rPr sz="2800" lang="en-US">
                <a:solidFill>
                  <a:srgbClr val="000000"/>
                </a:solidFill>
              </a:rPr>
              <a:t>Y</a:t>
            </a:r>
            <a:r>
              <a:rPr sz="2800" lang="en-US">
                <a:solidFill>
                  <a:srgbClr val="000000"/>
                </a:solidFill>
              </a:rPr>
              <a:t>a</a:t>
            </a:r>
            <a:r>
              <a:rPr sz="2800" lang="en-US">
                <a:solidFill>
                  <a:srgbClr val="000000"/>
                </a:solidFill>
              </a:rPr>
              <a:t>s</a:t>
            </a:r>
            <a:r>
              <a:rPr sz="2800" lang="en-US">
                <a:solidFill>
                  <a:srgbClr val="000000"/>
                </a:solidFill>
              </a:rPr>
              <a:t>h</a:t>
            </a:r>
            <a:r>
              <a:rPr sz="2800" lang="en-US">
                <a:solidFill>
                  <a:srgbClr val="000000"/>
                </a:solidFill>
              </a:rPr>
              <a:t>w</a:t>
            </a:r>
            <a:r>
              <a:rPr sz="2800" lang="en-US">
                <a:solidFill>
                  <a:srgbClr val="000000"/>
                </a:solidFill>
              </a:rPr>
              <a:t>a</a:t>
            </a:r>
            <a:r>
              <a:rPr sz="2800" lang="en-US">
                <a:solidFill>
                  <a:srgbClr val="000000"/>
                </a:solidFill>
              </a:rPr>
              <a:t>nth</a:t>
            </a:r>
            <a:r>
              <a:rPr sz="2800" lang="en-US">
                <a:solidFill>
                  <a:srgbClr val="000000"/>
                </a:solidFill>
              </a:rPr>
              <a:t>i</a:t>
            </a:r>
            <a:r>
              <a:rPr sz="2800" lang="en-US">
                <a:solidFill>
                  <a:srgbClr val="000000"/>
                </a:solidFill>
              </a:rPr>
              <a:t>(</a:t>
            </a:r>
            <a:r>
              <a:rPr sz="2800" lang="en-US">
                <a:solidFill>
                  <a:srgbClr val="000000"/>
                </a:solidFill>
              </a:rPr>
              <a:t>5</a:t>
            </a:r>
            <a:r>
              <a:rPr sz="2800" lang="en-US">
                <a:solidFill>
                  <a:srgbClr val="000000"/>
                </a:solidFill>
              </a:rPr>
              <a:t>6</a:t>
            </a:r>
            <a:r>
              <a:rPr sz="2800" lang="en-US">
                <a:solidFill>
                  <a:srgbClr val="000000"/>
                </a:solidFill>
              </a:rPr>
              <a:t>8</a:t>
            </a:r>
            <a:r>
              <a:rPr sz="2800" lang="en-US">
                <a:solidFill>
                  <a:srgbClr val="000000"/>
                </a:solidFill>
              </a:rPr>
              <a:t>)</a:t>
            </a:r>
            <a:endParaRPr sz="2800" lang="en-GB">
              <a:solidFill>
                <a:srgbClr val="000000"/>
              </a:solidFill>
            </a:endParaRPr>
          </a:p>
        </p:txBody>
      </p:sp>
      <p:sp>
        <p:nvSpPr>
          <p:cNvPr id="1048605" name=""/>
          <p:cNvSpPr txBox="1"/>
          <p:nvPr/>
        </p:nvSpPr>
        <p:spPr>
          <a:xfrm>
            <a:off x="2263684" y="2419249"/>
            <a:ext cx="4000000" cy="510540"/>
          </a:xfrm>
          <a:prstGeom prst="rect"/>
        </p:spPr>
        <p:txBody>
          <a:bodyPr rtlCol="0" wrap="square">
            <a:spAutoFit/>
          </a:bodyPr>
          <a:p>
            <a:r>
              <a:rPr sz="2800" lang="en-US">
                <a:solidFill>
                  <a:srgbClr val="000000"/>
                </a:solidFill>
              </a:rPr>
              <a:t>-</a:t>
            </a:r>
            <a:r>
              <a:rPr sz="2800" lang="en-US">
                <a:solidFill>
                  <a:srgbClr val="000000"/>
                </a:solidFill>
              </a:rPr>
              <a:t>-</a:t>
            </a:r>
            <a:r>
              <a:rPr sz="2800" lang="en-US">
                <a:solidFill>
                  <a:srgbClr val="000000"/>
                </a:solidFill>
              </a:rPr>
              <a:t>-</a:t>
            </a:r>
            <a:r>
              <a:rPr sz="2800" lang="en-US">
                <a:solidFill>
                  <a:srgbClr val="000000"/>
                </a:solidFill>
              </a:rPr>
              <a:t>-</a:t>
            </a:r>
            <a:r>
              <a:rPr sz="2800" lang="en-US">
                <a:solidFill>
                  <a:srgbClr val="000000"/>
                </a:solidFill>
              </a:rPr>
              <a:t>&gt;</a:t>
            </a:r>
            <a:r>
              <a:rPr sz="2800" lang="en-US">
                <a:solidFill>
                  <a:srgbClr val="000000"/>
                </a:solidFill>
              </a:rPr>
              <a:t>A</a:t>
            </a:r>
            <a:r>
              <a:rPr sz="2800" lang="en-US">
                <a:solidFill>
                  <a:srgbClr val="000000"/>
                </a:solidFill>
              </a:rPr>
              <a:t>v</a:t>
            </a:r>
            <a:r>
              <a:rPr sz="2800" lang="en-US">
                <a:solidFill>
                  <a:srgbClr val="000000"/>
                </a:solidFill>
              </a:rPr>
              <a:t>e</a:t>
            </a:r>
            <a:r>
              <a:rPr sz="2800" lang="en-US">
                <a:solidFill>
                  <a:srgbClr val="000000"/>
                </a:solidFill>
              </a:rPr>
              <a:t>e</a:t>
            </a:r>
            <a:r>
              <a:rPr sz="2800" lang="en-US">
                <a:solidFill>
                  <a:srgbClr val="000000"/>
                </a:solidFill>
              </a:rPr>
              <a:t>n</a:t>
            </a:r>
            <a:r>
              <a:rPr sz="2800" lang="en-US">
                <a:solidFill>
                  <a:srgbClr val="000000"/>
                </a:solidFill>
              </a:rPr>
              <a:t>a</a:t>
            </a:r>
            <a:r>
              <a:rPr sz="2800" lang="en-US">
                <a:solidFill>
                  <a:srgbClr val="000000"/>
                </a:solidFill>
              </a:rPr>
              <a:t>(</a:t>
            </a:r>
            <a:r>
              <a:rPr sz="2800" lang="en-US">
                <a:solidFill>
                  <a:srgbClr val="000000"/>
                </a:solidFill>
              </a:rPr>
              <a:t>5</a:t>
            </a:r>
            <a:r>
              <a:rPr sz="2800" lang="en-US">
                <a:solidFill>
                  <a:srgbClr val="000000"/>
                </a:solidFill>
              </a:rPr>
              <a:t>8</a:t>
            </a:r>
            <a:r>
              <a:rPr sz="2800" lang="en-US">
                <a:solidFill>
                  <a:srgbClr val="000000"/>
                </a:solidFill>
              </a:rPr>
              <a:t>2</a:t>
            </a:r>
            <a:r>
              <a:rPr sz="2800" lang="en-US">
                <a:solidFill>
                  <a:srgbClr val="000000"/>
                </a:solidFill>
              </a:rPr>
              <a:t>)</a:t>
            </a:r>
            <a:endParaRPr sz="2800" lang="en-GB">
              <a:solidFill>
                <a:srgbClr val="000000"/>
              </a:solidFill>
            </a:endParaRPr>
          </a:p>
        </p:txBody>
      </p:sp>
      <p:sp>
        <p:nvSpPr>
          <p:cNvPr id="1048606" name=""/>
          <p:cNvSpPr txBox="1"/>
          <p:nvPr/>
        </p:nvSpPr>
        <p:spPr>
          <a:xfrm>
            <a:off x="2263685" y="3173730"/>
            <a:ext cx="4000000" cy="510540"/>
          </a:xfrm>
          <a:prstGeom prst="rect"/>
        </p:spPr>
        <p:txBody>
          <a:bodyPr rtlCol="0" wrap="square">
            <a:spAutoFit/>
          </a:bodyPr>
          <a:p>
            <a:r>
              <a:rPr sz="2800" lang="en-US">
                <a:solidFill>
                  <a:srgbClr val="000000"/>
                </a:solidFill>
              </a:rPr>
              <a:t>-</a:t>
            </a:r>
            <a:r>
              <a:rPr sz="2800" lang="en-US">
                <a:solidFill>
                  <a:srgbClr val="000000"/>
                </a:solidFill>
              </a:rPr>
              <a:t>-</a:t>
            </a:r>
            <a:r>
              <a:rPr sz="2800" lang="en-US">
                <a:solidFill>
                  <a:srgbClr val="000000"/>
                </a:solidFill>
              </a:rPr>
              <a:t>-</a:t>
            </a:r>
            <a:r>
              <a:rPr sz="2800" lang="en-US">
                <a:solidFill>
                  <a:srgbClr val="000000"/>
                </a:solidFill>
              </a:rPr>
              <a:t>-</a:t>
            </a:r>
            <a:r>
              <a:rPr sz="2800" lang="en-US">
                <a:solidFill>
                  <a:srgbClr val="000000"/>
                </a:solidFill>
              </a:rPr>
              <a:t>&gt;</a:t>
            </a:r>
            <a:r>
              <a:rPr sz="2800" lang="en-US">
                <a:solidFill>
                  <a:srgbClr val="000000"/>
                </a:solidFill>
              </a:rPr>
              <a:t>B</a:t>
            </a:r>
            <a:r>
              <a:rPr sz="2800" lang="en-US">
                <a:solidFill>
                  <a:srgbClr val="000000"/>
                </a:solidFill>
              </a:rPr>
              <a:t>h</a:t>
            </a:r>
            <a:r>
              <a:rPr sz="2800" lang="en-US">
                <a:solidFill>
                  <a:srgbClr val="000000"/>
                </a:solidFill>
              </a:rPr>
              <a:t>u</a:t>
            </a:r>
            <a:r>
              <a:rPr sz="2800" lang="en-US">
                <a:solidFill>
                  <a:srgbClr val="000000"/>
                </a:solidFill>
              </a:rPr>
              <a:t>v</a:t>
            </a:r>
            <a:r>
              <a:rPr sz="2800" lang="en-US">
                <a:solidFill>
                  <a:srgbClr val="000000"/>
                </a:solidFill>
              </a:rPr>
              <a:t>a</a:t>
            </a:r>
            <a:r>
              <a:rPr sz="2800" lang="en-US">
                <a:solidFill>
                  <a:srgbClr val="000000"/>
                </a:solidFill>
              </a:rPr>
              <a:t>n</a:t>
            </a:r>
            <a:r>
              <a:rPr sz="2800" lang="en-US">
                <a:solidFill>
                  <a:srgbClr val="000000"/>
                </a:solidFill>
              </a:rPr>
              <a:t>a</a:t>
            </a:r>
            <a:r>
              <a:rPr sz="2800" lang="en-US">
                <a:solidFill>
                  <a:srgbClr val="000000"/>
                </a:solidFill>
              </a:rPr>
              <a:t>(</a:t>
            </a:r>
            <a:r>
              <a:rPr sz="2800" lang="en-US">
                <a:solidFill>
                  <a:srgbClr val="000000"/>
                </a:solidFill>
              </a:rPr>
              <a:t>5</a:t>
            </a:r>
            <a:r>
              <a:rPr sz="2800" lang="en-US">
                <a:solidFill>
                  <a:srgbClr val="000000"/>
                </a:solidFill>
              </a:rPr>
              <a:t>7</a:t>
            </a:r>
            <a:r>
              <a:rPr sz="2800" lang="en-US">
                <a:solidFill>
                  <a:srgbClr val="000000"/>
                </a:solidFill>
              </a:rPr>
              <a:t>5</a:t>
            </a:r>
            <a:r>
              <a:rPr sz="2800" lang="en-US">
                <a:solidFill>
                  <a:srgbClr val="000000"/>
                </a:solidFill>
              </a:rPr>
              <a:t>)</a:t>
            </a:r>
            <a:endParaRPr sz="2800" lang="en-GB">
              <a:solidFill>
                <a:srgbClr val="000000"/>
              </a:solidFill>
            </a:endParaRPr>
          </a:p>
        </p:txBody>
      </p:sp>
      <p:sp>
        <p:nvSpPr>
          <p:cNvPr id="1048607" name=""/>
          <p:cNvSpPr txBox="1"/>
          <p:nvPr/>
        </p:nvSpPr>
        <p:spPr>
          <a:xfrm>
            <a:off x="2263685" y="3928211"/>
            <a:ext cx="4000000" cy="510540"/>
          </a:xfrm>
          <a:prstGeom prst="rect"/>
        </p:spPr>
        <p:txBody>
          <a:bodyPr rtlCol="0" wrap="square">
            <a:spAutoFit/>
          </a:bodyPr>
          <a:p>
            <a:r>
              <a:rPr sz="2800" lang="en-US">
                <a:solidFill>
                  <a:srgbClr val="000000"/>
                </a:solidFill>
              </a:rPr>
              <a:t>-</a:t>
            </a:r>
            <a:r>
              <a:rPr sz="2800" lang="en-US">
                <a:solidFill>
                  <a:srgbClr val="000000"/>
                </a:solidFill>
              </a:rPr>
              <a:t>-</a:t>
            </a:r>
            <a:r>
              <a:rPr sz="2800" lang="en-US">
                <a:solidFill>
                  <a:srgbClr val="000000"/>
                </a:solidFill>
              </a:rPr>
              <a:t>-</a:t>
            </a:r>
            <a:r>
              <a:rPr sz="2800" lang="en-US">
                <a:solidFill>
                  <a:srgbClr val="000000"/>
                </a:solidFill>
              </a:rPr>
              <a:t>-</a:t>
            </a:r>
            <a:r>
              <a:rPr sz="2800" lang="en-US">
                <a:solidFill>
                  <a:srgbClr val="000000"/>
                </a:solidFill>
              </a:rPr>
              <a:t>&gt;</a:t>
            </a:r>
            <a:r>
              <a:rPr sz="2800" lang="en-US">
                <a:solidFill>
                  <a:srgbClr val="000000"/>
                </a:solidFill>
              </a:rPr>
              <a:t>C</a:t>
            </a:r>
            <a:r>
              <a:rPr sz="2800" lang="en-US">
                <a:solidFill>
                  <a:srgbClr val="000000"/>
                </a:solidFill>
              </a:rPr>
              <a:t>h</a:t>
            </a:r>
            <a:r>
              <a:rPr sz="2800" lang="en-US">
                <a:solidFill>
                  <a:srgbClr val="000000"/>
                </a:solidFill>
              </a:rPr>
              <a:t>a</a:t>
            </a:r>
            <a:r>
              <a:rPr sz="2800" lang="en-US">
                <a:solidFill>
                  <a:srgbClr val="000000"/>
                </a:solidFill>
              </a:rPr>
              <a:t>r</a:t>
            </a:r>
            <a:r>
              <a:rPr sz="2800" lang="en-US">
                <a:solidFill>
                  <a:srgbClr val="000000"/>
                </a:solidFill>
              </a:rPr>
              <a:t>a</a:t>
            </a:r>
            <a:r>
              <a:rPr sz="2800" lang="en-US">
                <a:solidFill>
                  <a:srgbClr val="000000"/>
                </a:solidFill>
              </a:rPr>
              <a:t>n</a:t>
            </a:r>
            <a:r>
              <a:rPr sz="2800" lang="en-US">
                <a:solidFill>
                  <a:srgbClr val="000000"/>
                </a:solidFill>
              </a:rPr>
              <a:t>(</a:t>
            </a:r>
            <a:r>
              <a:rPr sz="2800" lang="en-US">
                <a:solidFill>
                  <a:srgbClr val="000000"/>
                </a:solidFill>
              </a:rPr>
              <a:t>5</a:t>
            </a:r>
            <a:r>
              <a:rPr sz="2800" lang="en-US">
                <a:solidFill>
                  <a:srgbClr val="000000"/>
                </a:solidFill>
              </a:rPr>
              <a:t>B</a:t>
            </a:r>
            <a:r>
              <a:rPr sz="2800" lang="en-US">
                <a:solidFill>
                  <a:srgbClr val="000000"/>
                </a:solidFill>
              </a:rPr>
              <a:t>2</a:t>
            </a:r>
            <a:r>
              <a:rPr sz="2800" lang="en-US">
                <a:solidFill>
                  <a:srgbClr val="000000"/>
                </a:solidFill>
              </a:rPr>
              <a:t>)</a:t>
            </a:r>
            <a:endParaRPr sz="2800" lang="en-GB">
              <a:solidFill>
                <a:srgbClr val="000000"/>
              </a:solidFill>
            </a:endParaRPr>
          </a:p>
        </p:txBody>
      </p:sp>
      <p:sp>
        <p:nvSpPr>
          <p:cNvPr id="1048608" name=""/>
          <p:cNvSpPr txBox="1"/>
          <p:nvPr/>
        </p:nvSpPr>
        <p:spPr>
          <a:xfrm>
            <a:off x="5144000" y="5051127"/>
            <a:ext cx="4000000" cy="929639"/>
          </a:xfrm>
          <a:prstGeom prst="rect"/>
        </p:spPr>
        <p:txBody>
          <a:bodyPr rtlCol="0" wrap="square">
            <a:spAutoFit/>
          </a:bodyPr>
          <a:p>
            <a:r>
              <a:rPr sz="2800" lang="en-US">
                <a:solidFill>
                  <a:srgbClr val="000000"/>
                </a:solidFill>
              </a:rPr>
              <a:t>G</a:t>
            </a:r>
            <a:r>
              <a:rPr sz="2800" lang="en-US">
                <a:solidFill>
                  <a:srgbClr val="000000"/>
                </a:solidFill>
              </a:rPr>
              <a:t>u</a:t>
            </a:r>
            <a:r>
              <a:rPr sz="2800" lang="en-US">
                <a:solidFill>
                  <a:srgbClr val="000000"/>
                </a:solidFill>
              </a:rPr>
              <a:t>i</a:t>
            </a:r>
            <a:r>
              <a:rPr sz="2800" lang="en-US">
                <a:solidFill>
                  <a:srgbClr val="000000"/>
                </a:solidFill>
              </a:rPr>
              <a:t>d</a:t>
            </a:r>
            <a:r>
              <a:rPr sz="2800" lang="en-US">
                <a:solidFill>
                  <a:srgbClr val="000000"/>
                </a:solidFill>
              </a:rPr>
              <a:t>e</a:t>
            </a:r>
            <a:r>
              <a:rPr sz="2800" lang="en-US">
                <a:solidFill>
                  <a:srgbClr val="000000"/>
                </a:solidFill>
              </a:rPr>
              <a:t> </a:t>
            </a:r>
            <a:r>
              <a:rPr sz="2800" lang="en-US">
                <a:solidFill>
                  <a:srgbClr val="000000"/>
                </a:solidFill>
              </a:rPr>
              <a:t>n</a:t>
            </a:r>
            <a:r>
              <a:rPr sz="2800" lang="en-US">
                <a:solidFill>
                  <a:srgbClr val="000000"/>
                </a:solidFill>
              </a:rPr>
              <a:t>a</a:t>
            </a:r>
            <a:r>
              <a:rPr sz="2800" lang="en-US">
                <a:solidFill>
                  <a:srgbClr val="000000"/>
                </a:solidFill>
              </a:rPr>
              <a:t>m</a:t>
            </a:r>
            <a:r>
              <a:rPr sz="2800" lang="en-US">
                <a:solidFill>
                  <a:srgbClr val="000000"/>
                </a:solidFill>
              </a:rPr>
              <a:t>e</a:t>
            </a:r>
            <a:endParaRPr sz="2800" lang="en-GB">
              <a:solidFill>
                <a:srgbClr val="000000"/>
              </a:solidFill>
            </a:endParaRPr>
          </a:p>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D</a:t>
            </a:r>
            <a:r>
              <a:rPr sz="2800" lang="en-US">
                <a:solidFill>
                  <a:srgbClr val="000000"/>
                </a:solidFill>
              </a:rPr>
              <a:t>r</a:t>
            </a:r>
            <a:r>
              <a:rPr sz="2800" lang="en-US">
                <a:solidFill>
                  <a:srgbClr val="000000"/>
                </a:solidFill>
              </a:rPr>
              <a:t>.</a:t>
            </a:r>
            <a:r>
              <a:rPr sz="2800" lang="en-US">
                <a:solidFill>
                  <a:srgbClr val="000000"/>
                </a:solidFill>
              </a:rPr>
              <a:t> </a:t>
            </a:r>
            <a:r>
              <a:rPr sz="2800" lang="en-US">
                <a:solidFill>
                  <a:srgbClr val="000000"/>
                </a:solidFill>
              </a:rPr>
              <a:t>S</a:t>
            </a:r>
            <a:r>
              <a:rPr sz="2800" lang="en-US">
                <a:solidFill>
                  <a:srgbClr val="000000"/>
                </a:solidFill>
              </a:rPr>
              <a:t>r</a:t>
            </a:r>
            <a:r>
              <a:rPr sz="2800" lang="en-US">
                <a:solidFill>
                  <a:srgbClr val="000000"/>
                </a:solidFill>
              </a:rPr>
              <a:t>i</a:t>
            </a:r>
            <a:r>
              <a:rPr sz="2800" lang="en-US">
                <a:solidFill>
                  <a:srgbClr val="000000"/>
                </a:solidFill>
              </a:rPr>
              <a:t>n</a:t>
            </a:r>
            <a:r>
              <a:rPr sz="2800" lang="en-US">
                <a:solidFill>
                  <a:srgbClr val="000000"/>
                </a:solidFill>
              </a:rPr>
              <a:t>u</a:t>
            </a:r>
            <a:r>
              <a:rPr sz="2800" lang="en-US">
                <a:solidFill>
                  <a:srgbClr val="000000"/>
                </a:solidFill>
              </a:rPr>
              <a:t> </a:t>
            </a:r>
            <a:r>
              <a:rPr sz="2800" lang="en-US">
                <a:solidFill>
                  <a:srgbClr val="000000"/>
                </a:solidFill>
              </a:rPr>
              <a:t>s</a:t>
            </a:r>
            <a:r>
              <a:rPr sz="2800" lang="en-US">
                <a:solidFill>
                  <a:srgbClr val="000000"/>
                </a:solidFill>
              </a:rPr>
              <a:t>i</a:t>
            </a:r>
            <a:r>
              <a:rPr sz="2800" lang="en-US">
                <a:solidFill>
                  <a:srgbClr val="000000"/>
                </a:solidFill>
              </a:rPr>
              <a:t>r</a:t>
            </a:r>
            <a:endParaRPr sz="2800" lang="en-GB">
              <a:solidFill>
                <a:srgbClr val="000000"/>
              </a:solidFill>
            </a:endParaRPr>
          </a:p>
        </p:txBody>
      </p:sp>
      <p:pic>
        <p:nvPicPr>
          <p:cNvPr id="2097158" name=""/>
          <p:cNvPicPr>
            <a:picLocks/>
          </p:cNvPicPr>
          <p:nvPr/>
        </p:nvPicPr>
        <p:blipFill>
          <a:blip xmlns:r="http://schemas.openxmlformats.org/officeDocument/2006/relationships" r:embed="rId1"/>
          <a:stretch>
            <a:fillRect/>
          </a:stretch>
        </p:blipFill>
        <p:spPr>
          <a:xfrm rot="0">
            <a:off x="274395" y="5231087"/>
            <a:ext cx="3978579" cy="1626912"/>
          </a:xfrm>
          <a:prstGeom prst="rect"/>
        </p:spPr>
      </p:pic>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RMX2061</dc:creator>
  <dcterms:created xsi:type="dcterms:W3CDTF">2015-05-11T00:30:45Z</dcterms:created>
  <dcterms:modified xsi:type="dcterms:W3CDTF">2023-08-25T18:49:31Z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da52a1a84c6046e39bd4a19717b84f13</vt:lpwstr>
  </property>
</Properties>
</file>