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9" r:id="rId4"/>
    <p:sldId id="422" r:id="rId5"/>
    <p:sldId id="260" r:id="rId6"/>
    <p:sldId id="423" r:id="rId7"/>
    <p:sldId id="261" r:id="rId8"/>
    <p:sldId id="340" r:id="rId9"/>
    <p:sldId id="341" r:id="rId10"/>
    <p:sldId id="264" r:id="rId11"/>
    <p:sldId id="262" r:id="rId12"/>
    <p:sldId id="263" r:id="rId13"/>
    <p:sldId id="424" r:id="rId14"/>
    <p:sldId id="265" r:id="rId15"/>
    <p:sldId id="267" r:id="rId16"/>
    <p:sldId id="425" r:id="rId17"/>
    <p:sldId id="269" r:id="rId18"/>
    <p:sldId id="420" r:id="rId19"/>
  </p:sldIdLst>
  <p:sldSz cx="9144000" cy="5143500" type="screen16x9"/>
  <p:notesSz cx="6858000" cy="9144000"/>
  <p:embeddedFontLst>
    <p:embeddedFont>
      <p:font typeface="Bernard MT Condensed" panose="02050806060905020404" pitchFamily="18" charset="0"/>
      <p:regular r:id="rId21"/>
    </p:embeddedFont>
    <p:embeddedFont>
      <p:font typeface="Calibri" panose="020F0502020204030204" pitchFamily="3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
      <p:font typeface="IBM Plex Sans" panose="020B0503050203000203" pitchFamily="34" charset="0"/>
      <p:regular r:id="rId30"/>
      <p:bold r:id="rId31"/>
    </p:embeddedFont>
    <p:embeddedFont>
      <p:font typeface="IBM Plex Sans Medium" panose="020B0603050203000203" pitchFamily="34" charset="0"/>
      <p:regular r:id="rId32"/>
      <p:italic r:id="rId33"/>
    </p:embeddedFont>
    <p:embeddedFont>
      <p:font typeface="PT Sans" panose="020B0503020203020204" pitchFamily="3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1710476b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1710476b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11710476bc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11710476bc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37fc7cce3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37fc7cce3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37fc7cce3d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37fc7cce3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f38a00988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f38a00988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f38a612b63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f38a612b63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stretch>
            <a:fillRect/>
          </a:stretch>
        </a:blipFill>
        <a:effectLst/>
      </p:bgPr>
    </p:bg>
    <p:spTree>
      <p:nvGrpSpPr>
        <p:cNvPr id="1" name="Shape 107"/>
        <p:cNvGrpSpPr/>
        <p:nvPr/>
      </p:nvGrpSpPr>
      <p:grpSpPr>
        <a:xfrm>
          <a:off x="0" y="0"/>
          <a:ext cx="0" cy="0"/>
          <a:chOff x="0" y="0"/>
          <a:chExt cx="0" cy="0"/>
        </a:xfrm>
      </p:grpSpPr>
      <p:sp>
        <p:nvSpPr>
          <p:cNvPr id="108" name="Google Shape;108;p11"/>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0" name="Google Shape;110;p11"/>
          <p:cNvPicPr preferRelativeResize="0"/>
          <p:nvPr/>
        </p:nvPicPr>
        <p:blipFill>
          <a:blip r:embed="rId3"/>
          <a:stretch>
            <a:fillRect/>
          </a:stretch>
        </p:blipFill>
        <p:spPr>
          <a:xfrm>
            <a:off x="139428" y="3028425"/>
            <a:ext cx="3268650" cy="1980800"/>
          </a:xfrm>
          <a:prstGeom prst="rect">
            <a:avLst/>
          </a:prstGeom>
          <a:noFill/>
          <a:ln>
            <a:noFill/>
          </a:ln>
        </p:spPr>
      </p:pic>
      <p:sp>
        <p:nvSpPr>
          <p:cNvPr id="111" name="Google Shape;111;p11"/>
          <p:cNvSpPr txBox="1">
            <a:spLocks noGrp="1"/>
          </p:cNvSpPr>
          <p:nvPr>
            <p:ph type="title" hasCustomPrompt="1"/>
          </p:nvPr>
        </p:nvSpPr>
        <p:spPr>
          <a:xfrm>
            <a:off x="1684413" y="1548725"/>
            <a:ext cx="5775300" cy="1723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2" name="Google Shape;112;p11"/>
          <p:cNvSpPr txBox="1">
            <a:spLocks noGrp="1"/>
          </p:cNvSpPr>
          <p:nvPr>
            <p:ph type="subTitle" idx="1"/>
          </p:nvPr>
        </p:nvSpPr>
        <p:spPr>
          <a:xfrm>
            <a:off x="1927800" y="3310925"/>
            <a:ext cx="5288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stretch>
            <a:fillRect/>
          </a:stretch>
        </a:blipFill>
        <a:effectLst/>
      </p:bgPr>
    </p:bg>
    <p:spTree>
      <p:nvGrpSpPr>
        <p:cNvPr id="1"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4"/>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4"/>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4"/>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4"/>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4"/>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14"/>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4"/>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4"/>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stretch>
            <a:fillRect/>
          </a:stretch>
        </a:blipFill>
        <a:effectLst/>
      </p:bgPr>
    </p:bg>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4360800" y="1227300"/>
            <a:ext cx="4070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15"/>
          <p:cNvSpPr txBox="1">
            <a:spLocks noGrp="1"/>
          </p:cNvSpPr>
          <p:nvPr>
            <p:ph type="subTitle" idx="1"/>
          </p:nvPr>
        </p:nvSpPr>
        <p:spPr>
          <a:xfrm>
            <a:off x="4360800" y="2069100"/>
            <a:ext cx="40701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52" name="Google Shape;152;p15"/>
          <p:cNvPicPr preferRelativeResize="0"/>
          <p:nvPr/>
        </p:nvPicPr>
        <p:blipFill rotWithShape="1">
          <a:blip r:embed="rId3"/>
          <a:srcRect b="47712"/>
          <a:stretch>
            <a:fillRect/>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srcRect t="47712"/>
          <a:stretch>
            <a:fillRect/>
          </a:stretch>
        </p:blipFill>
        <p:spPr>
          <a:xfrm>
            <a:off x="5977075" y="0"/>
            <a:ext cx="3222850" cy="1021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stretch>
            <a:fillRect/>
          </a:stretch>
        </a:blipFill>
        <a:effectLst/>
      </p:bgPr>
    </p:bg>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2052900" y="3880863"/>
            <a:ext cx="5038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6" name="Google Shape;156;p16"/>
          <p:cNvSpPr txBox="1">
            <a:spLocks noGrp="1"/>
          </p:cNvSpPr>
          <p:nvPr>
            <p:ph type="subTitle" idx="1"/>
          </p:nvPr>
        </p:nvSpPr>
        <p:spPr>
          <a:xfrm>
            <a:off x="2052925" y="1520950"/>
            <a:ext cx="5037600" cy="19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57" name="Google Shape;157;p16"/>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6"/>
          <p:cNvGrpSpPr/>
          <p:nvPr/>
        </p:nvGrpSpPr>
        <p:grpSpPr>
          <a:xfrm>
            <a:off x="5716150" y="287088"/>
            <a:ext cx="3427850" cy="639375"/>
            <a:chOff x="1298650" y="3255600"/>
            <a:chExt cx="3427850" cy="639375"/>
          </a:xfrm>
        </p:grpSpPr>
        <p:sp>
          <p:nvSpPr>
            <p:cNvPr id="159" name="Google Shape;159;p16"/>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6"/>
          <p:cNvGrpSpPr/>
          <p:nvPr/>
        </p:nvGrpSpPr>
        <p:grpSpPr>
          <a:xfrm rot="10800000">
            <a:off x="0" y="4217038"/>
            <a:ext cx="3427850" cy="639375"/>
            <a:chOff x="1298650" y="3255600"/>
            <a:chExt cx="3427850" cy="639375"/>
          </a:xfrm>
        </p:grpSpPr>
        <p:sp>
          <p:nvSpPr>
            <p:cNvPr id="162" name="Google Shape;162;p16"/>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6"/>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stretch>
            <a:fillRect/>
          </a:stretch>
        </a:blipFill>
        <a:effectLst/>
      </p:bgPr>
    </p:bg>
    <p:spTree>
      <p:nvGrpSpPr>
        <p:cNvPr id="1" name="Shape 165"/>
        <p:cNvGrpSpPr/>
        <p:nvPr/>
      </p:nvGrpSpPr>
      <p:grpSpPr>
        <a:xfrm>
          <a:off x="0" y="0"/>
          <a:ext cx="0" cy="0"/>
          <a:chOff x="0" y="0"/>
          <a:chExt cx="0" cy="0"/>
        </a:xfrm>
      </p:grpSpPr>
      <p:sp>
        <p:nvSpPr>
          <p:cNvPr id="166" name="Google Shape;166;p17"/>
          <p:cNvSpPr/>
          <p:nvPr/>
        </p:nvSpPr>
        <p:spPr>
          <a:xfrm rot="10800000" flipH="1">
            <a:off x="-305525" y="3076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txBox="1">
            <a:spLocks noGrp="1"/>
          </p:cNvSpPr>
          <p:nvPr>
            <p:ph type="title"/>
          </p:nvPr>
        </p:nvSpPr>
        <p:spPr>
          <a:xfrm>
            <a:off x="2246850" y="2489675"/>
            <a:ext cx="4650300" cy="99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8" name="Google Shape;168;p17"/>
          <p:cNvSpPr txBox="1">
            <a:spLocks noGrp="1"/>
          </p:cNvSpPr>
          <p:nvPr>
            <p:ph type="title" idx="2" hasCustomPrompt="1"/>
          </p:nvPr>
        </p:nvSpPr>
        <p:spPr>
          <a:xfrm>
            <a:off x="3752250" y="1392613"/>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17"/>
          <p:cNvSpPr txBox="1">
            <a:spLocks noGrp="1"/>
          </p:cNvSpPr>
          <p:nvPr>
            <p:ph type="subTitle" idx="1"/>
          </p:nvPr>
        </p:nvSpPr>
        <p:spPr>
          <a:xfrm>
            <a:off x="2246850" y="3426000"/>
            <a:ext cx="4650300" cy="5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7"/>
          <p:cNvSpPr/>
          <p:nvPr/>
        </p:nvSpPr>
        <p:spPr>
          <a:xfrm>
            <a:off x="1714725" y="-33944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1">
  <p:cSld name="BLANK_1_1_1">
    <p:bg>
      <p:bgPr>
        <a:blipFill>
          <a:blip r:embed="rId2"/>
          <a:stretch>
            <a:fillRect/>
          </a:stretch>
        </a:blipFill>
        <a:effectLst/>
      </p:bgPr>
    </p:bg>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362600" y="3485762"/>
            <a:ext cx="64188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3" name="Google Shape;173;p18"/>
          <p:cNvSpPr txBox="1">
            <a:spLocks noGrp="1"/>
          </p:cNvSpPr>
          <p:nvPr>
            <p:ph type="subTitle" idx="1"/>
          </p:nvPr>
        </p:nvSpPr>
        <p:spPr>
          <a:xfrm>
            <a:off x="1362632" y="1125838"/>
            <a:ext cx="6418200" cy="1908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74" name="Google Shape;174;p18"/>
          <p:cNvSpPr/>
          <p:nvPr/>
        </p:nvSpPr>
        <p:spPr>
          <a:xfrm>
            <a:off x="5553075" y="-1424375"/>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18"/>
          <p:cNvPicPr preferRelativeResize="0"/>
          <p:nvPr/>
        </p:nvPicPr>
        <p:blipFill>
          <a:blip r:embed="rId3"/>
          <a:stretch>
            <a:fillRect/>
          </a:stretch>
        </p:blipFill>
        <p:spPr>
          <a:xfrm>
            <a:off x="109452" y="3246600"/>
            <a:ext cx="3130200" cy="1896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
    <p:bg>
      <p:bgPr>
        <a:blipFill>
          <a:blip r:embed="rId2"/>
          <a:stretch>
            <a:fillRect/>
          </a:stretch>
        </a:blipFill>
        <a:effectLst/>
      </p:bgPr>
    </p:bg>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713100" y="1211300"/>
            <a:ext cx="3661500" cy="1800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9"/>
          <p:cNvSpPr txBox="1">
            <a:spLocks noGrp="1"/>
          </p:cNvSpPr>
          <p:nvPr>
            <p:ph type="subTitle" idx="1"/>
          </p:nvPr>
        </p:nvSpPr>
        <p:spPr>
          <a:xfrm>
            <a:off x="713100" y="3772800"/>
            <a:ext cx="36615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79" name="Google Shape;179;p19"/>
          <p:cNvPicPr preferRelativeResize="0"/>
          <p:nvPr/>
        </p:nvPicPr>
        <p:blipFill>
          <a:blip r:embed="rId3"/>
          <a:stretch>
            <a:fillRect/>
          </a:stretch>
        </p:blipFill>
        <p:spPr>
          <a:xfrm>
            <a:off x="109452" y="0"/>
            <a:ext cx="3130200" cy="1896900"/>
          </a:xfrm>
          <a:prstGeom prst="rect">
            <a:avLst/>
          </a:prstGeom>
          <a:noFill/>
          <a:ln>
            <a:noFill/>
          </a:ln>
        </p:spPr>
      </p:pic>
      <p:sp>
        <p:nvSpPr>
          <p:cNvPr id="180" name="Google Shape;180;p19"/>
          <p:cNvSpPr/>
          <p:nvPr/>
        </p:nvSpPr>
        <p:spPr>
          <a:xfrm>
            <a:off x="6314175" y="122925"/>
            <a:ext cx="3130200" cy="3130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
    <p:bg>
      <p:bgPr>
        <a:blipFill>
          <a:blip r:embed="rId2"/>
          <a:stretch>
            <a:fillRect/>
          </a:stretch>
        </a:blipFill>
        <a:effectLst/>
      </p:bgPr>
    </p:bg>
    <p:spTree>
      <p:nvGrpSpPr>
        <p:cNvPr id="1" name="Shape 181"/>
        <p:cNvGrpSpPr/>
        <p:nvPr/>
      </p:nvGrpSpPr>
      <p:grpSpPr>
        <a:xfrm>
          <a:off x="0" y="0"/>
          <a:ext cx="0" cy="0"/>
          <a:chOff x="0" y="0"/>
          <a:chExt cx="0" cy="0"/>
        </a:xfrm>
      </p:grpSpPr>
      <p:sp>
        <p:nvSpPr>
          <p:cNvPr id="182" name="Google Shape;182;p20"/>
          <p:cNvSpPr/>
          <p:nvPr/>
        </p:nvSpPr>
        <p:spPr>
          <a:xfrm rot="10800000" flipH="1">
            <a:off x="6579400" y="-1048150"/>
            <a:ext cx="3308400" cy="3308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1597000" y="1616600"/>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txBox="1">
            <a:spLocks noGrp="1"/>
          </p:cNvSpPr>
          <p:nvPr>
            <p:ph type="title"/>
          </p:nvPr>
        </p:nvSpPr>
        <p:spPr>
          <a:xfrm>
            <a:off x="842475" y="968900"/>
            <a:ext cx="350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0"/>
          <p:cNvSpPr txBox="1">
            <a:spLocks noGrp="1"/>
          </p:cNvSpPr>
          <p:nvPr>
            <p:ph type="subTitle" idx="1"/>
          </p:nvPr>
        </p:nvSpPr>
        <p:spPr>
          <a:xfrm>
            <a:off x="842475" y="1659400"/>
            <a:ext cx="35064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0"/>
          <p:cNvSpPr/>
          <p:nvPr/>
        </p:nvSpPr>
        <p:spPr>
          <a:xfrm>
            <a:off x="7670175" y="374000"/>
            <a:ext cx="513300" cy="464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8345300" y="374000"/>
            <a:ext cx="513300" cy="464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0"/>
          <p:cNvGrpSpPr/>
          <p:nvPr/>
        </p:nvGrpSpPr>
        <p:grpSpPr>
          <a:xfrm>
            <a:off x="5593730" y="574087"/>
            <a:ext cx="1160092" cy="63948"/>
            <a:chOff x="3779200" y="1371600"/>
            <a:chExt cx="1992600" cy="109500"/>
          </a:xfrm>
        </p:grpSpPr>
        <p:sp>
          <p:nvSpPr>
            <p:cNvPr id="189" name="Google Shape;189;p2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 name="Google Shape;195;p20"/>
          <p:cNvPicPr preferRelativeResize="0"/>
          <p:nvPr/>
        </p:nvPicPr>
        <p:blipFill rotWithShape="1">
          <a:blip r:embed="rId3"/>
          <a:srcRect b="33936"/>
          <a:stretch>
            <a:fillRect/>
          </a:stretch>
        </p:blipFill>
        <p:spPr>
          <a:xfrm>
            <a:off x="108675" y="3803150"/>
            <a:ext cx="3347900" cy="13403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avLst/>
              <a:gdLst/>
              <a:ahLst/>
              <a:cxnLst/>
              <a:rect l="l" t="t" r="r" b="b"/>
              <a:pathLst>
                <a:path w="167189" h="28921" fill="none"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5375" y="3245775"/>
              <a:ext cx="184575" cy="184850"/>
            </a:xfrm>
            <a:custGeom>
              <a:avLst/>
              <a:gdLst/>
              <a:ahLst/>
              <a:cxnLst/>
              <a:rect l="l" t="t" r="r" b="b"/>
              <a:pathLst>
                <a:path w="7383" h="7394" fill="none"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1">
    <p:bg>
      <p:bgPr>
        <a:blipFill>
          <a:blip r:embed="rId2"/>
          <a:stretch>
            <a:fillRect/>
          </a:stretch>
        </a:blipFill>
        <a:effectLst/>
      </p:bgPr>
    </p:bg>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1039188" y="2248863"/>
            <a:ext cx="293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8" name="Google Shape;198;p21"/>
          <p:cNvSpPr txBox="1">
            <a:spLocks noGrp="1"/>
          </p:cNvSpPr>
          <p:nvPr>
            <p:ph type="subTitle" idx="1"/>
          </p:nvPr>
        </p:nvSpPr>
        <p:spPr>
          <a:xfrm>
            <a:off x="1039188" y="2902163"/>
            <a:ext cx="29394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4_1_1">
    <p:bg>
      <p:bgPr>
        <a:blipFill>
          <a:blip r:embed="rId2"/>
          <a:stretch>
            <a:fillRect/>
          </a:stretch>
        </a:blipFill>
        <a:effectLst/>
      </p:bgPr>
    </p:bg>
    <p:spTree>
      <p:nvGrpSpPr>
        <p:cNvPr id="1" name="Shape 199"/>
        <p:cNvGrpSpPr/>
        <p:nvPr/>
      </p:nvGrpSpPr>
      <p:grpSpPr>
        <a:xfrm>
          <a:off x="0" y="0"/>
          <a:ext cx="0" cy="0"/>
          <a:chOff x="0" y="0"/>
          <a:chExt cx="0" cy="0"/>
        </a:xfrm>
      </p:grpSpPr>
      <p:sp>
        <p:nvSpPr>
          <p:cNvPr id="200" name="Google Shape;200;p22"/>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a:spLocks noGrp="1"/>
          </p:cNvSpPr>
          <p:nvPr>
            <p:ph type="title"/>
          </p:nvPr>
        </p:nvSpPr>
        <p:spPr>
          <a:xfrm>
            <a:off x="5497088" y="1502988"/>
            <a:ext cx="256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subTitle" idx="1"/>
          </p:nvPr>
        </p:nvSpPr>
        <p:spPr>
          <a:xfrm>
            <a:off x="5497088" y="2214663"/>
            <a:ext cx="25680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4_1_1_1">
    <p:bg>
      <p:bgPr>
        <a:blipFill>
          <a:blip r:embed="rId2"/>
          <a:stretch>
            <a:fillRect/>
          </a:stretch>
        </a:blipFill>
        <a:effectLst/>
      </p:bgPr>
    </p:bg>
    <p:spTree>
      <p:nvGrpSpPr>
        <p:cNvPr id="1" name="Shape 203"/>
        <p:cNvGrpSpPr/>
        <p:nvPr/>
      </p:nvGrpSpPr>
      <p:grpSpPr>
        <a:xfrm>
          <a:off x="0" y="0"/>
          <a:ext cx="0" cy="0"/>
          <a:chOff x="0" y="0"/>
          <a:chExt cx="0" cy="0"/>
        </a:xfrm>
      </p:grpSpPr>
      <p:sp>
        <p:nvSpPr>
          <p:cNvPr id="204" name="Google Shape;204;p23"/>
          <p:cNvSpPr/>
          <p:nvPr/>
        </p:nvSpPr>
        <p:spPr>
          <a:xfrm rot="10800000" flipH="1">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txBox="1">
            <a:spLocks noGrp="1"/>
          </p:cNvSpPr>
          <p:nvPr>
            <p:ph type="title"/>
          </p:nvPr>
        </p:nvSpPr>
        <p:spPr>
          <a:xfrm>
            <a:off x="2281800" y="1417225"/>
            <a:ext cx="45804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3"/>
          <p:cNvSpPr txBox="1">
            <a:spLocks noGrp="1"/>
          </p:cNvSpPr>
          <p:nvPr>
            <p:ph type="subTitle" idx="1"/>
          </p:nvPr>
        </p:nvSpPr>
        <p:spPr>
          <a:xfrm>
            <a:off x="2281800" y="2174075"/>
            <a:ext cx="4580400" cy="16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6">
  <p:cSld name="CUSTOM_4_1_1_1_1">
    <p:bg>
      <p:bgPr>
        <a:blipFill>
          <a:blip r:embed="rId2"/>
          <a:stretch>
            <a:fillRect/>
          </a:stretch>
        </a:blipFill>
        <a:effectLst/>
      </p:bgPr>
    </p:bg>
    <p:spTree>
      <p:nvGrpSpPr>
        <p:cNvPr id="1" name="Shape 207"/>
        <p:cNvGrpSpPr/>
        <p:nvPr/>
      </p:nvGrpSpPr>
      <p:grpSpPr>
        <a:xfrm>
          <a:off x="0" y="0"/>
          <a:ext cx="0" cy="0"/>
          <a:chOff x="0" y="0"/>
          <a:chExt cx="0" cy="0"/>
        </a:xfrm>
      </p:grpSpPr>
      <p:sp>
        <p:nvSpPr>
          <p:cNvPr id="208" name="Google Shape;208;p24"/>
          <p:cNvSpPr/>
          <p:nvPr/>
        </p:nvSpPr>
        <p:spPr>
          <a:xfrm rot="10800000" flipH="1">
            <a:off x="6938500"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txBox="1">
            <a:spLocks noGrp="1"/>
          </p:cNvSpPr>
          <p:nvPr>
            <p:ph type="title"/>
          </p:nvPr>
        </p:nvSpPr>
        <p:spPr>
          <a:xfrm>
            <a:off x="1372200" y="2465025"/>
            <a:ext cx="63996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0" name="Google Shape;210;p24"/>
          <p:cNvSpPr txBox="1">
            <a:spLocks noGrp="1"/>
          </p:cNvSpPr>
          <p:nvPr>
            <p:ph type="subTitle" idx="1"/>
          </p:nvPr>
        </p:nvSpPr>
        <p:spPr>
          <a:xfrm>
            <a:off x="1372200" y="3221875"/>
            <a:ext cx="6399600" cy="13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4"/>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8">
  <p:cSld name="CUSTOM_4_1_1_2">
    <p:bg>
      <p:bgPr>
        <a:blipFill>
          <a:blip r:embed="rId2"/>
          <a:stretch>
            <a:fillRect/>
          </a:stretch>
        </a:blipFill>
        <a:effectLst/>
      </p:bgPr>
    </p:bg>
    <p:spTree>
      <p:nvGrpSpPr>
        <p:cNvPr id="1" name="Shape 217"/>
        <p:cNvGrpSpPr/>
        <p:nvPr/>
      </p:nvGrpSpPr>
      <p:grpSpPr>
        <a:xfrm>
          <a:off x="0" y="0"/>
          <a:ext cx="0" cy="0"/>
          <a:chOff x="0" y="0"/>
          <a:chExt cx="0" cy="0"/>
        </a:xfrm>
      </p:grpSpPr>
      <p:sp>
        <p:nvSpPr>
          <p:cNvPr id="218" name="Google Shape;218;p26"/>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title"/>
          </p:nvPr>
        </p:nvSpPr>
        <p:spPr>
          <a:xfrm>
            <a:off x="828325" y="1683375"/>
            <a:ext cx="2909100" cy="70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0" name="Google Shape;220;p26"/>
          <p:cNvSpPr txBox="1">
            <a:spLocks noGrp="1"/>
          </p:cNvSpPr>
          <p:nvPr>
            <p:ph type="subTitle" idx="1"/>
          </p:nvPr>
        </p:nvSpPr>
        <p:spPr>
          <a:xfrm>
            <a:off x="828325" y="2357675"/>
            <a:ext cx="2909100" cy="1031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26"/>
          <p:cNvSpPr>
            <a:spLocks noGrp="1"/>
          </p:cNvSpPr>
          <p:nvPr>
            <p:ph type="pic" idx="2"/>
          </p:nvPr>
        </p:nvSpPr>
        <p:spPr>
          <a:xfrm>
            <a:off x="4560725" y="627150"/>
            <a:ext cx="3889200" cy="38892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9">
  <p:cSld name="CUSTOM_4_1_1_2_1">
    <p:bg>
      <p:bgPr>
        <a:blipFill>
          <a:blip r:embed="rId2"/>
          <a:stretch>
            <a:fillRect/>
          </a:stretch>
        </a:blipFill>
        <a:effectLst/>
      </p:bgPr>
    </p:bg>
    <p:spTree>
      <p:nvGrpSpPr>
        <p:cNvPr id="1" name="Shape 222"/>
        <p:cNvGrpSpPr/>
        <p:nvPr/>
      </p:nvGrpSpPr>
      <p:grpSpPr>
        <a:xfrm>
          <a:off x="0" y="0"/>
          <a:ext cx="0" cy="0"/>
          <a:chOff x="0" y="0"/>
          <a:chExt cx="0" cy="0"/>
        </a:xfrm>
      </p:grpSpPr>
      <p:sp>
        <p:nvSpPr>
          <p:cNvPr id="223" name="Google Shape;223;p27"/>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subTitle" idx="1"/>
          </p:nvPr>
        </p:nvSpPr>
        <p:spPr>
          <a:xfrm>
            <a:off x="720000" y="1167925"/>
            <a:ext cx="7704000" cy="3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atin typeface="IBM Plex Sans" panose="020B0503050203000203"/>
                <a:ea typeface="IBM Plex Sans" panose="020B0503050203000203"/>
                <a:cs typeface="IBM Plex Sans" panose="020B0503050203000203"/>
                <a:sym typeface="IBM Plex Sans" panose="020B0503050203000203"/>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25" name="Google Shape;225;p27"/>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0">
  <p:cSld name="CUSTOM_4_1_1_2_1_1">
    <p:bg>
      <p:bgPr>
        <a:blipFill>
          <a:blip r:embed="rId2"/>
          <a:stretch>
            <a:fillRect/>
          </a:stretch>
        </a:blipFill>
        <a:effectLst/>
      </p:bgPr>
    </p:bg>
    <p:spTree>
      <p:nvGrpSpPr>
        <p:cNvPr id="1" name="Shape 226"/>
        <p:cNvGrpSpPr/>
        <p:nvPr/>
      </p:nvGrpSpPr>
      <p:grpSpPr>
        <a:xfrm>
          <a:off x="0" y="0"/>
          <a:ext cx="0" cy="0"/>
          <a:chOff x="0" y="0"/>
          <a:chExt cx="0" cy="0"/>
        </a:xfrm>
      </p:grpSpPr>
      <p:sp>
        <p:nvSpPr>
          <p:cNvPr id="227" name="Google Shape;227;p28"/>
          <p:cNvSpPr/>
          <p:nvPr/>
        </p:nvSpPr>
        <p:spPr>
          <a:xfrm rot="10800000" flipH="1">
            <a:off x="6430825" y="20574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txBox="1">
            <a:spLocks noGrp="1"/>
          </p:cNvSpPr>
          <p:nvPr>
            <p:ph type="title"/>
          </p:nvPr>
        </p:nvSpPr>
        <p:spPr>
          <a:xfrm>
            <a:off x="5085525" y="1683375"/>
            <a:ext cx="2909100" cy="706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9" name="Google Shape;229;p28"/>
          <p:cNvSpPr txBox="1">
            <a:spLocks noGrp="1"/>
          </p:cNvSpPr>
          <p:nvPr>
            <p:ph type="subTitle" idx="1"/>
          </p:nvPr>
        </p:nvSpPr>
        <p:spPr>
          <a:xfrm>
            <a:off x="5085525" y="2334225"/>
            <a:ext cx="2909100" cy="10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28"/>
          <p:cNvSpPr>
            <a:spLocks noGrp="1"/>
          </p:cNvSpPr>
          <p:nvPr>
            <p:ph type="pic" idx="2"/>
          </p:nvPr>
        </p:nvSpPr>
        <p:spPr>
          <a:xfrm>
            <a:off x="374375" y="627150"/>
            <a:ext cx="3889200" cy="38892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1">
  <p:cSld name="CUSTOM_4_1_1_1_1_1_1">
    <p:bg>
      <p:bgPr>
        <a:blipFill>
          <a:blip r:embed="rId2"/>
          <a:stretch>
            <a:fillRect/>
          </a:stretch>
        </a:blipFill>
        <a:effectLst/>
      </p:bgPr>
    </p:bg>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4972850" y="1869325"/>
            <a:ext cx="32664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3" name="Google Shape;233;p29"/>
          <p:cNvSpPr txBox="1">
            <a:spLocks noGrp="1"/>
          </p:cNvSpPr>
          <p:nvPr>
            <p:ph type="subTitle" idx="1"/>
          </p:nvPr>
        </p:nvSpPr>
        <p:spPr>
          <a:xfrm>
            <a:off x="4972850" y="2683775"/>
            <a:ext cx="3266400" cy="108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29"/>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CUSTOM_10_1">
    <p:bg>
      <p:bgPr>
        <a:blipFill>
          <a:blip r:embed="rId2"/>
          <a:stretch>
            <a:fillRect/>
          </a:stretch>
        </a:blipFill>
        <a:effectLst/>
      </p:bgPr>
    </p:bg>
    <p:spTree>
      <p:nvGrpSpPr>
        <p:cNvPr id="1" name="Shape 235"/>
        <p:cNvGrpSpPr/>
        <p:nvPr/>
      </p:nvGrpSpPr>
      <p:grpSpPr>
        <a:xfrm>
          <a:off x="0" y="0"/>
          <a:ext cx="0" cy="0"/>
          <a:chOff x="0" y="0"/>
          <a:chExt cx="0" cy="0"/>
        </a:xfrm>
      </p:grpSpPr>
      <p:sp>
        <p:nvSpPr>
          <p:cNvPr id="236" name="Google Shape;236;p30"/>
          <p:cNvSpPr/>
          <p:nvPr/>
        </p:nvSpPr>
        <p:spPr>
          <a:xfrm>
            <a:off x="533426" y="-1466850"/>
            <a:ext cx="8077200" cy="807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txBox="1">
            <a:spLocks noGrp="1"/>
          </p:cNvSpPr>
          <p:nvPr>
            <p:ph type="title"/>
          </p:nvPr>
        </p:nvSpPr>
        <p:spPr>
          <a:xfrm>
            <a:off x="1643638" y="2112963"/>
            <a:ext cx="2505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30"/>
          <p:cNvSpPr txBox="1">
            <a:spLocks noGrp="1"/>
          </p:cNvSpPr>
          <p:nvPr>
            <p:ph type="title" idx="2"/>
          </p:nvPr>
        </p:nvSpPr>
        <p:spPr>
          <a:xfrm>
            <a:off x="4994750" y="2112963"/>
            <a:ext cx="2505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9" name="Google Shape;239;p30"/>
          <p:cNvSpPr txBox="1">
            <a:spLocks noGrp="1"/>
          </p:cNvSpPr>
          <p:nvPr>
            <p:ph type="subTitle" idx="1"/>
          </p:nvPr>
        </p:nvSpPr>
        <p:spPr>
          <a:xfrm>
            <a:off x="4994747" y="2621735"/>
            <a:ext cx="2505600" cy="12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0" name="Google Shape;240;p30"/>
          <p:cNvSpPr txBox="1">
            <a:spLocks noGrp="1"/>
          </p:cNvSpPr>
          <p:nvPr>
            <p:ph type="subTitle" idx="3"/>
          </p:nvPr>
        </p:nvSpPr>
        <p:spPr>
          <a:xfrm>
            <a:off x="1643813" y="2621735"/>
            <a:ext cx="2505600" cy="12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41" name="Google Shape;241;p30"/>
          <p:cNvGrpSpPr/>
          <p:nvPr/>
        </p:nvGrpSpPr>
        <p:grpSpPr>
          <a:xfrm>
            <a:off x="7652602" y="4829929"/>
            <a:ext cx="1163678" cy="63948"/>
            <a:chOff x="3779200" y="1371600"/>
            <a:chExt cx="1992600" cy="109500"/>
          </a:xfrm>
        </p:grpSpPr>
        <p:sp>
          <p:nvSpPr>
            <p:cNvPr id="242" name="Google Shape;242;p30"/>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8" name="Google Shape;248;p30"/>
          <p:cNvPicPr preferRelativeResize="0"/>
          <p:nvPr/>
        </p:nvPicPr>
        <p:blipFill>
          <a:blip r:embed="rId3"/>
          <a:stretch>
            <a:fillRect/>
          </a:stretch>
        </p:blipFill>
        <p:spPr>
          <a:xfrm>
            <a:off x="89417" y="0"/>
            <a:ext cx="2441750" cy="1479701"/>
          </a:xfrm>
          <a:prstGeom prst="rect">
            <a:avLst/>
          </a:prstGeom>
          <a:noFill/>
          <a:ln>
            <a:noFill/>
          </a:ln>
        </p:spPr>
      </p:pic>
      <p:pic>
        <p:nvPicPr>
          <p:cNvPr id="249" name="Google Shape;249;p30"/>
          <p:cNvPicPr preferRelativeResize="0"/>
          <p:nvPr/>
        </p:nvPicPr>
        <p:blipFill rotWithShape="1">
          <a:blip r:embed="rId3"/>
          <a:srcRect b="45764"/>
          <a:stretch>
            <a:fillRect/>
          </a:stretch>
        </p:blipFill>
        <p:spPr>
          <a:xfrm>
            <a:off x="4417450" y="4340975"/>
            <a:ext cx="2441750" cy="802524"/>
          </a:xfrm>
          <a:prstGeom prst="rect">
            <a:avLst/>
          </a:prstGeom>
          <a:noFill/>
          <a:ln>
            <a:noFill/>
          </a:ln>
        </p:spPr>
      </p:pic>
      <p:grpSp>
        <p:nvGrpSpPr>
          <p:cNvPr id="250" name="Google Shape;250;p30"/>
          <p:cNvGrpSpPr/>
          <p:nvPr/>
        </p:nvGrpSpPr>
        <p:grpSpPr>
          <a:xfrm>
            <a:off x="7451325" y="466663"/>
            <a:ext cx="1154625" cy="430500"/>
            <a:chOff x="4042650" y="642025"/>
            <a:chExt cx="1154625" cy="430500"/>
          </a:xfrm>
        </p:grpSpPr>
        <p:sp>
          <p:nvSpPr>
            <p:cNvPr id="251" name="Google Shape;251;p3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30"/>
          <p:cNvSpPr/>
          <p:nvPr/>
        </p:nvSpPr>
        <p:spPr>
          <a:xfrm>
            <a:off x="571425" y="4173588"/>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2">
  <p:cSld name="CUSTOM_10_1_1">
    <p:bg>
      <p:bgPr>
        <a:blipFill>
          <a:blip r:embed="rId2"/>
          <a:stretch>
            <a:fillRect/>
          </a:stretch>
        </a:blipFill>
        <a:effectLst/>
      </p:bgPr>
    </p:bg>
    <p:spTree>
      <p:nvGrpSpPr>
        <p:cNvPr id="1" name="Shape 254"/>
        <p:cNvGrpSpPr/>
        <p:nvPr/>
      </p:nvGrpSpPr>
      <p:grpSpPr>
        <a:xfrm>
          <a:off x="0" y="0"/>
          <a:ext cx="0" cy="0"/>
          <a:chOff x="0" y="0"/>
          <a:chExt cx="0" cy="0"/>
        </a:xfrm>
      </p:grpSpPr>
      <p:sp>
        <p:nvSpPr>
          <p:cNvPr id="255" name="Google Shape;255;p31"/>
          <p:cNvSpPr/>
          <p:nvPr/>
        </p:nvSpPr>
        <p:spPr>
          <a:xfrm>
            <a:off x="-643025" y="187350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6649225" y="-546862"/>
            <a:ext cx="3093600" cy="3093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txBox="1">
            <a:spLocks noGrp="1"/>
          </p:cNvSpPr>
          <p:nvPr>
            <p:ph type="title"/>
          </p:nvPr>
        </p:nvSpPr>
        <p:spPr>
          <a:xfrm>
            <a:off x="720000" y="2833207"/>
            <a:ext cx="2250300" cy="558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31"/>
          <p:cNvSpPr txBox="1">
            <a:spLocks noGrp="1"/>
          </p:cNvSpPr>
          <p:nvPr>
            <p:ph type="title" idx="2"/>
          </p:nvPr>
        </p:nvSpPr>
        <p:spPr>
          <a:xfrm>
            <a:off x="6174603" y="2833224"/>
            <a:ext cx="22494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9" name="Google Shape;259;p31"/>
          <p:cNvSpPr txBox="1">
            <a:spLocks noGrp="1"/>
          </p:cNvSpPr>
          <p:nvPr>
            <p:ph type="subTitle" idx="1"/>
          </p:nvPr>
        </p:nvSpPr>
        <p:spPr>
          <a:xfrm>
            <a:off x="6174600" y="3341997"/>
            <a:ext cx="22494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0" name="Google Shape;260;p31"/>
          <p:cNvSpPr txBox="1">
            <a:spLocks noGrp="1"/>
          </p:cNvSpPr>
          <p:nvPr>
            <p:ph type="subTitle" idx="3"/>
          </p:nvPr>
        </p:nvSpPr>
        <p:spPr>
          <a:xfrm>
            <a:off x="720157" y="3341981"/>
            <a:ext cx="2250300" cy="126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1" name="Google Shape;261;p31"/>
          <p:cNvSpPr txBox="1">
            <a:spLocks noGrp="1"/>
          </p:cNvSpPr>
          <p:nvPr>
            <p:ph type="title" idx="4"/>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62" name="Google Shape;262;p31"/>
          <p:cNvPicPr preferRelativeResize="0"/>
          <p:nvPr/>
        </p:nvPicPr>
        <p:blipFill rotWithShape="1">
          <a:blip r:embed="rId3"/>
          <a:srcRect r="28886" b="34314"/>
          <a:stretch>
            <a:fillRect/>
          </a:stretch>
        </p:blipFill>
        <p:spPr>
          <a:xfrm>
            <a:off x="6764225" y="951000"/>
            <a:ext cx="2380825" cy="1332674"/>
          </a:xfrm>
          <a:prstGeom prst="rect">
            <a:avLst/>
          </a:prstGeom>
          <a:noFill/>
          <a:ln>
            <a:noFill/>
          </a:ln>
        </p:spPr>
      </p:pic>
      <p:pic>
        <p:nvPicPr>
          <p:cNvPr id="263" name="Google Shape;263;p31"/>
          <p:cNvPicPr preferRelativeResize="0"/>
          <p:nvPr/>
        </p:nvPicPr>
        <p:blipFill rotWithShape="1">
          <a:blip r:embed="rId3"/>
          <a:srcRect r="28886" b="34314"/>
          <a:stretch>
            <a:fillRect/>
          </a:stretch>
        </p:blipFill>
        <p:spPr>
          <a:xfrm>
            <a:off x="0" y="0"/>
            <a:ext cx="2380825" cy="13326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panose="02000000000000000000"/>
              <a:buAutoNum type="alphaLcPeriod"/>
              <a:defRPr sz="1100"/>
            </a:lvl2pPr>
            <a:lvl3pPr marL="1371600" lvl="2" indent="-298450" rtl="0">
              <a:lnSpc>
                <a:spcPct val="100000"/>
              </a:lnSpc>
              <a:spcBef>
                <a:spcPts val="0"/>
              </a:spcBef>
              <a:spcAft>
                <a:spcPts val="0"/>
              </a:spcAft>
              <a:buSzPts val="1100"/>
              <a:buFont typeface="Roboto Condensed Light" panose="02000000000000000000"/>
              <a:buAutoNum type="romanLcPeriod"/>
              <a:defRPr sz="1100"/>
            </a:lvl3pPr>
            <a:lvl4pPr marL="1828800" lvl="3" indent="-298450" rtl="0">
              <a:lnSpc>
                <a:spcPct val="100000"/>
              </a:lnSpc>
              <a:spcBef>
                <a:spcPts val="0"/>
              </a:spcBef>
              <a:spcAft>
                <a:spcPts val="0"/>
              </a:spcAft>
              <a:buSzPts val="1100"/>
              <a:buFont typeface="Roboto Condensed Light" panose="02000000000000000000"/>
              <a:buAutoNum type="arabicPeriod"/>
              <a:defRPr sz="1100"/>
            </a:lvl4pPr>
            <a:lvl5pPr marL="2286000" lvl="4" indent="-298450" rtl="0">
              <a:lnSpc>
                <a:spcPct val="100000"/>
              </a:lnSpc>
              <a:spcBef>
                <a:spcPts val="0"/>
              </a:spcBef>
              <a:spcAft>
                <a:spcPts val="0"/>
              </a:spcAft>
              <a:buSzPts val="1100"/>
              <a:buFont typeface="Roboto Condensed Light" panose="02000000000000000000"/>
              <a:buAutoNum type="alphaLcPeriod"/>
              <a:defRPr sz="1100"/>
            </a:lvl5pPr>
            <a:lvl6pPr marL="2743200" lvl="5" indent="-298450" rtl="0">
              <a:lnSpc>
                <a:spcPct val="100000"/>
              </a:lnSpc>
              <a:spcBef>
                <a:spcPts val="0"/>
              </a:spcBef>
              <a:spcAft>
                <a:spcPts val="0"/>
              </a:spcAft>
              <a:buSzPts val="1100"/>
              <a:buFont typeface="Roboto Condensed Light" panose="02000000000000000000"/>
              <a:buAutoNum type="romanLcPeriod"/>
              <a:defRPr sz="1100"/>
            </a:lvl6pPr>
            <a:lvl7pPr marL="3200400" lvl="6" indent="-298450" rtl="0">
              <a:lnSpc>
                <a:spcPct val="100000"/>
              </a:lnSpc>
              <a:spcBef>
                <a:spcPts val="0"/>
              </a:spcBef>
              <a:spcAft>
                <a:spcPts val="0"/>
              </a:spcAft>
              <a:buSzPts val="1100"/>
              <a:buFont typeface="Roboto Condensed Light" panose="02000000000000000000"/>
              <a:buAutoNum type="arabicPeriod"/>
              <a:defRPr sz="1100"/>
            </a:lvl7pPr>
            <a:lvl8pPr marL="3657600" lvl="7" indent="-298450" rtl="0">
              <a:lnSpc>
                <a:spcPct val="100000"/>
              </a:lnSpc>
              <a:spcBef>
                <a:spcPts val="0"/>
              </a:spcBef>
              <a:spcAft>
                <a:spcPts val="0"/>
              </a:spcAft>
              <a:buSzPts val="1100"/>
              <a:buFont typeface="Roboto Condensed Light" panose="02000000000000000000"/>
              <a:buAutoNum type="alphaLcPeriod"/>
              <a:defRPr sz="1100"/>
            </a:lvl8pPr>
            <a:lvl9pPr marL="4114800" lvl="8" indent="-298450" rtl="0">
              <a:lnSpc>
                <a:spcPct val="100000"/>
              </a:lnSpc>
              <a:spcBef>
                <a:spcPts val="0"/>
              </a:spcBef>
              <a:spcAft>
                <a:spcPts val="0"/>
              </a:spcAft>
              <a:buSzPts val="1100"/>
              <a:buFont typeface="Roboto Condensed Light" panose="02000000000000000000"/>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3">
  <p:cSld name="CUSTOM_10_1_1_1">
    <p:bg>
      <p:bgPr>
        <a:blipFill>
          <a:blip r:embed="rId2"/>
          <a:stretch>
            <a:fillRect/>
          </a:stretch>
        </a:blipFill>
        <a:effectLst/>
      </p:bgPr>
    </p:bg>
    <p:spTree>
      <p:nvGrpSpPr>
        <p:cNvPr id="1" name="Shape 264"/>
        <p:cNvGrpSpPr/>
        <p:nvPr/>
      </p:nvGrpSpPr>
      <p:grpSpPr>
        <a:xfrm>
          <a:off x="0" y="0"/>
          <a:ext cx="0" cy="0"/>
          <a:chOff x="0" y="0"/>
          <a:chExt cx="0" cy="0"/>
        </a:xfrm>
      </p:grpSpPr>
      <p:sp>
        <p:nvSpPr>
          <p:cNvPr id="265" name="Google Shape;265;p3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6" name="Google Shape;266;p32"/>
          <p:cNvSpPr txBox="1">
            <a:spLocks noGrp="1"/>
          </p:cNvSpPr>
          <p:nvPr>
            <p:ph type="title" idx="2"/>
          </p:nvPr>
        </p:nvSpPr>
        <p:spPr>
          <a:xfrm>
            <a:off x="3312000" y="1554825"/>
            <a:ext cx="2016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7" name="Google Shape;267;p32"/>
          <p:cNvSpPr txBox="1">
            <a:spLocks noGrp="1"/>
          </p:cNvSpPr>
          <p:nvPr>
            <p:ph type="subTitle" idx="1"/>
          </p:nvPr>
        </p:nvSpPr>
        <p:spPr>
          <a:xfrm>
            <a:off x="3312000" y="1948925"/>
            <a:ext cx="20166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32"/>
          <p:cNvSpPr txBox="1">
            <a:spLocks noGrp="1"/>
          </p:cNvSpPr>
          <p:nvPr>
            <p:ph type="title" idx="3"/>
          </p:nvPr>
        </p:nvSpPr>
        <p:spPr>
          <a:xfrm>
            <a:off x="3815400" y="3079625"/>
            <a:ext cx="2016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9" name="Google Shape;269;p32"/>
          <p:cNvSpPr txBox="1">
            <a:spLocks noGrp="1"/>
          </p:cNvSpPr>
          <p:nvPr>
            <p:ph type="subTitle" idx="4"/>
          </p:nvPr>
        </p:nvSpPr>
        <p:spPr>
          <a:xfrm>
            <a:off x="3815402" y="3473725"/>
            <a:ext cx="20166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70" name="Google Shape;270;p32"/>
          <p:cNvPicPr preferRelativeResize="0"/>
          <p:nvPr/>
        </p:nvPicPr>
        <p:blipFill>
          <a:blip r:embed="rId3"/>
          <a:stretch>
            <a:fillRect/>
          </a:stretch>
        </p:blipFill>
        <p:spPr>
          <a:xfrm>
            <a:off x="102817" y="117700"/>
            <a:ext cx="2441750" cy="1479701"/>
          </a:xfrm>
          <a:prstGeom prst="rect">
            <a:avLst/>
          </a:prstGeom>
          <a:noFill/>
          <a:ln>
            <a:noFill/>
          </a:ln>
        </p:spPr>
      </p:pic>
      <p:sp>
        <p:nvSpPr>
          <p:cNvPr id="271" name="Google Shape;271;p32"/>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4">
  <p:cSld name="CUSTOM_10_1_1_1_1">
    <p:bg>
      <p:bgPr>
        <a:blipFill>
          <a:blip r:embed="rId2"/>
          <a:stretch>
            <a:fillRect/>
          </a:stretch>
        </a:blipFill>
        <a:effectLst/>
      </p:bgPr>
    </p:bg>
    <p:spTree>
      <p:nvGrpSpPr>
        <p:cNvPr id="1" name="Shape 272"/>
        <p:cNvGrpSpPr/>
        <p:nvPr/>
      </p:nvGrpSpPr>
      <p:grpSpPr>
        <a:xfrm>
          <a:off x="0" y="0"/>
          <a:ext cx="0" cy="0"/>
          <a:chOff x="0" y="0"/>
          <a:chExt cx="0" cy="0"/>
        </a:xfrm>
      </p:grpSpPr>
      <p:sp>
        <p:nvSpPr>
          <p:cNvPr id="273" name="Google Shape;273;p33"/>
          <p:cNvSpPr txBox="1">
            <a:spLocks noGrp="1"/>
          </p:cNvSpPr>
          <p:nvPr>
            <p:ph type="title"/>
          </p:nvPr>
        </p:nvSpPr>
        <p:spPr>
          <a:xfrm>
            <a:off x="3329475" y="1153525"/>
            <a:ext cx="3903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4" name="Google Shape;274;p33"/>
          <p:cNvSpPr txBox="1">
            <a:spLocks noGrp="1"/>
          </p:cNvSpPr>
          <p:nvPr>
            <p:ph type="subTitle" idx="1"/>
          </p:nvPr>
        </p:nvSpPr>
        <p:spPr>
          <a:xfrm>
            <a:off x="3329475" y="1547625"/>
            <a:ext cx="39036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33"/>
          <p:cNvSpPr txBox="1">
            <a:spLocks noGrp="1"/>
          </p:cNvSpPr>
          <p:nvPr>
            <p:ph type="title" idx="2"/>
          </p:nvPr>
        </p:nvSpPr>
        <p:spPr>
          <a:xfrm>
            <a:off x="3329475" y="2863438"/>
            <a:ext cx="3903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 name="Google Shape;276;p33"/>
          <p:cNvSpPr txBox="1">
            <a:spLocks noGrp="1"/>
          </p:cNvSpPr>
          <p:nvPr>
            <p:ph type="subTitle" idx="3"/>
          </p:nvPr>
        </p:nvSpPr>
        <p:spPr>
          <a:xfrm>
            <a:off x="3329475" y="3257538"/>
            <a:ext cx="39036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77" name="Google Shape;277;p33"/>
          <p:cNvPicPr preferRelativeResize="0"/>
          <p:nvPr/>
        </p:nvPicPr>
        <p:blipFill>
          <a:blip r:embed="rId3"/>
          <a:stretch>
            <a:fillRect/>
          </a:stretch>
        </p:blipFill>
        <p:spPr>
          <a:xfrm>
            <a:off x="102817" y="117700"/>
            <a:ext cx="2441750" cy="1479701"/>
          </a:xfrm>
          <a:prstGeom prst="rect">
            <a:avLst/>
          </a:prstGeom>
          <a:noFill/>
          <a:ln>
            <a:noFill/>
          </a:ln>
        </p:spPr>
      </p:pic>
      <p:sp>
        <p:nvSpPr>
          <p:cNvPr id="278" name="Google Shape;278;p33"/>
          <p:cNvSpPr/>
          <p:nvPr/>
        </p:nvSpPr>
        <p:spPr>
          <a:xfrm>
            <a:off x="4908025" y="15974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3"/>
          <p:cNvGrpSpPr/>
          <p:nvPr/>
        </p:nvGrpSpPr>
        <p:grpSpPr>
          <a:xfrm>
            <a:off x="8043945" y="229406"/>
            <a:ext cx="882480" cy="329031"/>
            <a:chOff x="4042650" y="642025"/>
            <a:chExt cx="1154625" cy="430500"/>
          </a:xfrm>
        </p:grpSpPr>
        <p:sp>
          <p:nvSpPr>
            <p:cNvPr id="280" name="Google Shape;280;p33"/>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33"/>
          <p:cNvGrpSpPr/>
          <p:nvPr/>
        </p:nvGrpSpPr>
        <p:grpSpPr>
          <a:xfrm rot="10800000">
            <a:off x="5319164" y="142362"/>
            <a:ext cx="2724785" cy="350705"/>
            <a:chOff x="198225" y="4390550"/>
            <a:chExt cx="3765075" cy="484600"/>
          </a:xfrm>
        </p:grpSpPr>
        <p:sp>
          <p:nvSpPr>
            <p:cNvPr id="283" name="Google Shape;283;p33"/>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3"/>
          <p:cNvGrpSpPr/>
          <p:nvPr/>
        </p:nvGrpSpPr>
        <p:grpSpPr>
          <a:xfrm rot="10800000" flipH="1">
            <a:off x="725914" y="4507924"/>
            <a:ext cx="2724785" cy="350705"/>
            <a:chOff x="198225" y="4390550"/>
            <a:chExt cx="3765075" cy="484600"/>
          </a:xfrm>
        </p:grpSpPr>
        <p:sp>
          <p:nvSpPr>
            <p:cNvPr id="286" name="Google Shape;286;p33"/>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33"/>
          <p:cNvSpPr/>
          <p:nvPr/>
        </p:nvSpPr>
        <p:spPr>
          <a:xfrm>
            <a:off x="227926"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p:cSld name="CUSTOM_6_1">
    <p:bg>
      <p:bgPr>
        <a:blipFill>
          <a:blip r:embed="rId2"/>
          <a:stretch>
            <a:fillRect/>
          </a:stretch>
        </a:blipFill>
        <a:effectLst/>
      </p:bgPr>
    </p:bg>
    <p:spTree>
      <p:nvGrpSpPr>
        <p:cNvPr id="1" name="Shape 289"/>
        <p:cNvGrpSpPr/>
        <p:nvPr/>
      </p:nvGrpSpPr>
      <p:grpSpPr>
        <a:xfrm>
          <a:off x="0" y="0"/>
          <a:ext cx="0" cy="0"/>
          <a:chOff x="0" y="0"/>
          <a:chExt cx="0" cy="0"/>
        </a:xfrm>
      </p:grpSpPr>
      <p:pic>
        <p:nvPicPr>
          <p:cNvPr id="290" name="Google Shape;290;p34"/>
          <p:cNvPicPr preferRelativeResize="0"/>
          <p:nvPr/>
        </p:nvPicPr>
        <p:blipFill>
          <a:blip r:embed="rId3"/>
          <a:stretch>
            <a:fillRect/>
          </a:stretch>
        </p:blipFill>
        <p:spPr>
          <a:xfrm>
            <a:off x="89428" y="-547688"/>
            <a:ext cx="3235500" cy="1960713"/>
          </a:xfrm>
          <a:prstGeom prst="rect">
            <a:avLst/>
          </a:prstGeom>
          <a:noFill/>
          <a:ln>
            <a:noFill/>
          </a:ln>
        </p:spPr>
      </p:pic>
      <p:sp>
        <p:nvSpPr>
          <p:cNvPr id="291" name="Google Shape;291;p34"/>
          <p:cNvSpPr/>
          <p:nvPr/>
        </p:nvSpPr>
        <p:spPr>
          <a:xfrm>
            <a:off x="-2610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4699850" y="1124025"/>
            <a:ext cx="4705200" cy="4705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3" name="Google Shape;293;p34"/>
          <p:cNvPicPr preferRelativeResize="0"/>
          <p:nvPr/>
        </p:nvPicPr>
        <p:blipFill rotWithShape="1">
          <a:blip r:embed="rId3"/>
          <a:srcRect b="50206"/>
          <a:stretch>
            <a:fillRect/>
          </a:stretch>
        </p:blipFill>
        <p:spPr>
          <a:xfrm>
            <a:off x="5936725" y="4167181"/>
            <a:ext cx="3235500" cy="976325"/>
          </a:xfrm>
          <a:prstGeom prst="rect">
            <a:avLst/>
          </a:prstGeom>
          <a:noFill/>
          <a:ln>
            <a:noFill/>
          </a:ln>
        </p:spPr>
      </p:pic>
      <p:sp>
        <p:nvSpPr>
          <p:cNvPr id="294" name="Google Shape;294;p34"/>
          <p:cNvSpPr txBox="1">
            <a:spLocks noGrp="1"/>
          </p:cNvSpPr>
          <p:nvPr>
            <p:ph type="title"/>
          </p:nvPr>
        </p:nvSpPr>
        <p:spPr>
          <a:xfrm>
            <a:off x="999050" y="2522200"/>
            <a:ext cx="191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5" name="Google Shape;295;p34"/>
          <p:cNvSpPr txBox="1">
            <a:spLocks noGrp="1"/>
          </p:cNvSpPr>
          <p:nvPr>
            <p:ph type="subTitle" idx="1"/>
          </p:nvPr>
        </p:nvSpPr>
        <p:spPr>
          <a:xfrm>
            <a:off x="999050" y="3049900"/>
            <a:ext cx="1915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34"/>
          <p:cNvSpPr txBox="1">
            <a:spLocks noGrp="1"/>
          </p:cNvSpPr>
          <p:nvPr>
            <p:ph type="title" idx="2"/>
          </p:nvPr>
        </p:nvSpPr>
        <p:spPr>
          <a:xfrm>
            <a:off x="3610850" y="2522225"/>
            <a:ext cx="191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7" name="Google Shape;297;p34"/>
          <p:cNvSpPr txBox="1">
            <a:spLocks noGrp="1"/>
          </p:cNvSpPr>
          <p:nvPr>
            <p:ph type="subTitle" idx="3"/>
          </p:nvPr>
        </p:nvSpPr>
        <p:spPr>
          <a:xfrm>
            <a:off x="3610850" y="3049925"/>
            <a:ext cx="1915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34"/>
          <p:cNvSpPr txBox="1">
            <a:spLocks noGrp="1"/>
          </p:cNvSpPr>
          <p:nvPr>
            <p:ph type="title" idx="4"/>
          </p:nvPr>
        </p:nvSpPr>
        <p:spPr>
          <a:xfrm>
            <a:off x="6222650" y="2522200"/>
            <a:ext cx="191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9" name="Google Shape;299;p34"/>
          <p:cNvSpPr txBox="1">
            <a:spLocks noGrp="1"/>
          </p:cNvSpPr>
          <p:nvPr>
            <p:ph type="subTitle" idx="5"/>
          </p:nvPr>
        </p:nvSpPr>
        <p:spPr>
          <a:xfrm>
            <a:off x="6222650" y="3049900"/>
            <a:ext cx="1915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0" name="Google Shape;300;p34"/>
          <p:cNvSpPr txBox="1">
            <a:spLocks noGrp="1"/>
          </p:cNvSpPr>
          <p:nvPr>
            <p:ph type="title" idx="6" hasCustomPrompt="1"/>
          </p:nvPr>
        </p:nvSpPr>
        <p:spPr>
          <a:xfrm>
            <a:off x="1294400" y="1702328"/>
            <a:ext cx="1324800" cy="4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1" name="Google Shape;301;p34"/>
          <p:cNvSpPr txBox="1">
            <a:spLocks noGrp="1"/>
          </p:cNvSpPr>
          <p:nvPr>
            <p:ph type="title" idx="7" hasCustomPrompt="1"/>
          </p:nvPr>
        </p:nvSpPr>
        <p:spPr>
          <a:xfrm>
            <a:off x="3906201" y="1702340"/>
            <a:ext cx="1324800" cy="4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2" name="Google Shape;302;p34"/>
          <p:cNvSpPr txBox="1">
            <a:spLocks noGrp="1"/>
          </p:cNvSpPr>
          <p:nvPr>
            <p:ph type="title" idx="8" hasCustomPrompt="1"/>
          </p:nvPr>
        </p:nvSpPr>
        <p:spPr>
          <a:xfrm>
            <a:off x="6518002" y="1702328"/>
            <a:ext cx="1324800" cy="4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3" name="Google Shape;303;p34"/>
          <p:cNvSpPr txBox="1">
            <a:spLocks noGrp="1"/>
          </p:cNvSpPr>
          <p:nvPr>
            <p:ph type="title" idx="9"/>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1">
  <p:cSld name="CUSTOM_6_1_1">
    <p:bg>
      <p:bgPr>
        <a:blipFill>
          <a:blip r:embed="rId2"/>
          <a:stretch>
            <a:fillRect/>
          </a:stretch>
        </a:blipFill>
        <a:effectLst/>
      </p:bgPr>
    </p:bg>
    <p:spTree>
      <p:nvGrpSpPr>
        <p:cNvPr id="1" name="Shape 304"/>
        <p:cNvGrpSpPr/>
        <p:nvPr/>
      </p:nvGrpSpPr>
      <p:grpSpPr>
        <a:xfrm>
          <a:off x="0" y="0"/>
          <a:ext cx="0" cy="0"/>
          <a:chOff x="0" y="0"/>
          <a:chExt cx="0" cy="0"/>
        </a:xfrm>
      </p:grpSpPr>
      <p:sp>
        <p:nvSpPr>
          <p:cNvPr id="305" name="Google Shape;305;p35"/>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7" name="Google Shape;307;p35"/>
          <p:cNvSpPr txBox="1">
            <a:spLocks noGrp="1"/>
          </p:cNvSpPr>
          <p:nvPr>
            <p:ph type="title" idx="2"/>
          </p:nvPr>
        </p:nvSpPr>
        <p:spPr>
          <a:xfrm>
            <a:off x="890875"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8" name="Google Shape;308;p35"/>
          <p:cNvSpPr txBox="1">
            <a:spLocks noGrp="1"/>
          </p:cNvSpPr>
          <p:nvPr>
            <p:ph type="subTitle" idx="1"/>
          </p:nvPr>
        </p:nvSpPr>
        <p:spPr>
          <a:xfrm>
            <a:off x="890875"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35"/>
          <p:cNvSpPr txBox="1">
            <a:spLocks noGrp="1"/>
          </p:cNvSpPr>
          <p:nvPr>
            <p:ph type="title" idx="3"/>
          </p:nvPr>
        </p:nvSpPr>
        <p:spPr>
          <a:xfrm>
            <a:off x="3439563"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0" name="Google Shape;310;p35"/>
          <p:cNvSpPr txBox="1">
            <a:spLocks noGrp="1"/>
          </p:cNvSpPr>
          <p:nvPr>
            <p:ph type="subTitle" idx="4"/>
          </p:nvPr>
        </p:nvSpPr>
        <p:spPr>
          <a:xfrm>
            <a:off x="3439563"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p35"/>
          <p:cNvSpPr txBox="1">
            <a:spLocks noGrp="1"/>
          </p:cNvSpPr>
          <p:nvPr>
            <p:ph type="title" idx="5"/>
          </p:nvPr>
        </p:nvSpPr>
        <p:spPr>
          <a:xfrm>
            <a:off x="5988275" y="2358440"/>
            <a:ext cx="2241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2" name="Google Shape;312;p35"/>
          <p:cNvSpPr txBox="1">
            <a:spLocks noGrp="1"/>
          </p:cNvSpPr>
          <p:nvPr>
            <p:ph type="subTitle" idx="6"/>
          </p:nvPr>
        </p:nvSpPr>
        <p:spPr>
          <a:xfrm>
            <a:off x="5988275" y="2886140"/>
            <a:ext cx="22419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3" name="Google Shape;313;p35"/>
          <p:cNvGrpSpPr/>
          <p:nvPr/>
        </p:nvGrpSpPr>
        <p:grpSpPr>
          <a:xfrm>
            <a:off x="8373782" y="4621856"/>
            <a:ext cx="882480" cy="329031"/>
            <a:chOff x="4042650" y="642025"/>
            <a:chExt cx="1154625" cy="430500"/>
          </a:xfrm>
        </p:grpSpPr>
        <p:sp>
          <p:nvSpPr>
            <p:cNvPr id="314" name="Google Shape;314;p35"/>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35"/>
          <p:cNvGrpSpPr/>
          <p:nvPr/>
        </p:nvGrpSpPr>
        <p:grpSpPr>
          <a:xfrm rot="10800000">
            <a:off x="5649001" y="4534812"/>
            <a:ext cx="2724785" cy="350705"/>
            <a:chOff x="198225" y="4390550"/>
            <a:chExt cx="3765075" cy="484600"/>
          </a:xfrm>
        </p:grpSpPr>
        <p:sp>
          <p:nvSpPr>
            <p:cNvPr id="317" name="Google Shape;317;p35"/>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35"/>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0" name="Google Shape;320;p35"/>
          <p:cNvPicPr preferRelativeResize="0"/>
          <p:nvPr/>
        </p:nvPicPr>
        <p:blipFill rotWithShape="1">
          <a:blip r:embed="rId3"/>
          <a:srcRect b="44478"/>
          <a:stretch>
            <a:fillRect/>
          </a:stretch>
        </p:blipFill>
        <p:spPr>
          <a:xfrm>
            <a:off x="70550" y="54126"/>
            <a:ext cx="2502225" cy="8419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2">
  <p:cSld name="CUSTOM_6_1_1_1">
    <p:bg>
      <p:bgPr>
        <a:blipFill>
          <a:blip r:embed="rId2"/>
          <a:stretch>
            <a:fillRect/>
          </a:stretch>
        </a:blipFill>
        <a:effectLst/>
      </p:bgPr>
    </p:bg>
    <p:spTree>
      <p:nvGrpSpPr>
        <p:cNvPr id="1" name="Shape 321"/>
        <p:cNvGrpSpPr/>
        <p:nvPr/>
      </p:nvGrpSpPr>
      <p:grpSpPr>
        <a:xfrm>
          <a:off x="0" y="0"/>
          <a:ext cx="0" cy="0"/>
          <a:chOff x="0" y="0"/>
          <a:chExt cx="0" cy="0"/>
        </a:xfrm>
      </p:grpSpPr>
      <p:sp>
        <p:nvSpPr>
          <p:cNvPr id="322" name="Google Shape;322;p36"/>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3" name="Google Shape;323;p36"/>
          <p:cNvPicPr preferRelativeResize="0"/>
          <p:nvPr/>
        </p:nvPicPr>
        <p:blipFill rotWithShape="1">
          <a:blip r:embed="rId3"/>
          <a:srcRect r="28886" b="34314"/>
          <a:stretch>
            <a:fillRect/>
          </a:stretch>
        </p:blipFill>
        <p:spPr>
          <a:xfrm>
            <a:off x="6685800" y="3758425"/>
            <a:ext cx="2380825" cy="1332674"/>
          </a:xfrm>
          <a:prstGeom prst="rect">
            <a:avLst/>
          </a:prstGeom>
          <a:noFill/>
          <a:ln>
            <a:noFill/>
          </a:ln>
        </p:spPr>
      </p:pic>
      <p:sp>
        <p:nvSpPr>
          <p:cNvPr id="324" name="Google Shape;324;p3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5" name="Google Shape;325;p36"/>
          <p:cNvSpPr txBox="1">
            <a:spLocks noGrp="1"/>
          </p:cNvSpPr>
          <p:nvPr>
            <p:ph type="title" idx="2"/>
          </p:nvPr>
        </p:nvSpPr>
        <p:spPr>
          <a:xfrm>
            <a:off x="865180" y="1537650"/>
            <a:ext cx="1880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 name="Google Shape;326;p36"/>
          <p:cNvSpPr txBox="1">
            <a:spLocks noGrp="1"/>
          </p:cNvSpPr>
          <p:nvPr>
            <p:ph type="subTitle" idx="1"/>
          </p:nvPr>
        </p:nvSpPr>
        <p:spPr>
          <a:xfrm>
            <a:off x="3390000" y="1493700"/>
            <a:ext cx="48303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36"/>
          <p:cNvSpPr txBox="1">
            <a:spLocks noGrp="1"/>
          </p:cNvSpPr>
          <p:nvPr>
            <p:ph type="title" idx="3"/>
          </p:nvPr>
        </p:nvSpPr>
        <p:spPr>
          <a:xfrm>
            <a:off x="863525" y="2592560"/>
            <a:ext cx="1883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36"/>
          <p:cNvSpPr txBox="1">
            <a:spLocks noGrp="1"/>
          </p:cNvSpPr>
          <p:nvPr>
            <p:ph type="subTitle" idx="4"/>
          </p:nvPr>
        </p:nvSpPr>
        <p:spPr>
          <a:xfrm>
            <a:off x="3391200" y="2550906"/>
            <a:ext cx="48279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36"/>
          <p:cNvSpPr txBox="1">
            <a:spLocks noGrp="1"/>
          </p:cNvSpPr>
          <p:nvPr>
            <p:ph type="title" idx="5"/>
          </p:nvPr>
        </p:nvSpPr>
        <p:spPr>
          <a:xfrm>
            <a:off x="863526" y="3647470"/>
            <a:ext cx="1883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36"/>
          <p:cNvSpPr txBox="1">
            <a:spLocks noGrp="1"/>
          </p:cNvSpPr>
          <p:nvPr>
            <p:ph type="subTitle" idx="6"/>
          </p:nvPr>
        </p:nvSpPr>
        <p:spPr>
          <a:xfrm>
            <a:off x="3391200" y="3605112"/>
            <a:ext cx="48279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3">
  <p:cSld name="CUSTOM_6_1_1_2">
    <p:bg>
      <p:bgPr>
        <a:blipFill>
          <a:blip r:embed="rId2"/>
          <a:stretch>
            <a:fillRect/>
          </a:stretch>
        </a:blipFill>
        <a:effectLst/>
      </p:bgPr>
    </p:bg>
    <p:spTree>
      <p:nvGrpSpPr>
        <p:cNvPr id="1" name="Shape 331"/>
        <p:cNvGrpSpPr/>
        <p:nvPr/>
      </p:nvGrpSpPr>
      <p:grpSpPr>
        <a:xfrm>
          <a:off x="0" y="0"/>
          <a:ext cx="0" cy="0"/>
          <a:chOff x="0" y="0"/>
          <a:chExt cx="0" cy="0"/>
        </a:xfrm>
      </p:grpSpPr>
      <p:sp>
        <p:nvSpPr>
          <p:cNvPr id="332" name="Google Shape;332;p37"/>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4" name="Google Shape;334;p37"/>
          <p:cNvSpPr txBox="1">
            <a:spLocks noGrp="1"/>
          </p:cNvSpPr>
          <p:nvPr>
            <p:ph type="title" idx="2"/>
          </p:nvPr>
        </p:nvSpPr>
        <p:spPr>
          <a:xfrm>
            <a:off x="890875"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5" name="Google Shape;335;p37"/>
          <p:cNvSpPr txBox="1">
            <a:spLocks noGrp="1"/>
          </p:cNvSpPr>
          <p:nvPr>
            <p:ph type="subTitle" idx="1"/>
          </p:nvPr>
        </p:nvSpPr>
        <p:spPr>
          <a:xfrm>
            <a:off x="8908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37"/>
          <p:cNvSpPr txBox="1">
            <a:spLocks noGrp="1"/>
          </p:cNvSpPr>
          <p:nvPr>
            <p:ph type="title" idx="3"/>
          </p:nvPr>
        </p:nvSpPr>
        <p:spPr>
          <a:xfrm>
            <a:off x="3439563"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7" name="Google Shape;337;p37"/>
          <p:cNvSpPr txBox="1">
            <a:spLocks noGrp="1"/>
          </p:cNvSpPr>
          <p:nvPr>
            <p:ph type="subTitle" idx="4"/>
          </p:nvPr>
        </p:nvSpPr>
        <p:spPr>
          <a:xfrm>
            <a:off x="34395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37"/>
          <p:cNvSpPr txBox="1">
            <a:spLocks noGrp="1"/>
          </p:cNvSpPr>
          <p:nvPr>
            <p:ph type="title" idx="5"/>
          </p:nvPr>
        </p:nvSpPr>
        <p:spPr>
          <a:xfrm>
            <a:off x="5988275"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 name="Google Shape;339;p37"/>
          <p:cNvSpPr txBox="1">
            <a:spLocks noGrp="1"/>
          </p:cNvSpPr>
          <p:nvPr>
            <p:ph type="subTitle" idx="6"/>
          </p:nvPr>
        </p:nvSpPr>
        <p:spPr>
          <a:xfrm>
            <a:off x="59882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0" name="Google Shape;340;p37"/>
          <p:cNvGrpSpPr/>
          <p:nvPr/>
        </p:nvGrpSpPr>
        <p:grpSpPr>
          <a:xfrm>
            <a:off x="8373782" y="4621856"/>
            <a:ext cx="882480" cy="329031"/>
            <a:chOff x="4042650" y="642025"/>
            <a:chExt cx="1154625" cy="430500"/>
          </a:xfrm>
        </p:grpSpPr>
        <p:sp>
          <p:nvSpPr>
            <p:cNvPr id="341" name="Google Shape;341;p37"/>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7"/>
          <p:cNvGrpSpPr/>
          <p:nvPr/>
        </p:nvGrpSpPr>
        <p:grpSpPr>
          <a:xfrm rot="10800000">
            <a:off x="5649001" y="4534812"/>
            <a:ext cx="2724785" cy="350705"/>
            <a:chOff x="198225" y="4390550"/>
            <a:chExt cx="3765075" cy="484600"/>
          </a:xfrm>
        </p:grpSpPr>
        <p:sp>
          <p:nvSpPr>
            <p:cNvPr id="344" name="Google Shape;344;p37"/>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37"/>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7" name="Google Shape;347;p37"/>
          <p:cNvPicPr preferRelativeResize="0"/>
          <p:nvPr/>
        </p:nvPicPr>
        <p:blipFill rotWithShape="1">
          <a:blip r:embed="rId3"/>
          <a:srcRect b="44478"/>
          <a:stretch>
            <a:fillRect/>
          </a:stretch>
        </p:blipFill>
        <p:spPr>
          <a:xfrm>
            <a:off x="70550" y="54126"/>
            <a:ext cx="2502225" cy="841925"/>
          </a:xfrm>
          <a:prstGeom prst="rect">
            <a:avLst/>
          </a:prstGeom>
          <a:noFill/>
          <a:ln>
            <a:noFill/>
          </a:ln>
        </p:spPr>
      </p:pic>
      <p:sp>
        <p:nvSpPr>
          <p:cNvPr id="348" name="Google Shape;348;p37"/>
          <p:cNvSpPr>
            <a:spLocks noGrp="1"/>
          </p:cNvSpPr>
          <p:nvPr>
            <p:ph type="pic" idx="7"/>
          </p:nvPr>
        </p:nvSpPr>
        <p:spPr>
          <a:xfrm>
            <a:off x="2376450" y="1285600"/>
            <a:ext cx="4368000" cy="19338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4">
  <p:cSld name="CUSTOM_6_1_1_1_1">
    <p:bg>
      <p:bgPr>
        <a:blipFill>
          <a:blip r:embed="rId2"/>
          <a:stretch>
            <a:fillRect/>
          </a:stretch>
        </a:blipFill>
        <a:effectLst/>
      </p:bgPr>
    </p:bg>
    <p:spTree>
      <p:nvGrpSpPr>
        <p:cNvPr id="1" name="Shape 349"/>
        <p:cNvGrpSpPr/>
        <p:nvPr/>
      </p:nvGrpSpPr>
      <p:grpSpPr>
        <a:xfrm>
          <a:off x="0" y="0"/>
          <a:ext cx="0" cy="0"/>
          <a:chOff x="0" y="0"/>
          <a:chExt cx="0" cy="0"/>
        </a:xfrm>
      </p:grpSpPr>
      <p:sp>
        <p:nvSpPr>
          <p:cNvPr id="350" name="Google Shape;350;p38"/>
          <p:cNvSpPr/>
          <p:nvPr/>
        </p:nvSpPr>
        <p:spPr>
          <a:xfrm>
            <a:off x="-650500" y="-832950"/>
            <a:ext cx="4289400" cy="4289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1" name="Google Shape;351;p38"/>
          <p:cNvPicPr preferRelativeResize="0"/>
          <p:nvPr/>
        </p:nvPicPr>
        <p:blipFill rotWithShape="1">
          <a:blip r:embed="rId3"/>
          <a:srcRect r="28886" b="34314"/>
          <a:stretch>
            <a:fillRect/>
          </a:stretch>
        </p:blipFill>
        <p:spPr>
          <a:xfrm>
            <a:off x="6685800" y="3758425"/>
            <a:ext cx="2380825" cy="1332674"/>
          </a:xfrm>
          <a:prstGeom prst="rect">
            <a:avLst/>
          </a:prstGeom>
          <a:noFill/>
          <a:ln>
            <a:noFill/>
          </a:ln>
        </p:spPr>
      </p:pic>
      <p:sp>
        <p:nvSpPr>
          <p:cNvPr id="352" name="Google Shape;352;p38"/>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3" name="Google Shape;353;p38"/>
          <p:cNvSpPr txBox="1">
            <a:spLocks noGrp="1"/>
          </p:cNvSpPr>
          <p:nvPr>
            <p:ph type="title" idx="2"/>
          </p:nvPr>
        </p:nvSpPr>
        <p:spPr>
          <a:xfrm>
            <a:off x="5198756" y="1168750"/>
            <a:ext cx="2079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4" name="Google Shape;354;p38"/>
          <p:cNvSpPr txBox="1">
            <a:spLocks noGrp="1"/>
          </p:cNvSpPr>
          <p:nvPr>
            <p:ph type="subTitle" idx="1"/>
          </p:nvPr>
        </p:nvSpPr>
        <p:spPr>
          <a:xfrm>
            <a:off x="5196925" y="1696447"/>
            <a:ext cx="3130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38"/>
          <p:cNvSpPr txBox="1">
            <a:spLocks noGrp="1"/>
          </p:cNvSpPr>
          <p:nvPr>
            <p:ph type="title" idx="3"/>
          </p:nvPr>
        </p:nvSpPr>
        <p:spPr>
          <a:xfrm>
            <a:off x="5196925" y="2299857"/>
            <a:ext cx="208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6" name="Google Shape;356;p38"/>
          <p:cNvSpPr txBox="1">
            <a:spLocks noGrp="1"/>
          </p:cNvSpPr>
          <p:nvPr>
            <p:ph type="subTitle" idx="4"/>
          </p:nvPr>
        </p:nvSpPr>
        <p:spPr>
          <a:xfrm>
            <a:off x="5197703" y="2829849"/>
            <a:ext cx="31287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38"/>
          <p:cNvSpPr txBox="1">
            <a:spLocks noGrp="1"/>
          </p:cNvSpPr>
          <p:nvPr>
            <p:ph type="title" idx="5"/>
          </p:nvPr>
        </p:nvSpPr>
        <p:spPr>
          <a:xfrm>
            <a:off x="5196926" y="3430965"/>
            <a:ext cx="208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8" name="Google Shape;358;p38"/>
          <p:cNvSpPr txBox="1">
            <a:spLocks noGrp="1"/>
          </p:cNvSpPr>
          <p:nvPr>
            <p:ph type="subTitle" idx="6"/>
          </p:nvPr>
        </p:nvSpPr>
        <p:spPr>
          <a:xfrm>
            <a:off x="5197703" y="3960250"/>
            <a:ext cx="31287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38"/>
          <p:cNvSpPr txBox="1">
            <a:spLocks noGrp="1"/>
          </p:cNvSpPr>
          <p:nvPr>
            <p:ph type="title" idx="7" hasCustomPrompt="1"/>
          </p:nvPr>
        </p:nvSpPr>
        <p:spPr>
          <a:xfrm>
            <a:off x="4010579" y="1500185"/>
            <a:ext cx="10854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0" name="Google Shape;360;p38"/>
          <p:cNvSpPr txBox="1">
            <a:spLocks noGrp="1"/>
          </p:cNvSpPr>
          <p:nvPr>
            <p:ph type="title" idx="8" hasCustomPrompt="1"/>
          </p:nvPr>
        </p:nvSpPr>
        <p:spPr>
          <a:xfrm>
            <a:off x="4029300" y="2633994"/>
            <a:ext cx="10854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1" name="Google Shape;361;p38"/>
          <p:cNvSpPr txBox="1">
            <a:spLocks noGrp="1"/>
          </p:cNvSpPr>
          <p:nvPr>
            <p:ph type="title" idx="9" hasCustomPrompt="1"/>
          </p:nvPr>
        </p:nvSpPr>
        <p:spPr>
          <a:xfrm>
            <a:off x="4029300" y="3767720"/>
            <a:ext cx="10854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2" name="Google Shape;362;p38"/>
          <p:cNvSpPr>
            <a:spLocks noGrp="1"/>
          </p:cNvSpPr>
          <p:nvPr>
            <p:ph type="pic" idx="13"/>
          </p:nvPr>
        </p:nvSpPr>
        <p:spPr>
          <a:xfrm>
            <a:off x="720000" y="1571500"/>
            <a:ext cx="3085800" cy="27960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5">
  <p:cSld name="CUSTOM_6_1_1_2_1">
    <p:bg>
      <p:bgPr>
        <a:blipFill>
          <a:blip r:embed="rId2"/>
          <a:stretch>
            <a:fillRect/>
          </a:stretch>
        </a:blipFill>
        <a:effectLst/>
      </p:bgPr>
    </p:bg>
    <p:spTree>
      <p:nvGrpSpPr>
        <p:cNvPr id="1" name="Shape 363"/>
        <p:cNvGrpSpPr/>
        <p:nvPr/>
      </p:nvGrpSpPr>
      <p:grpSpPr>
        <a:xfrm>
          <a:off x="0" y="0"/>
          <a:ext cx="0" cy="0"/>
          <a:chOff x="0" y="0"/>
          <a:chExt cx="0" cy="0"/>
        </a:xfrm>
      </p:grpSpPr>
      <p:sp>
        <p:nvSpPr>
          <p:cNvPr id="364" name="Google Shape;364;p39"/>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6" name="Google Shape;366;p39"/>
          <p:cNvSpPr txBox="1">
            <a:spLocks noGrp="1"/>
          </p:cNvSpPr>
          <p:nvPr>
            <p:ph type="title" idx="2"/>
          </p:nvPr>
        </p:nvSpPr>
        <p:spPr>
          <a:xfrm>
            <a:off x="775575" y="3166571"/>
            <a:ext cx="233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7" name="Google Shape;367;p39"/>
          <p:cNvSpPr txBox="1">
            <a:spLocks noGrp="1"/>
          </p:cNvSpPr>
          <p:nvPr>
            <p:ph type="subTitle" idx="1"/>
          </p:nvPr>
        </p:nvSpPr>
        <p:spPr>
          <a:xfrm>
            <a:off x="775575" y="2575850"/>
            <a:ext cx="2338200" cy="61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8" name="Google Shape;368;p39"/>
          <p:cNvSpPr txBox="1">
            <a:spLocks noGrp="1"/>
          </p:cNvSpPr>
          <p:nvPr>
            <p:ph type="title" idx="3"/>
          </p:nvPr>
        </p:nvSpPr>
        <p:spPr>
          <a:xfrm>
            <a:off x="3402894" y="3166571"/>
            <a:ext cx="233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9" name="Google Shape;369;p39"/>
          <p:cNvSpPr txBox="1">
            <a:spLocks noGrp="1"/>
          </p:cNvSpPr>
          <p:nvPr>
            <p:ph type="subTitle" idx="4"/>
          </p:nvPr>
        </p:nvSpPr>
        <p:spPr>
          <a:xfrm>
            <a:off x="3402894" y="2575850"/>
            <a:ext cx="2338200" cy="61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0" name="Google Shape;370;p39"/>
          <p:cNvSpPr txBox="1">
            <a:spLocks noGrp="1"/>
          </p:cNvSpPr>
          <p:nvPr>
            <p:ph type="title" idx="5"/>
          </p:nvPr>
        </p:nvSpPr>
        <p:spPr>
          <a:xfrm>
            <a:off x="6089913" y="3166571"/>
            <a:ext cx="233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1" name="Google Shape;371;p39"/>
          <p:cNvSpPr txBox="1">
            <a:spLocks noGrp="1"/>
          </p:cNvSpPr>
          <p:nvPr>
            <p:ph type="subTitle" idx="6"/>
          </p:nvPr>
        </p:nvSpPr>
        <p:spPr>
          <a:xfrm>
            <a:off x="6089913" y="2575850"/>
            <a:ext cx="2338200" cy="61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72" name="Google Shape;372;p39"/>
          <p:cNvGrpSpPr/>
          <p:nvPr/>
        </p:nvGrpSpPr>
        <p:grpSpPr>
          <a:xfrm>
            <a:off x="8373782" y="4621856"/>
            <a:ext cx="882480" cy="329031"/>
            <a:chOff x="4042650" y="642025"/>
            <a:chExt cx="1154625" cy="430500"/>
          </a:xfrm>
        </p:grpSpPr>
        <p:sp>
          <p:nvSpPr>
            <p:cNvPr id="373" name="Google Shape;373;p3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9"/>
          <p:cNvGrpSpPr/>
          <p:nvPr/>
        </p:nvGrpSpPr>
        <p:grpSpPr>
          <a:xfrm rot="10800000">
            <a:off x="5649001" y="4534812"/>
            <a:ext cx="2724785" cy="350705"/>
            <a:chOff x="198225" y="4390550"/>
            <a:chExt cx="3765075" cy="484600"/>
          </a:xfrm>
        </p:grpSpPr>
        <p:sp>
          <p:nvSpPr>
            <p:cNvPr id="376" name="Google Shape;376;p39"/>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9"/>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9" name="Google Shape;379;p39"/>
          <p:cNvPicPr preferRelativeResize="0"/>
          <p:nvPr/>
        </p:nvPicPr>
        <p:blipFill rotWithShape="1">
          <a:blip r:embed="rId3"/>
          <a:srcRect b="44478"/>
          <a:stretch>
            <a:fillRect/>
          </a:stretch>
        </p:blipFill>
        <p:spPr>
          <a:xfrm>
            <a:off x="70550" y="54126"/>
            <a:ext cx="2502225" cy="84192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blipFill>
          <a:blip r:embed="rId2"/>
          <a:stretch>
            <a:fillRect/>
          </a:stretch>
        </a:blipFill>
        <a:effectLst/>
      </p:bgPr>
    </p:bg>
    <p:spTree>
      <p:nvGrpSpPr>
        <p:cNvPr id="1" name="Shape 380"/>
        <p:cNvGrpSpPr/>
        <p:nvPr/>
      </p:nvGrpSpPr>
      <p:grpSpPr>
        <a:xfrm>
          <a:off x="0" y="0"/>
          <a:ext cx="0" cy="0"/>
          <a:chOff x="0" y="0"/>
          <a:chExt cx="0" cy="0"/>
        </a:xfrm>
      </p:grpSpPr>
      <p:sp>
        <p:nvSpPr>
          <p:cNvPr id="381" name="Google Shape;381;p40"/>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5" name="Google Shape;385;p40"/>
          <p:cNvSpPr txBox="1">
            <a:spLocks noGrp="1"/>
          </p:cNvSpPr>
          <p:nvPr>
            <p:ph type="title" idx="2"/>
          </p:nvPr>
        </p:nvSpPr>
        <p:spPr>
          <a:xfrm>
            <a:off x="927243" y="17664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6" name="Google Shape;386;p40"/>
          <p:cNvSpPr txBox="1">
            <a:spLocks noGrp="1"/>
          </p:cNvSpPr>
          <p:nvPr>
            <p:ph type="subTitle" idx="1"/>
          </p:nvPr>
        </p:nvSpPr>
        <p:spPr>
          <a:xfrm>
            <a:off x="927143" y="22047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7" name="Google Shape;387;p40"/>
          <p:cNvSpPr txBox="1">
            <a:spLocks noGrp="1"/>
          </p:cNvSpPr>
          <p:nvPr>
            <p:ph type="title" idx="3"/>
          </p:nvPr>
        </p:nvSpPr>
        <p:spPr>
          <a:xfrm>
            <a:off x="6028057" y="17664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8" name="Google Shape;388;p40"/>
          <p:cNvSpPr txBox="1">
            <a:spLocks noGrp="1"/>
          </p:cNvSpPr>
          <p:nvPr>
            <p:ph type="subTitle" idx="4"/>
          </p:nvPr>
        </p:nvSpPr>
        <p:spPr>
          <a:xfrm>
            <a:off x="6028043" y="22047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9" name="Google Shape;389;p40"/>
          <p:cNvSpPr txBox="1">
            <a:spLocks noGrp="1"/>
          </p:cNvSpPr>
          <p:nvPr>
            <p:ph type="title" idx="5"/>
          </p:nvPr>
        </p:nvSpPr>
        <p:spPr>
          <a:xfrm>
            <a:off x="927243" y="3199800"/>
            <a:ext cx="2188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0" name="Google Shape;390;p40"/>
          <p:cNvSpPr txBox="1">
            <a:spLocks noGrp="1"/>
          </p:cNvSpPr>
          <p:nvPr>
            <p:ph type="subTitle" idx="6"/>
          </p:nvPr>
        </p:nvSpPr>
        <p:spPr>
          <a:xfrm>
            <a:off x="927143" y="3638175"/>
            <a:ext cx="21888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40"/>
          <p:cNvSpPr txBox="1">
            <a:spLocks noGrp="1"/>
          </p:cNvSpPr>
          <p:nvPr>
            <p:ph type="title" idx="7"/>
          </p:nvPr>
        </p:nvSpPr>
        <p:spPr>
          <a:xfrm>
            <a:off x="6028057" y="3199800"/>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2" name="Google Shape;392;p40"/>
          <p:cNvSpPr txBox="1">
            <a:spLocks noGrp="1"/>
          </p:cNvSpPr>
          <p:nvPr>
            <p:ph type="subTitle" idx="8"/>
          </p:nvPr>
        </p:nvSpPr>
        <p:spPr>
          <a:xfrm>
            <a:off x="6028043" y="3638175"/>
            <a:ext cx="21888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3" name="Google Shape;393;p40"/>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1">
  <p:cSld name="CUSTOM_5_1">
    <p:bg>
      <p:bgPr>
        <a:blipFill>
          <a:blip r:embed="rId2"/>
          <a:stretch>
            <a:fillRect/>
          </a:stretch>
        </a:blipFill>
        <a:effectLst/>
      </p:bgPr>
    </p:bg>
    <p:spTree>
      <p:nvGrpSpPr>
        <p:cNvPr id="1" name="Shape 395"/>
        <p:cNvGrpSpPr/>
        <p:nvPr/>
      </p:nvGrpSpPr>
      <p:grpSpPr>
        <a:xfrm>
          <a:off x="0" y="0"/>
          <a:ext cx="0" cy="0"/>
          <a:chOff x="0" y="0"/>
          <a:chExt cx="0" cy="0"/>
        </a:xfrm>
      </p:grpSpPr>
      <p:sp>
        <p:nvSpPr>
          <p:cNvPr id="396" name="Google Shape;396;p41"/>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8" name="Google Shape;398;p41"/>
          <p:cNvSpPr txBox="1">
            <a:spLocks noGrp="1"/>
          </p:cNvSpPr>
          <p:nvPr>
            <p:ph type="title" idx="2"/>
          </p:nvPr>
        </p:nvSpPr>
        <p:spPr>
          <a:xfrm>
            <a:off x="720106" y="180987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9" name="Google Shape;399;p41"/>
          <p:cNvSpPr txBox="1">
            <a:spLocks noGrp="1"/>
          </p:cNvSpPr>
          <p:nvPr>
            <p:ph type="subTitle" idx="1"/>
          </p:nvPr>
        </p:nvSpPr>
        <p:spPr>
          <a:xfrm>
            <a:off x="720006" y="224825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0" name="Google Shape;400;p41"/>
          <p:cNvSpPr txBox="1">
            <a:spLocks noGrp="1"/>
          </p:cNvSpPr>
          <p:nvPr>
            <p:ph type="title" idx="3"/>
          </p:nvPr>
        </p:nvSpPr>
        <p:spPr>
          <a:xfrm>
            <a:off x="3490594" y="180987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41"/>
          <p:cNvSpPr txBox="1">
            <a:spLocks noGrp="1"/>
          </p:cNvSpPr>
          <p:nvPr>
            <p:ph type="subTitle" idx="4"/>
          </p:nvPr>
        </p:nvSpPr>
        <p:spPr>
          <a:xfrm>
            <a:off x="3490575" y="224825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2" name="Google Shape;402;p41"/>
          <p:cNvSpPr txBox="1">
            <a:spLocks noGrp="1"/>
          </p:cNvSpPr>
          <p:nvPr>
            <p:ph type="title" idx="5"/>
          </p:nvPr>
        </p:nvSpPr>
        <p:spPr>
          <a:xfrm>
            <a:off x="720106" y="355012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41"/>
          <p:cNvSpPr txBox="1">
            <a:spLocks noGrp="1"/>
          </p:cNvSpPr>
          <p:nvPr>
            <p:ph type="subTitle" idx="6"/>
          </p:nvPr>
        </p:nvSpPr>
        <p:spPr>
          <a:xfrm>
            <a:off x="720006" y="398850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41"/>
          <p:cNvSpPr txBox="1">
            <a:spLocks noGrp="1"/>
          </p:cNvSpPr>
          <p:nvPr>
            <p:ph type="title" idx="7"/>
          </p:nvPr>
        </p:nvSpPr>
        <p:spPr>
          <a:xfrm>
            <a:off x="3490594" y="3550125"/>
            <a:ext cx="2188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5" name="Google Shape;405;p41"/>
          <p:cNvSpPr txBox="1">
            <a:spLocks noGrp="1"/>
          </p:cNvSpPr>
          <p:nvPr>
            <p:ph type="subTitle" idx="8"/>
          </p:nvPr>
        </p:nvSpPr>
        <p:spPr>
          <a:xfrm>
            <a:off x="3490575" y="3988500"/>
            <a:ext cx="2188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06" name="Google Shape;406;p41"/>
          <p:cNvGrpSpPr/>
          <p:nvPr/>
        </p:nvGrpSpPr>
        <p:grpSpPr>
          <a:xfrm>
            <a:off x="7165188" y="-12"/>
            <a:ext cx="1852400" cy="5143500"/>
            <a:chOff x="7165188" y="-12"/>
            <a:chExt cx="1852400" cy="5143500"/>
          </a:xfrm>
        </p:grpSpPr>
        <p:grpSp>
          <p:nvGrpSpPr>
            <p:cNvPr id="407" name="Google Shape;407;p41"/>
            <p:cNvGrpSpPr/>
            <p:nvPr/>
          </p:nvGrpSpPr>
          <p:grpSpPr>
            <a:xfrm rot="5400000" flipH="1">
              <a:off x="6164325" y="3018650"/>
              <a:ext cx="3765075" cy="484600"/>
              <a:chOff x="198225" y="4390550"/>
              <a:chExt cx="3765075" cy="484600"/>
            </a:xfrm>
          </p:grpSpPr>
          <p:sp>
            <p:nvSpPr>
              <p:cNvPr id="408" name="Google Shape;408;p4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41"/>
            <p:cNvGrpSpPr/>
            <p:nvPr/>
          </p:nvGrpSpPr>
          <p:grpSpPr>
            <a:xfrm rot="5400000" flipH="1">
              <a:off x="5770950" y="1394225"/>
              <a:ext cx="3427850" cy="639375"/>
              <a:chOff x="1298650" y="3255600"/>
              <a:chExt cx="3427850" cy="639375"/>
            </a:xfrm>
          </p:grpSpPr>
          <p:sp>
            <p:nvSpPr>
              <p:cNvPr id="411" name="Google Shape;411;p4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41"/>
            <p:cNvGrpSpPr/>
            <p:nvPr/>
          </p:nvGrpSpPr>
          <p:grpSpPr>
            <a:xfrm rot="-5400000" flipH="1">
              <a:off x="6892750" y="1640225"/>
              <a:ext cx="3765075" cy="484600"/>
              <a:chOff x="198225" y="4390550"/>
              <a:chExt cx="3765075" cy="484600"/>
            </a:xfrm>
          </p:grpSpPr>
          <p:sp>
            <p:nvSpPr>
              <p:cNvPr id="414" name="Google Shape;414;p4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41"/>
            <p:cNvSpPr/>
            <p:nvPr/>
          </p:nvSpPr>
          <p:spPr>
            <a:xfrm>
              <a:off x="7764000" y="82731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7764000" y="325694"/>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7406100" y="37650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a:off x="7406100" y="42217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0" name="Google Shape;420;p41"/>
          <p:cNvPicPr preferRelativeResize="0"/>
          <p:nvPr/>
        </p:nvPicPr>
        <p:blipFill rotWithShape="1">
          <a:blip r:embed="rId3"/>
          <a:srcRect b="33936"/>
          <a:stretch>
            <a:fillRect/>
          </a:stretch>
        </p:blipFill>
        <p:spPr>
          <a:xfrm>
            <a:off x="0" y="0"/>
            <a:ext cx="3347900" cy="13403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stretch>
            <a:fillRect/>
          </a:stretch>
        </a:blipFill>
        <a:effectLst/>
      </p:bgPr>
    </p:bg>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5"/>
          <p:cNvSpPr txBox="1">
            <a:spLocks noGrp="1"/>
          </p:cNvSpPr>
          <p:nvPr>
            <p:ph type="title" idx="2"/>
          </p:nvPr>
        </p:nvSpPr>
        <p:spPr>
          <a:xfrm>
            <a:off x="1535050" y="3501550"/>
            <a:ext cx="27228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5"/>
          <p:cNvSpPr txBox="1">
            <a:spLocks noGrp="1"/>
          </p:cNvSpPr>
          <p:nvPr>
            <p:ph type="title" idx="3"/>
          </p:nvPr>
        </p:nvSpPr>
        <p:spPr>
          <a:xfrm>
            <a:off x="4904150" y="3501550"/>
            <a:ext cx="27228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5"/>
          <p:cNvSpPr txBox="1">
            <a:spLocks noGrp="1"/>
          </p:cNvSpPr>
          <p:nvPr>
            <p:ph type="subTitle" idx="1"/>
          </p:nvPr>
        </p:nvSpPr>
        <p:spPr>
          <a:xfrm>
            <a:off x="4904152" y="2295475"/>
            <a:ext cx="2722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5"/>
          <p:cNvSpPr txBox="1">
            <a:spLocks noGrp="1"/>
          </p:cNvSpPr>
          <p:nvPr>
            <p:ph type="subTitle" idx="4"/>
          </p:nvPr>
        </p:nvSpPr>
        <p:spPr>
          <a:xfrm>
            <a:off x="1535050" y="2295475"/>
            <a:ext cx="2722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5"/>
          <p:cNvSpPr/>
          <p:nvPr/>
        </p:nvSpPr>
        <p:spPr>
          <a:xfrm>
            <a:off x="-944225" y="-771375"/>
            <a:ext cx="5017200" cy="501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250675" y="2068287"/>
            <a:ext cx="3603600" cy="3603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423988" y="8593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312288" y="44680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5"/>
          <p:cNvGrpSpPr/>
          <p:nvPr/>
        </p:nvGrpSpPr>
        <p:grpSpPr>
          <a:xfrm rot="-5400000">
            <a:off x="-816695" y="997044"/>
            <a:ext cx="2428951" cy="434862"/>
            <a:chOff x="1358103" y="3291921"/>
            <a:chExt cx="3368397" cy="603054"/>
          </a:xfrm>
        </p:grpSpPr>
        <p:sp>
          <p:nvSpPr>
            <p:cNvPr id="56" name="Google Shape;56;p5"/>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 name="Google Shape;58;p5"/>
          <p:cNvPicPr preferRelativeResize="0"/>
          <p:nvPr/>
        </p:nvPicPr>
        <p:blipFill rotWithShape="1">
          <a:blip r:embed="rId3"/>
          <a:srcRect b="33936"/>
          <a:stretch>
            <a:fillRect/>
          </a:stretch>
        </p:blipFill>
        <p:spPr>
          <a:xfrm>
            <a:off x="5796100" y="3803150"/>
            <a:ext cx="3347900" cy="1340349"/>
          </a:xfrm>
          <a:prstGeom prst="rect">
            <a:avLst/>
          </a:prstGeom>
          <a:noFill/>
          <a:ln>
            <a:noFill/>
          </a:ln>
        </p:spPr>
      </p:pic>
      <p:pic>
        <p:nvPicPr>
          <p:cNvPr id="59" name="Google Shape;59;p5"/>
          <p:cNvPicPr preferRelativeResize="0"/>
          <p:nvPr/>
        </p:nvPicPr>
        <p:blipFill rotWithShape="1">
          <a:blip r:embed="rId3"/>
          <a:srcRect l="63921"/>
          <a:stretch>
            <a:fillRect/>
          </a:stretch>
        </p:blipFill>
        <p:spPr>
          <a:xfrm>
            <a:off x="0" y="2545350"/>
            <a:ext cx="1207900" cy="2028874"/>
          </a:xfrm>
          <a:prstGeom prst="rect">
            <a:avLst/>
          </a:prstGeom>
          <a:noFill/>
          <a:ln>
            <a:noFill/>
          </a:ln>
        </p:spPr>
      </p:pic>
      <p:sp>
        <p:nvSpPr>
          <p:cNvPr id="60" name="Google Shape;60;p5"/>
          <p:cNvSpPr/>
          <p:nvPr/>
        </p:nvSpPr>
        <p:spPr>
          <a:xfrm>
            <a:off x="8423988" y="322506"/>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2">
  <p:cSld name="CUSTOM_5_1_1">
    <p:bg>
      <p:bgPr>
        <a:blipFill>
          <a:blip r:embed="rId2"/>
          <a:stretch>
            <a:fillRect/>
          </a:stretch>
        </a:blipFill>
        <a:effectLst/>
      </p:bgPr>
    </p:bg>
    <p:spTree>
      <p:nvGrpSpPr>
        <p:cNvPr id="1" name="Shape 421"/>
        <p:cNvGrpSpPr/>
        <p:nvPr/>
      </p:nvGrpSpPr>
      <p:grpSpPr>
        <a:xfrm>
          <a:off x="0" y="0"/>
          <a:ext cx="0" cy="0"/>
          <a:chOff x="0" y="0"/>
          <a:chExt cx="0" cy="0"/>
        </a:xfrm>
      </p:grpSpPr>
      <p:sp>
        <p:nvSpPr>
          <p:cNvPr id="422" name="Google Shape;422;p42"/>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2"/>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4" name="Google Shape;424;p42"/>
          <p:cNvSpPr txBox="1">
            <a:spLocks noGrp="1"/>
          </p:cNvSpPr>
          <p:nvPr>
            <p:ph type="title" idx="2"/>
          </p:nvPr>
        </p:nvSpPr>
        <p:spPr>
          <a:xfrm>
            <a:off x="2092381" y="150507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5" name="Google Shape;425;p42"/>
          <p:cNvSpPr txBox="1">
            <a:spLocks noGrp="1"/>
          </p:cNvSpPr>
          <p:nvPr>
            <p:ph type="subTitle" idx="1"/>
          </p:nvPr>
        </p:nvSpPr>
        <p:spPr>
          <a:xfrm>
            <a:off x="2092281" y="192000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42"/>
          <p:cNvSpPr txBox="1">
            <a:spLocks noGrp="1"/>
          </p:cNvSpPr>
          <p:nvPr>
            <p:ph type="title" idx="3"/>
          </p:nvPr>
        </p:nvSpPr>
        <p:spPr>
          <a:xfrm>
            <a:off x="4862869" y="150507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7" name="Google Shape;427;p42"/>
          <p:cNvSpPr txBox="1">
            <a:spLocks noGrp="1"/>
          </p:cNvSpPr>
          <p:nvPr>
            <p:ph type="subTitle" idx="4"/>
          </p:nvPr>
        </p:nvSpPr>
        <p:spPr>
          <a:xfrm>
            <a:off x="4862850" y="192000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42"/>
          <p:cNvSpPr txBox="1">
            <a:spLocks noGrp="1"/>
          </p:cNvSpPr>
          <p:nvPr>
            <p:ph type="title" idx="5"/>
          </p:nvPr>
        </p:nvSpPr>
        <p:spPr>
          <a:xfrm>
            <a:off x="2092381" y="324532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9" name="Google Shape;429;p42"/>
          <p:cNvSpPr txBox="1">
            <a:spLocks noGrp="1"/>
          </p:cNvSpPr>
          <p:nvPr>
            <p:ph type="subTitle" idx="6"/>
          </p:nvPr>
        </p:nvSpPr>
        <p:spPr>
          <a:xfrm>
            <a:off x="2092281" y="366025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0" name="Google Shape;430;p42"/>
          <p:cNvSpPr txBox="1">
            <a:spLocks noGrp="1"/>
          </p:cNvSpPr>
          <p:nvPr>
            <p:ph type="title" idx="7"/>
          </p:nvPr>
        </p:nvSpPr>
        <p:spPr>
          <a:xfrm>
            <a:off x="4862869" y="324532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1" name="Google Shape;431;p42"/>
          <p:cNvSpPr txBox="1">
            <a:spLocks noGrp="1"/>
          </p:cNvSpPr>
          <p:nvPr>
            <p:ph type="subTitle" idx="8"/>
          </p:nvPr>
        </p:nvSpPr>
        <p:spPr>
          <a:xfrm>
            <a:off x="4862850" y="366025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432" name="Google Shape;432;p42"/>
          <p:cNvPicPr preferRelativeResize="0"/>
          <p:nvPr/>
        </p:nvPicPr>
        <p:blipFill rotWithShape="1">
          <a:blip r:embed="rId3"/>
          <a:srcRect b="33936"/>
          <a:stretch>
            <a:fillRect/>
          </a:stretch>
        </p:blipFill>
        <p:spPr>
          <a:xfrm>
            <a:off x="0" y="0"/>
            <a:ext cx="3347900" cy="1340349"/>
          </a:xfrm>
          <a:prstGeom prst="rect">
            <a:avLst/>
          </a:prstGeom>
          <a:noFill/>
          <a:ln>
            <a:noFill/>
          </a:ln>
        </p:spPr>
      </p:pic>
      <p:grpSp>
        <p:nvGrpSpPr>
          <p:cNvPr id="433" name="Google Shape;433;p42"/>
          <p:cNvGrpSpPr/>
          <p:nvPr/>
        </p:nvGrpSpPr>
        <p:grpSpPr>
          <a:xfrm rot="5400000" flipH="1">
            <a:off x="6614738" y="3018650"/>
            <a:ext cx="3765075" cy="484600"/>
            <a:chOff x="198225" y="4390550"/>
            <a:chExt cx="3765075" cy="484600"/>
          </a:xfrm>
        </p:grpSpPr>
        <p:sp>
          <p:nvSpPr>
            <p:cNvPr id="434" name="Google Shape;434;p42"/>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42"/>
          <p:cNvGrpSpPr/>
          <p:nvPr/>
        </p:nvGrpSpPr>
        <p:grpSpPr>
          <a:xfrm rot="5400000" flipH="1">
            <a:off x="-963837" y="1394225"/>
            <a:ext cx="3427850" cy="639375"/>
            <a:chOff x="1298650" y="3255600"/>
            <a:chExt cx="3427850" cy="639375"/>
          </a:xfrm>
        </p:grpSpPr>
        <p:sp>
          <p:nvSpPr>
            <p:cNvPr id="437" name="Google Shape;437;p42"/>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42"/>
          <p:cNvSpPr/>
          <p:nvPr/>
        </p:nvSpPr>
        <p:spPr>
          <a:xfrm>
            <a:off x="8214413" y="82731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8214413" y="325694"/>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671313" y="37650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671313" y="42217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blipFill>
          <a:blip r:embed="rId2"/>
          <a:stretch>
            <a:fillRect/>
          </a:stretch>
        </a:blipFill>
        <a:effectLst/>
      </p:bgPr>
    </p:bg>
    <p:spTree>
      <p:nvGrpSpPr>
        <p:cNvPr id="1" name="Shape 443"/>
        <p:cNvGrpSpPr/>
        <p:nvPr/>
      </p:nvGrpSpPr>
      <p:grpSpPr>
        <a:xfrm>
          <a:off x="0" y="0"/>
          <a:ext cx="0" cy="0"/>
          <a:chOff x="0" y="0"/>
          <a:chExt cx="0" cy="0"/>
        </a:xfrm>
      </p:grpSpPr>
      <p:sp>
        <p:nvSpPr>
          <p:cNvPr id="444" name="Google Shape;444;p43"/>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5" name="Google Shape;445;p43"/>
          <p:cNvSpPr txBox="1">
            <a:spLocks noGrp="1"/>
          </p:cNvSpPr>
          <p:nvPr>
            <p:ph type="title" idx="2"/>
          </p:nvPr>
        </p:nvSpPr>
        <p:spPr>
          <a:xfrm>
            <a:off x="1291813" y="1816713"/>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6" name="Google Shape;446;p43"/>
          <p:cNvSpPr txBox="1">
            <a:spLocks noGrp="1"/>
          </p:cNvSpPr>
          <p:nvPr>
            <p:ph type="subTitle" idx="1"/>
          </p:nvPr>
        </p:nvSpPr>
        <p:spPr>
          <a:xfrm>
            <a:off x="1291813" y="2327038"/>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7" name="Google Shape;447;p43"/>
          <p:cNvSpPr txBox="1">
            <a:spLocks noGrp="1"/>
          </p:cNvSpPr>
          <p:nvPr>
            <p:ph type="title" idx="3"/>
          </p:nvPr>
        </p:nvSpPr>
        <p:spPr>
          <a:xfrm>
            <a:off x="3769585" y="1816713"/>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8" name="Google Shape;448;p43"/>
          <p:cNvSpPr txBox="1">
            <a:spLocks noGrp="1"/>
          </p:cNvSpPr>
          <p:nvPr>
            <p:ph type="subTitle" idx="4"/>
          </p:nvPr>
        </p:nvSpPr>
        <p:spPr>
          <a:xfrm>
            <a:off x="3769585" y="2327038"/>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9" name="Google Shape;449;p43"/>
          <p:cNvSpPr txBox="1">
            <a:spLocks noGrp="1"/>
          </p:cNvSpPr>
          <p:nvPr>
            <p:ph type="title" idx="5"/>
          </p:nvPr>
        </p:nvSpPr>
        <p:spPr>
          <a:xfrm>
            <a:off x="1291813" y="3618750"/>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43"/>
          <p:cNvSpPr txBox="1">
            <a:spLocks noGrp="1"/>
          </p:cNvSpPr>
          <p:nvPr>
            <p:ph type="subTitle" idx="6"/>
          </p:nvPr>
        </p:nvSpPr>
        <p:spPr>
          <a:xfrm>
            <a:off x="1291813" y="4129075"/>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1" name="Google Shape;451;p43"/>
          <p:cNvSpPr txBox="1">
            <a:spLocks noGrp="1"/>
          </p:cNvSpPr>
          <p:nvPr>
            <p:ph type="title" idx="7"/>
          </p:nvPr>
        </p:nvSpPr>
        <p:spPr>
          <a:xfrm>
            <a:off x="3769585" y="3618750"/>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2" name="Google Shape;452;p43"/>
          <p:cNvSpPr txBox="1">
            <a:spLocks noGrp="1"/>
          </p:cNvSpPr>
          <p:nvPr>
            <p:ph type="subTitle" idx="8"/>
          </p:nvPr>
        </p:nvSpPr>
        <p:spPr>
          <a:xfrm>
            <a:off x="3769585" y="4129075"/>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3" name="Google Shape;453;p43"/>
          <p:cNvSpPr txBox="1">
            <a:spLocks noGrp="1"/>
          </p:cNvSpPr>
          <p:nvPr>
            <p:ph type="title" idx="9"/>
          </p:nvPr>
        </p:nvSpPr>
        <p:spPr>
          <a:xfrm>
            <a:off x="6247364" y="1816713"/>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4" name="Google Shape;454;p43"/>
          <p:cNvSpPr txBox="1">
            <a:spLocks noGrp="1"/>
          </p:cNvSpPr>
          <p:nvPr>
            <p:ph type="subTitle" idx="13"/>
          </p:nvPr>
        </p:nvSpPr>
        <p:spPr>
          <a:xfrm>
            <a:off x="6247364" y="2327038"/>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5" name="Google Shape;455;p43"/>
          <p:cNvSpPr txBox="1">
            <a:spLocks noGrp="1"/>
          </p:cNvSpPr>
          <p:nvPr>
            <p:ph type="title" idx="14"/>
          </p:nvPr>
        </p:nvSpPr>
        <p:spPr>
          <a:xfrm>
            <a:off x="6247364" y="3618750"/>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43"/>
          <p:cNvSpPr txBox="1">
            <a:spLocks noGrp="1"/>
          </p:cNvSpPr>
          <p:nvPr>
            <p:ph type="subTitle" idx="15"/>
          </p:nvPr>
        </p:nvSpPr>
        <p:spPr>
          <a:xfrm>
            <a:off x="6247364" y="4129075"/>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457" name="Google Shape;457;p43"/>
          <p:cNvPicPr preferRelativeResize="0"/>
          <p:nvPr/>
        </p:nvPicPr>
        <p:blipFill rotWithShape="1">
          <a:blip r:embed="rId3"/>
          <a:srcRect r="19348"/>
          <a:stretch>
            <a:fillRect/>
          </a:stretch>
        </p:blipFill>
        <p:spPr>
          <a:xfrm>
            <a:off x="80725" y="2974811"/>
            <a:ext cx="2771650" cy="2082525"/>
          </a:xfrm>
          <a:prstGeom prst="rect">
            <a:avLst/>
          </a:prstGeom>
          <a:noFill/>
          <a:ln>
            <a:noFill/>
          </a:ln>
        </p:spPr>
      </p:pic>
      <p:pic>
        <p:nvPicPr>
          <p:cNvPr id="458" name="Google Shape;458;p43"/>
          <p:cNvPicPr preferRelativeResize="0"/>
          <p:nvPr/>
        </p:nvPicPr>
        <p:blipFill rotWithShape="1">
          <a:blip r:embed="rId3"/>
          <a:srcRect r="19348"/>
          <a:stretch>
            <a:fillRect/>
          </a:stretch>
        </p:blipFill>
        <p:spPr>
          <a:xfrm>
            <a:off x="6372350" y="77375"/>
            <a:ext cx="2771650" cy="2082525"/>
          </a:xfrm>
          <a:prstGeom prst="rect">
            <a:avLst/>
          </a:prstGeom>
          <a:noFill/>
          <a:ln>
            <a:noFill/>
          </a:ln>
        </p:spPr>
      </p:pic>
      <p:grpSp>
        <p:nvGrpSpPr>
          <p:cNvPr id="459" name="Google Shape;459;p43"/>
          <p:cNvGrpSpPr/>
          <p:nvPr/>
        </p:nvGrpSpPr>
        <p:grpSpPr>
          <a:xfrm>
            <a:off x="368731" y="360425"/>
            <a:ext cx="780400" cy="357900"/>
            <a:chOff x="4598506" y="471425"/>
            <a:chExt cx="780400" cy="357900"/>
          </a:xfrm>
        </p:grpSpPr>
        <p:sp>
          <p:nvSpPr>
            <p:cNvPr id="460" name="Google Shape;460;p43"/>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43"/>
          <p:cNvSpPr/>
          <p:nvPr/>
        </p:nvSpPr>
        <p:spPr>
          <a:xfrm rot="5400000">
            <a:off x="8437481" y="3720750"/>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1">
  <p:cSld name="CUSTOM_7_1">
    <p:bg>
      <p:bgPr>
        <a:blipFill>
          <a:blip r:embed="rId2"/>
          <a:stretch>
            <a:fillRect/>
          </a:stretch>
        </a:blipFill>
        <a:effectLst/>
      </p:bgPr>
    </p:bg>
    <p:spTree>
      <p:nvGrpSpPr>
        <p:cNvPr id="1" name="Shape 463"/>
        <p:cNvGrpSpPr/>
        <p:nvPr/>
      </p:nvGrpSpPr>
      <p:grpSpPr>
        <a:xfrm>
          <a:off x="0" y="0"/>
          <a:ext cx="0" cy="0"/>
          <a:chOff x="0" y="0"/>
          <a:chExt cx="0" cy="0"/>
        </a:xfrm>
      </p:grpSpPr>
      <p:sp>
        <p:nvSpPr>
          <p:cNvPr id="464" name="Google Shape;464;p4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txBox="1">
            <a:spLocks noGrp="1"/>
          </p:cNvSpPr>
          <p:nvPr>
            <p:ph type="title"/>
          </p:nvPr>
        </p:nvSpPr>
        <p:spPr>
          <a:xfrm>
            <a:off x="720000" y="4367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7" name="Google Shape;467;p44"/>
          <p:cNvSpPr txBox="1">
            <a:spLocks noGrp="1"/>
          </p:cNvSpPr>
          <p:nvPr>
            <p:ph type="title" idx="2"/>
          </p:nvPr>
        </p:nvSpPr>
        <p:spPr>
          <a:xfrm>
            <a:off x="1101213" y="1706063"/>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8" name="Google Shape;468;p44"/>
          <p:cNvSpPr txBox="1">
            <a:spLocks noGrp="1"/>
          </p:cNvSpPr>
          <p:nvPr>
            <p:ph type="subTitle" idx="1"/>
          </p:nvPr>
        </p:nvSpPr>
        <p:spPr>
          <a:xfrm>
            <a:off x="1101213" y="214433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9" name="Google Shape;469;p44"/>
          <p:cNvSpPr txBox="1">
            <a:spLocks noGrp="1"/>
          </p:cNvSpPr>
          <p:nvPr>
            <p:ph type="title" idx="3"/>
          </p:nvPr>
        </p:nvSpPr>
        <p:spPr>
          <a:xfrm>
            <a:off x="3578985" y="1706063"/>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0" name="Google Shape;470;p44"/>
          <p:cNvSpPr txBox="1">
            <a:spLocks noGrp="1"/>
          </p:cNvSpPr>
          <p:nvPr>
            <p:ph type="subTitle" idx="4"/>
          </p:nvPr>
        </p:nvSpPr>
        <p:spPr>
          <a:xfrm>
            <a:off x="3578988" y="214433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1" name="Google Shape;471;p44"/>
          <p:cNvSpPr txBox="1">
            <a:spLocks noGrp="1"/>
          </p:cNvSpPr>
          <p:nvPr>
            <p:ph type="title" idx="5"/>
          </p:nvPr>
        </p:nvSpPr>
        <p:spPr>
          <a:xfrm>
            <a:off x="1101213" y="312710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2" name="Google Shape;472;p44"/>
          <p:cNvSpPr txBox="1">
            <a:spLocks noGrp="1"/>
          </p:cNvSpPr>
          <p:nvPr>
            <p:ph type="subTitle" idx="6"/>
          </p:nvPr>
        </p:nvSpPr>
        <p:spPr>
          <a:xfrm>
            <a:off x="1101213" y="3565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3" name="Google Shape;473;p44"/>
          <p:cNvSpPr txBox="1">
            <a:spLocks noGrp="1"/>
          </p:cNvSpPr>
          <p:nvPr>
            <p:ph type="title" idx="7"/>
          </p:nvPr>
        </p:nvSpPr>
        <p:spPr>
          <a:xfrm>
            <a:off x="3578985" y="312710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4" name="Google Shape;474;p44"/>
          <p:cNvSpPr txBox="1">
            <a:spLocks noGrp="1"/>
          </p:cNvSpPr>
          <p:nvPr>
            <p:ph type="subTitle" idx="8"/>
          </p:nvPr>
        </p:nvSpPr>
        <p:spPr>
          <a:xfrm>
            <a:off x="3578985" y="3565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5" name="Google Shape;475;p44"/>
          <p:cNvSpPr txBox="1">
            <a:spLocks noGrp="1"/>
          </p:cNvSpPr>
          <p:nvPr>
            <p:ph type="title" idx="9"/>
          </p:nvPr>
        </p:nvSpPr>
        <p:spPr>
          <a:xfrm>
            <a:off x="6056764" y="1706063"/>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6" name="Google Shape;476;p44"/>
          <p:cNvSpPr txBox="1">
            <a:spLocks noGrp="1"/>
          </p:cNvSpPr>
          <p:nvPr>
            <p:ph type="subTitle" idx="13"/>
          </p:nvPr>
        </p:nvSpPr>
        <p:spPr>
          <a:xfrm>
            <a:off x="6056764" y="214433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7" name="Google Shape;477;p44"/>
          <p:cNvSpPr txBox="1">
            <a:spLocks noGrp="1"/>
          </p:cNvSpPr>
          <p:nvPr>
            <p:ph type="title" idx="14"/>
          </p:nvPr>
        </p:nvSpPr>
        <p:spPr>
          <a:xfrm>
            <a:off x="6056764" y="312710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8" name="Google Shape;478;p44"/>
          <p:cNvSpPr txBox="1">
            <a:spLocks noGrp="1"/>
          </p:cNvSpPr>
          <p:nvPr>
            <p:ph type="subTitle" idx="15"/>
          </p:nvPr>
        </p:nvSpPr>
        <p:spPr>
          <a:xfrm>
            <a:off x="6056764" y="35653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79" name="Google Shape;479;p44"/>
          <p:cNvGrpSpPr/>
          <p:nvPr/>
        </p:nvGrpSpPr>
        <p:grpSpPr>
          <a:xfrm>
            <a:off x="368731" y="360425"/>
            <a:ext cx="780400" cy="357900"/>
            <a:chOff x="4598506" y="471425"/>
            <a:chExt cx="780400" cy="357900"/>
          </a:xfrm>
        </p:grpSpPr>
        <p:sp>
          <p:nvSpPr>
            <p:cNvPr id="480" name="Google Shape;480;p4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44"/>
          <p:cNvSpPr/>
          <p:nvPr/>
        </p:nvSpPr>
        <p:spPr>
          <a:xfrm rot="5400000">
            <a:off x="8437481" y="3720750"/>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4"/>
          <p:cNvGrpSpPr/>
          <p:nvPr/>
        </p:nvGrpSpPr>
        <p:grpSpPr>
          <a:xfrm rot="10800000" flipH="1">
            <a:off x="-12" y="4570483"/>
            <a:ext cx="2780508" cy="357877"/>
            <a:chOff x="198225" y="4390550"/>
            <a:chExt cx="3765075" cy="484600"/>
          </a:xfrm>
        </p:grpSpPr>
        <p:sp>
          <p:nvSpPr>
            <p:cNvPr id="484" name="Google Shape;484;p4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44"/>
          <p:cNvGrpSpPr/>
          <p:nvPr/>
        </p:nvGrpSpPr>
        <p:grpSpPr>
          <a:xfrm>
            <a:off x="7083488" y="215150"/>
            <a:ext cx="2060513" cy="357885"/>
            <a:chOff x="6363488" y="215150"/>
            <a:chExt cx="2060513" cy="357885"/>
          </a:xfrm>
        </p:grpSpPr>
        <p:sp>
          <p:nvSpPr>
            <p:cNvPr id="487" name="Google Shape;487;p4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489"/>
        <p:cNvGrpSpPr/>
        <p:nvPr/>
      </p:nvGrpSpPr>
      <p:grpSpPr>
        <a:xfrm>
          <a:off x="0" y="0"/>
          <a:ext cx="0" cy="0"/>
          <a:chOff x="0" y="0"/>
          <a:chExt cx="0" cy="0"/>
        </a:xfrm>
      </p:grpSpPr>
      <p:sp>
        <p:nvSpPr>
          <p:cNvPr id="490" name="Google Shape;490;p45"/>
          <p:cNvSpPr txBox="1">
            <a:spLocks noGrp="1"/>
          </p:cNvSpPr>
          <p:nvPr>
            <p:ph type="title"/>
          </p:nvPr>
        </p:nvSpPr>
        <p:spPr>
          <a:xfrm>
            <a:off x="510025" y="459300"/>
            <a:ext cx="35568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in point 1">
  <p:cSld name="MAIN_POINT_1">
    <p:bg>
      <p:bgPr>
        <a:blipFill>
          <a:blip r:embed="rId2"/>
          <a:stretch>
            <a:fillRect/>
          </a:stretch>
        </a:blipFill>
        <a:effectLst/>
      </p:bgPr>
    </p:bg>
    <p:spTree>
      <p:nvGrpSpPr>
        <p:cNvPr id="1" name="Shape 491"/>
        <p:cNvGrpSpPr/>
        <p:nvPr/>
      </p:nvGrpSpPr>
      <p:grpSpPr>
        <a:xfrm>
          <a:off x="0" y="0"/>
          <a:ext cx="0" cy="0"/>
          <a:chOff x="0" y="0"/>
          <a:chExt cx="0" cy="0"/>
        </a:xfrm>
      </p:grpSpPr>
      <p:sp>
        <p:nvSpPr>
          <p:cNvPr id="492" name="Google Shape;492;p46"/>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6"/>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4" name="Google Shape;494;p46"/>
          <p:cNvPicPr preferRelativeResize="0"/>
          <p:nvPr/>
        </p:nvPicPr>
        <p:blipFill>
          <a:blip r:embed="rId3"/>
          <a:stretch>
            <a:fillRect/>
          </a:stretch>
        </p:blipFill>
        <p:spPr>
          <a:xfrm>
            <a:off x="139428" y="3028425"/>
            <a:ext cx="3268650" cy="1980800"/>
          </a:xfrm>
          <a:prstGeom prst="rect">
            <a:avLst/>
          </a:prstGeom>
          <a:noFill/>
          <a:ln>
            <a:noFill/>
          </a:ln>
        </p:spPr>
      </p:pic>
      <p:sp>
        <p:nvSpPr>
          <p:cNvPr id="495" name="Google Shape;495;p46"/>
          <p:cNvSpPr/>
          <p:nvPr/>
        </p:nvSpPr>
        <p:spPr>
          <a:xfrm>
            <a:off x="713050" y="790575"/>
            <a:ext cx="7717800" cy="35625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6"/>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1">
  <p:cSld name="BIG_NUMBER_1">
    <p:bg>
      <p:bgPr>
        <a:blipFill>
          <a:blip r:embed="rId2"/>
          <a:stretch>
            <a:fillRect/>
          </a:stretch>
        </a:blipFill>
        <a:effectLst/>
      </p:bgPr>
    </p:bg>
    <p:spTree>
      <p:nvGrpSpPr>
        <p:cNvPr id="1" name="Shape 497"/>
        <p:cNvGrpSpPr/>
        <p:nvPr/>
      </p:nvGrpSpPr>
      <p:grpSpPr>
        <a:xfrm>
          <a:off x="0" y="0"/>
          <a:ext cx="0" cy="0"/>
          <a:chOff x="0" y="0"/>
          <a:chExt cx="0" cy="0"/>
        </a:xfrm>
      </p:grpSpPr>
      <p:sp>
        <p:nvSpPr>
          <p:cNvPr id="498" name="Google Shape;498;p47"/>
          <p:cNvSpPr/>
          <p:nvPr/>
        </p:nvSpPr>
        <p:spPr>
          <a:xfrm>
            <a:off x="4106425" y="107700"/>
            <a:ext cx="4928100" cy="4928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7"/>
          <p:cNvSpPr txBox="1">
            <a:spLocks noGrp="1"/>
          </p:cNvSpPr>
          <p:nvPr>
            <p:ph type="title" hasCustomPrompt="1"/>
          </p:nvPr>
        </p:nvSpPr>
        <p:spPr>
          <a:xfrm>
            <a:off x="1228199" y="1442100"/>
            <a:ext cx="5288400" cy="17238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10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00" name="Google Shape;500;p47"/>
          <p:cNvSpPr txBox="1">
            <a:spLocks noGrp="1"/>
          </p:cNvSpPr>
          <p:nvPr>
            <p:ph type="subTitle" idx="1"/>
          </p:nvPr>
        </p:nvSpPr>
        <p:spPr>
          <a:xfrm>
            <a:off x="1228188" y="3204300"/>
            <a:ext cx="52884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p:cSld name="CUSTOM_8">
    <p:bg>
      <p:bgPr>
        <a:blipFill>
          <a:blip r:embed="rId2"/>
          <a:stretch>
            <a:fillRect/>
          </a:stretch>
        </a:blipFill>
        <a:effectLst/>
      </p:bgPr>
    </p:bg>
    <p:spTree>
      <p:nvGrpSpPr>
        <p:cNvPr id="1" name="Shape 501"/>
        <p:cNvGrpSpPr/>
        <p:nvPr/>
      </p:nvGrpSpPr>
      <p:grpSpPr>
        <a:xfrm>
          <a:off x="0" y="0"/>
          <a:ext cx="0" cy="0"/>
          <a:chOff x="0" y="0"/>
          <a:chExt cx="0" cy="0"/>
        </a:xfrm>
      </p:grpSpPr>
      <p:sp>
        <p:nvSpPr>
          <p:cNvPr id="502" name="Google Shape;502;p48"/>
          <p:cNvSpPr txBox="1">
            <a:spLocks noGrp="1"/>
          </p:cNvSpPr>
          <p:nvPr>
            <p:ph type="title" hasCustomPrompt="1"/>
          </p:nvPr>
        </p:nvSpPr>
        <p:spPr>
          <a:xfrm>
            <a:off x="862475" y="3023088"/>
            <a:ext cx="2230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3" name="Google Shape;503;p48"/>
          <p:cNvSpPr txBox="1">
            <a:spLocks noGrp="1"/>
          </p:cNvSpPr>
          <p:nvPr>
            <p:ph type="subTitle" idx="1"/>
          </p:nvPr>
        </p:nvSpPr>
        <p:spPr>
          <a:xfrm>
            <a:off x="862475" y="3719563"/>
            <a:ext cx="2230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panose="020B0503020203020204"/>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a:endParaRPr/>
          </a:p>
        </p:txBody>
      </p:sp>
      <p:sp>
        <p:nvSpPr>
          <p:cNvPr id="504" name="Google Shape;504;p48"/>
          <p:cNvSpPr txBox="1">
            <a:spLocks noGrp="1"/>
          </p:cNvSpPr>
          <p:nvPr>
            <p:ph type="title" idx="2" hasCustomPrompt="1"/>
          </p:nvPr>
        </p:nvSpPr>
        <p:spPr>
          <a:xfrm>
            <a:off x="3456627" y="1680650"/>
            <a:ext cx="2230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5" name="Google Shape;505;p48"/>
          <p:cNvSpPr txBox="1">
            <a:spLocks noGrp="1"/>
          </p:cNvSpPr>
          <p:nvPr>
            <p:ph type="subTitle" idx="3"/>
          </p:nvPr>
        </p:nvSpPr>
        <p:spPr>
          <a:xfrm>
            <a:off x="3456627" y="2376555"/>
            <a:ext cx="2230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panose="020B0503020203020204"/>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a:endParaRPr/>
          </a:p>
        </p:txBody>
      </p:sp>
      <p:sp>
        <p:nvSpPr>
          <p:cNvPr id="506" name="Google Shape;506;p48"/>
          <p:cNvSpPr txBox="1">
            <a:spLocks noGrp="1"/>
          </p:cNvSpPr>
          <p:nvPr>
            <p:ph type="title" idx="4" hasCustomPrompt="1"/>
          </p:nvPr>
        </p:nvSpPr>
        <p:spPr>
          <a:xfrm>
            <a:off x="6050771" y="3023088"/>
            <a:ext cx="2230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7" name="Google Shape;507;p48"/>
          <p:cNvSpPr txBox="1">
            <a:spLocks noGrp="1"/>
          </p:cNvSpPr>
          <p:nvPr>
            <p:ph type="subTitle" idx="5"/>
          </p:nvPr>
        </p:nvSpPr>
        <p:spPr>
          <a:xfrm>
            <a:off x="6050771" y="3719563"/>
            <a:ext cx="2230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panose="020B0503020203020204"/>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a:endParaRPr/>
          </a:p>
        </p:txBody>
      </p:sp>
      <p:sp>
        <p:nvSpPr>
          <p:cNvPr id="508" name="Google Shape;508;p48"/>
          <p:cNvSpPr txBox="1">
            <a:spLocks noGrp="1"/>
          </p:cNvSpPr>
          <p:nvPr>
            <p:ph type="title" idx="6"/>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509" name="Google Shape;509;p48"/>
          <p:cNvPicPr preferRelativeResize="0"/>
          <p:nvPr/>
        </p:nvPicPr>
        <p:blipFill rotWithShape="1">
          <a:blip r:embed="rId3"/>
          <a:srcRect l="14310"/>
          <a:stretch>
            <a:fillRect/>
          </a:stretch>
        </p:blipFill>
        <p:spPr>
          <a:xfrm>
            <a:off x="6275250" y="3114650"/>
            <a:ext cx="2868750" cy="2028850"/>
          </a:xfrm>
          <a:prstGeom prst="rect">
            <a:avLst/>
          </a:prstGeom>
          <a:noFill/>
          <a:ln>
            <a:noFill/>
          </a:ln>
        </p:spPr>
      </p:pic>
      <p:pic>
        <p:nvPicPr>
          <p:cNvPr id="510" name="Google Shape;510;p48"/>
          <p:cNvPicPr preferRelativeResize="0"/>
          <p:nvPr/>
        </p:nvPicPr>
        <p:blipFill rotWithShape="1">
          <a:blip r:embed="rId3"/>
          <a:srcRect l="14310"/>
          <a:stretch>
            <a:fillRect/>
          </a:stretch>
        </p:blipFill>
        <p:spPr>
          <a:xfrm>
            <a:off x="0" y="0"/>
            <a:ext cx="2868750" cy="2028850"/>
          </a:xfrm>
          <a:prstGeom prst="rect">
            <a:avLst/>
          </a:prstGeom>
          <a:noFill/>
          <a:ln>
            <a:noFill/>
          </a:ln>
        </p:spPr>
      </p:pic>
      <p:grpSp>
        <p:nvGrpSpPr>
          <p:cNvPr id="511" name="Google Shape;511;p48"/>
          <p:cNvGrpSpPr/>
          <p:nvPr/>
        </p:nvGrpSpPr>
        <p:grpSpPr>
          <a:xfrm rot="10800000">
            <a:off x="6419226" y="86387"/>
            <a:ext cx="2724785" cy="350705"/>
            <a:chOff x="198225" y="4390550"/>
            <a:chExt cx="3765075" cy="484600"/>
          </a:xfrm>
        </p:grpSpPr>
        <p:sp>
          <p:nvSpPr>
            <p:cNvPr id="512" name="Google Shape;512;p4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8"/>
          <p:cNvGrpSpPr/>
          <p:nvPr/>
        </p:nvGrpSpPr>
        <p:grpSpPr>
          <a:xfrm>
            <a:off x="351277" y="4786262"/>
            <a:ext cx="1160092" cy="63948"/>
            <a:chOff x="3779200" y="1371600"/>
            <a:chExt cx="1992600" cy="109500"/>
          </a:xfrm>
        </p:grpSpPr>
        <p:sp>
          <p:nvSpPr>
            <p:cNvPr id="515" name="Google Shape;515;p48"/>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8"/>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8"/>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8"/>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8"/>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8"/>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1">
  <p:cSld name="CUSTOM_8_1">
    <p:bg>
      <p:bgPr>
        <a:blipFill>
          <a:blip r:embed="rId2"/>
          <a:stretch>
            <a:fillRect/>
          </a:stretch>
        </a:blipFill>
        <a:effectLst/>
      </p:bgPr>
    </p:bg>
    <p:spTree>
      <p:nvGrpSpPr>
        <p:cNvPr id="1" name="Shape 521"/>
        <p:cNvGrpSpPr/>
        <p:nvPr/>
      </p:nvGrpSpPr>
      <p:grpSpPr>
        <a:xfrm>
          <a:off x="0" y="0"/>
          <a:ext cx="0" cy="0"/>
          <a:chOff x="0" y="0"/>
          <a:chExt cx="0" cy="0"/>
        </a:xfrm>
      </p:grpSpPr>
      <p:sp>
        <p:nvSpPr>
          <p:cNvPr id="522" name="Google Shape;522;p49"/>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3" name="Google Shape;523;p49"/>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4" name="Google Shape;524;p49"/>
          <p:cNvPicPr preferRelativeResize="0"/>
          <p:nvPr/>
        </p:nvPicPr>
        <p:blipFill>
          <a:blip r:embed="rId3"/>
          <a:stretch>
            <a:fillRect/>
          </a:stretch>
        </p:blipFill>
        <p:spPr>
          <a:xfrm>
            <a:off x="5699850" y="104461"/>
            <a:ext cx="3347900" cy="2028827"/>
          </a:xfrm>
          <a:prstGeom prst="rect">
            <a:avLst/>
          </a:prstGeom>
          <a:noFill/>
          <a:ln>
            <a:noFill/>
          </a:ln>
        </p:spPr>
      </p:pic>
      <p:grpSp>
        <p:nvGrpSpPr>
          <p:cNvPr id="525" name="Google Shape;525;p49"/>
          <p:cNvGrpSpPr/>
          <p:nvPr/>
        </p:nvGrpSpPr>
        <p:grpSpPr>
          <a:xfrm flipH="1">
            <a:off x="256575" y="4506113"/>
            <a:ext cx="1154625" cy="430500"/>
            <a:chOff x="4042650" y="642025"/>
            <a:chExt cx="1154625" cy="430500"/>
          </a:xfrm>
        </p:grpSpPr>
        <p:sp>
          <p:nvSpPr>
            <p:cNvPr id="526" name="Google Shape;526;p4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49"/>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2">
  <p:cSld name="CUSTOM_8_1_1">
    <p:bg>
      <p:bgPr>
        <a:blipFill>
          <a:blip r:embed="rId2"/>
          <a:stretch>
            <a:fillRect/>
          </a:stretch>
        </a:blipFill>
        <a:effectLst/>
      </p:bgPr>
    </p:bg>
    <p:spTree>
      <p:nvGrpSpPr>
        <p:cNvPr id="1" name="Shape 529"/>
        <p:cNvGrpSpPr/>
        <p:nvPr/>
      </p:nvGrpSpPr>
      <p:grpSpPr>
        <a:xfrm>
          <a:off x="0" y="0"/>
          <a:ext cx="0" cy="0"/>
          <a:chOff x="0" y="0"/>
          <a:chExt cx="0" cy="0"/>
        </a:xfrm>
      </p:grpSpPr>
      <p:sp>
        <p:nvSpPr>
          <p:cNvPr id="530" name="Google Shape;530;p50"/>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1" name="Google Shape;531;p50"/>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50"/>
          <p:cNvGrpSpPr/>
          <p:nvPr/>
        </p:nvGrpSpPr>
        <p:grpSpPr>
          <a:xfrm flipH="1">
            <a:off x="7942550" y="4531263"/>
            <a:ext cx="1154625" cy="430500"/>
            <a:chOff x="4042650" y="642025"/>
            <a:chExt cx="1154625" cy="430500"/>
          </a:xfrm>
        </p:grpSpPr>
        <p:sp>
          <p:nvSpPr>
            <p:cNvPr id="533" name="Google Shape;533;p5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50"/>
          <p:cNvSpPr/>
          <p:nvPr/>
        </p:nvSpPr>
        <p:spPr>
          <a:xfrm>
            <a:off x="-1267325" y="3443200"/>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CUSTOM_3">
    <p:bg>
      <p:bgPr>
        <a:blipFill>
          <a:blip r:embed="rId2"/>
          <a:stretch>
            <a:fillRect/>
          </a:stretch>
        </a:blipFill>
        <a:effectLst/>
      </p:bgPr>
    </p:bg>
    <p:spTree>
      <p:nvGrpSpPr>
        <p:cNvPr id="1" name="Shape 536"/>
        <p:cNvGrpSpPr/>
        <p:nvPr/>
      </p:nvGrpSpPr>
      <p:grpSpPr>
        <a:xfrm>
          <a:off x="0" y="0"/>
          <a:ext cx="0" cy="0"/>
          <a:chOff x="0" y="0"/>
          <a:chExt cx="0" cy="0"/>
        </a:xfrm>
      </p:grpSpPr>
      <p:sp>
        <p:nvSpPr>
          <p:cNvPr id="537" name="Google Shape;537;p51"/>
          <p:cNvSpPr txBox="1">
            <a:spLocks noGrp="1"/>
          </p:cNvSpPr>
          <p:nvPr>
            <p:ph type="title"/>
          </p:nvPr>
        </p:nvSpPr>
        <p:spPr>
          <a:xfrm>
            <a:off x="720000" y="375275"/>
            <a:ext cx="34347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8" name="Google Shape;538;p51"/>
          <p:cNvSpPr txBox="1">
            <a:spLocks noGrp="1"/>
          </p:cNvSpPr>
          <p:nvPr>
            <p:ph type="subTitle" idx="1"/>
          </p:nvPr>
        </p:nvSpPr>
        <p:spPr>
          <a:xfrm>
            <a:off x="713100" y="1266825"/>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9" name="Google Shape;539;p51"/>
          <p:cNvSpPr txBox="1"/>
          <p:nvPr/>
        </p:nvSpPr>
        <p:spPr>
          <a:xfrm>
            <a:off x="720000" y="3526500"/>
            <a:ext cx="3582000" cy="738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GB" sz="1200">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rPr>
              <a:t>CREDITS: This presentation template was created by </a:t>
            </a:r>
            <a:r>
              <a:rPr lang="en-GB" sz="1200">
                <a:solidFill>
                  <a:schemeClr val="lt1"/>
                </a:solidFill>
                <a:uFill>
                  <a:noFill/>
                </a:uFill>
                <a:latin typeface="IBM Plex Sans Medium" panose="020B0503050203000203"/>
                <a:ea typeface="IBM Plex Sans Medium" panose="020B0503050203000203"/>
                <a:cs typeface="IBM Plex Sans Medium" panose="020B0503050203000203"/>
                <a:sym typeface="IBM Plex Sans Medium" panose="020B0503050203000203"/>
                <a:hlinkClick r:id="rId3"/>
              </a:rPr>
              <a:t>Slidesgo</a:t>
            </a:r>
            <a:r>
              <a:rPr lang="en-GB" sz="1200">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rPr>
              <a:t>, and includes icons by </a:t>
            </a:r>
            <a:r>
              <a:rPr lang="en-GB" sz="1200">
                <a:solidFill>
                  <a:schemeClr val="lt1"/>
                </a:solidFill>
                <a:uFill>
                  <a:noFill/>
                </a:uFill>
                <a:latin typeface="IBM Plex Sans Medium" panose="020B0503050203000203"/>
                <a:ea typeface="IBM Plex Sans Medium" panose="020B0503050203000203"/>
                <a:cs typeface="IBM Plex Sans Medium" panose="020B0503050203000203"/>
                <a:sym typeface="IBM Plex Sans Medium" panose="020B0503050203000203"/>
                <a:hlinkClick r:id="rId4"/>
              </a:rPr>
              <a:t>Flaticon</a:t>
            </a:r>
            <a:r>
              <a:rPr lang="en-GB" sz="1200">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rPr>
              <a:t> and infographics &amp; images by </a:t>
            </a:r>
            <a:r>
              <a:rPr lang="en-GB" sz="1200">
                <a:solidFill>
                  <a:schemeClr val="lt1"/>
                </a:solidFill>
                <a:uFill>
                  <a:noFill/>
                </a:uFill>
                <a:latin typeface="IBM Plex Sans Medium" panose="020B0503050203000203"/>
                <a:ea typeface="IBM Plex Sans Medium" panose="020B0503050203000203"/>
                <a:cs typeface="IBM Plex Sans Medium" panose="020B0503050203000203"/>
                <a:sym typeface="IBM Plex Sans Medium" panose="020B0503050203000203"/>
                <a:hlinkClick r:id="rId5"/>
              </a:rPr>
              <a:t>Freepik</a:t>
            </a:r>
            <a:endParaRPr sz="1200">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endParaRPr>
          </a:p>
        </p:txBody>
      </p:sp>
      <p:sp>
        <p:nvSpPr>
          <p:cNvPr id="540" name="Google Shape;540;p51"/>
          <p:cNvSpPr/>
          <p:nvPr/>
        </p:nvSpPr>
        <p:spPr>
          <a:xfrm>
            <a:off x="414780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51"/>
          <p:cNvGrpSpPr/>
          <p:nvPr/>
        </p:nvGrpSpPr>
        <p:grpSpPr>
          <a:xfrm>
            <a:off x="7068309" y="279305"/>
            <a:ext cx="2075906" cy="387206"/>
            <a:chOff x="1298650" y="3255600"/>
            <a:chExt cx="3427850" cy="639375"/>
          </a:xfrm>
        </p:grpSpPr>
        <p:sp>
          <p:nvSpPr>
            <p:cNvPr id="542" name="Google Shape;542;p5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51"/>
          <p:cNvSpPr/>
          <p:nvPr/>
        </p:nvSpPr>
        <p:spPr>
          <a:xfrm rot="5400000">
            <a:off x="4162050" y="4515197"/>
            <a:ext cx="333300" cy="332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51"/>
          <p:cNvGrpSpPr/>
          <p:nvPr/>
        </p:nvGrpSpPr>
        <p:grpSpPr>
          <a:xfrm>
            <a:off x="4494745" y="4545557"/>
            <a:ext cx="2631411" cy="338687"/>
            <a:chOff x="198225" y="4390550"/>
            <a:chExt cx="3765075" cy="484600"/>
          </a:xfrm>
        </p:grpSpPr>
        <p:sp>
          <p:nvSpPr>
            <p:cNvPr id="546" name="Google Shape;546;p5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stretch>
            <a:fillRect/>
          </a:stretch>
        </a:blipFill>
        <a:effectLst/>
      </p:bgPr>
    </p:bg>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 name="Google Shape;63;p6"/>
          <p:cNvGrpSpPr/>
          <p:nvPr/>
        </p:nvGrpSpPr>
        <p:grpSpPr>
          <a:xfrm>
            <a:off x="250792" y="240925"/>
            <a:ext cx="1160092" cy="63948"/>
            <a:chOff x="3779200" y="1371600"/>
            <a:chExt cx="1992600" cy="109500"/>
          </a:xfrm>
        </p:grpSpPr>
        <p:sp>
          <p:nvSpPr>
            <p:cNvPr id="64" name="Google Shape;64;p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6"/>
          <p:cNvGrpSpPr/>
          <p:nvPr/>
        </p:nvGrpSpPr>
        <p:grpSpPr>
          <a:xfrm>
            <a:off x="6715155" y="4604094"/>
            <a:ext cx="2428951" cy="434862"/>
            <a:chOff x="1358103" y="3291921"/>
            <a:chExt cx="3368397" cy="603054"/>
          </a:xfrm>
        </p:grpSpPr>
        <p:sp>
          <p:nvSpPr>
            <p:cNvPr id="71" name="Google Shape;71;p6"/>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srcRect b="47712"/>
          <a:stretch>
            <a:fillRect/>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srcRect t="47712"/>
          <a:stretch>
            <a:fillRect/>
          </a:stretch>
        </p:blipFill>
        <p:spPr>
          <a:xfrm>
            <a:off x="5977075" y="0"/>
            <a:ext cx="3222850" cy="1021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1" name="Shape 73"/>
        <p:cNvGrpSpPr/>
        <p:nvPr/>
      </p:nvGrpSpPr>
      <p:grpSpPr>
        <a:xfrm>
          <a:off x="0" y="0"/>
          <a:ext cx="0" cy="0"/>
          <a:chOff x="0" y="0"/>
          <a:chExt cx="0" cy="0"/>
        </a:xfrm>
      </p:grpSpPr>
      <p:sp>
        <p:nvSpPr>
          <p:cNvPr id="74" name="Google Shape;74;p7"/>
          <p:cNvSpPr txBox="1">
            <a:spLocks noGrp="1"/>
          </p:cNvSpPr>
          <p:nvPr>
            <p:ph type="body" idx="1"/>
          </p:nvPr>
        </p:nvSpPr>
        <p:spPr>
          <a:xfrm>
            <a:off x="1671300" y="1882538"/>
            <a:ext cx="5801400" cy="210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75" name="Google Shape;75;p7"/>
          <p:cNvSpPr txBox="1">
            <a:spLocks noGrp="1"/>
          </p:cNvSpPr>
          <p:nvPr>
            <p:ph type="title"/>
          </p:nvPr>
        </p:nvSpPr>
        <p:spPr>
          <a:xfrm>
            <a:off x="1671300" y="1157363"/>
            <a:ext cx="58014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7"/>
          <p:cNvGrpSpPr/>
          <p:nvPr/>
        </p:nvGrpSpPr>
        <p:grpSpPr>
          <a:xfrm>
            <a:off x="5716150" y="157656"/>
            <a:ext cx="3427850" cy="639375"/>
            <a:chOff x="1298650" y="3255600"/>
            <a:chExt cx="3427850" cy="639375"/>
          </a:xfrm>
        </p:grpSpPr>
        <p:sp>
          <p:nvSpPr>
            <p:cNvPr id="78" name="Google Shape;78;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7"/>
          <p:cNvGrpSpPr/>
          <p:nvPr/>
        </p:nvGrpSpPr>
        <p:grpSpPr>
          <a:xfrm rot="10800000">
            <a:off x="0" y="4346469"/>
            <a:ext cx="3427850" cy="639375"/>
            <a:chOff x="1298650" y="3255600"/>
            <a:chExt cx="3427850" cy="639375"/>
          </a:xfrm>
        </p:grpSpPr>
        <p:sp>
          <p:nvSpPr>
            <p:cNvPr id="81" name="Google Shape;81;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stretch>
            <a:fillRect/>
          </a:stretch>
        </a:blipFill>
        <a:effectLst/>
      </p:bgPr>
    </p:bg>
    <p:spTree>
      <p:nvGrpSpPr>
        <p:cNvPr id="1" name="Shape 84"/>
        <p:cNvGrpSpPr/>
        <p:nvPr/>
      </p:nvGrpSpPr>
      <p:grpSpPr>
        <a:xfrm>
          <a:off x="0" y="0"/>
          <a:ext cx="0" cy="0"/>
          <a:chOff x="0" y="0"/>
          <a:chExt cx="0" cy="0"/>
        </a:xfrm>
      </p:grpSpPr>
      <p:sp>
        <p:nvSpPr>
          <p:cNvPr id="85" name="Google Shape;85;p8"/>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8"/>
          <p:cNvPicPr preferRelativeResize="0"/>
          <p:nvPr/>
        </p:nvPicPr>
        <p:blipFill>
          <a:blip r:embed="rId3"/>
          <a:stretch>
            <a:fillRect/>
          </a:stretch>
        </p:blipFill>
        <p:spPr>
          <a:xfrm>
            <a:off x="5633178" y="152400"/>
            <a:ext cx="3347900" cy="2028824"/>
          </a:xfrm>
          <a:prstGeom prst="rect">
            <a:avLst/>
          </a:prstGeom>
          <a:noFill/>
          <a:ln>
            <a:noFill/>
          </a:ln>
        </p:spPr>
      </p:pic>
      <p:pic>
        <p:nvPicPr>
          <p:cNvPr id="87" name="Google Shape;87;p8"/>
          <p:cNvPicPr preferRelativeResize="0"/>
          <p:nvPr/>
        </p:nvPicPr>
        <p:blipFill rotWithShape="1">
          <a:blip r:embed="rId3"/>
          <a:srcRect r="7859" b="33936"/>
          <a:stretch>
            <a:fillRect/>
          </a:stretch>
        </p:blipFill>
        <p:spPr>
          <a:xfrm>
            <a:off x="108675" y="3803150"/>
            <a:ext cx="3084675" cy="1340349"/>
          </a:xfrm>
          <a:prstGeom prst="rect">
            <a:avLst/>
          </a:prstGeom>
          <a:noFill/>
          <a:ln>
            <a:noFill/>
          </a:ln>
        </p:spPr>
      </p:pic>
      <p:sp>
        <p:nvSpPr>
          <p:cNvPr id="88" name="Google Shape;88;p8"/>
          <p:cNvSpPr/>
          <p:nvPr/>
        </p:nvSpPr>
        <p:spPr>
          <a:xfrm rot="10800000" flipH="1">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0" name="Google Shape;90;p8"/>
          <p:cNvGrpSpPr/>
          <p:nvPr/>
        </p:nvGrpSpPr>
        <p:grpSpPr>
          <a:xfrm flipH="1">
            <a:off x="227926" y="229406"/>
            <a:ext cx="882480" cy="329031"/>
            <a:chOff x="4042650" y="642025"/>
            <a:chExt cx="1154625" cy="430500"/>
          </a:xfrm>
        </p:grpSpPr>
        <p:sp>
          <p:nvSpPr>
            <p:cNvPr id="91" name="Google Shape;91;p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flipH="1">
            <a:off x="1110402" y="142362"/>
            <a:ext cx="2724785" cy="350705"/>
            <a:chOff x="198225" y="4390550"/>
            <a:chExt cx="3765075" cy="484600"/>
          </a:xfrm>
        </p:grpSpPr>
        <p:sp>
          <p:nvSpPr>
            <p:cNvPr id="94" name="Google Shape;94;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rot="10800000">
            <a:off x="5703652" y="4507924"/>
            <a:ext cx="2724785" cy="350705"/>
            <a:chOff x="198225" y="4390550"/>
            <a:chExt cx="3765075" cy="484600"/>
          </a:xfrm>
        </p:grpSpPr>
        <p:sp>
          <p:nvSpPr>
            <p:cNvPr id="97" name="Google Shape;97;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8"/>
          <p:cNvSpPr/>
          <p:nvPr/>
        </p:nvSpPr>
        <p:spPr>
          <a:xfrm flipH="1">
            <a:off x="8428425"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txBox="1">
            <a:spLocks noGrp="1"/>
          </p:cNvSpPr>
          <p:nvPr>
            <p:ph type="title"/>
          </p:nvPr>
        </p:nvSpPr>
        <p:spPr>
          <a:xfrm>
            <a:off x="4874100" y="3495900"/>
            <a:ext cx="35568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panose="020B0503050203000203"/>
              <a:buNone/>
              <a:defRPr sz="3500" b="1">
                <a:solidFill>
                  <a:schemeClr val="lt1"/>
                </a:solidFill>
                <a:latin typeface="IBM Plex Sans" panose="020B0503050203000203"/>
                <a:ea typeface="IBM Plex Sans" panose="020B0503050203000203"/>
                <a:cs typeface="IBM Plex Sans" panose="020B0503050203000203"/>
                <a:sym typeface="IBM Plex Sans" panose="020B0503050203000203"/>
              </a:defRPr>
            </a:lvl1pPr>
            <a:lvl2pPr lvl="1" rtl="0">
              <a:spcBef>
                <a:spcPts val="0"/>
              </a:spcBef>
              <a:spcAft>
                <a:spcPts val="0"/>
              </a:spcAft>
              <a:buClr>
                <a:schemeClr val="lt1"/>
              </a:buClr>
              <a:buSzPts val="3500"/>
              <a:buFont typeface="IBM Plex Sans" panose="020B0503050203000203"/>
              <a:buNone/>
              <a:defRPr sz="3500" b="1">
                <a:solidFill>
                  <a:schemeClr val="lt1"/>
                </a:solidFill>
                <a:latin typeface="IBM Plex Sans" panose="020B0503050203000203"/>
                <a:ea typeface="IBM Plex Sans" panose="020B0503050203000203"/>
                <a:cs typeface="IBM Plex Sans" panose="020B0503050203000203"/>
                <a:sym typeface="IBM Plex Sans" panose="020B0503050203000203"/>
              </a:defRPr>
            </a:lvl2pPr>
            <a:lvl3pPr lvl="2" rtl="0">
              <a:spcBef>
                <a:spcPts val="0"/>
              </a:spcBef>
              <a:spcAft>
                <a:spcPts val="0"/>
              </a:spcAft>
              <a:buClr>
                <a:schemeClr val="lt1"/>
              </a:buClr>
              <a:buSzPts val="3500"/>
              <a:buFont typeface="IBM Plex Sans" panose="020B0503050203000203"/>
              <a:buNone/>
              <a:defRPr sz="3500" b="1">
                <a:solidFill>
                  <a:schemeClr val="lt1"/>
                </a:solidFill>
                <a:latin typeface="IBM Plex Sans" panose="020B0503050203000203"/>
                <a:ea typeface="IBM Plex Sans" panose="020B0503050203000203"/>
                <a:cs typeface="IBM Plex Sans" panose="020B0503050203000203"/>
                <a:sym typeface="IBM Plex Sans" panose="020B0503050203000203"/>
              </a:defRPr>
            </a:lvl3pPr>
            <a:lvl4pPr lvl="3" rtl="0">
              <a:spcBef>
                <a:spcPts val="0"/>
              </a:spcBef>
              <a:spcAft>
                <a:spcPts val="0"/>
              </a:spcAft>
              <a:buClr>
                <a:schemeClr val="lt1"/>
              </a:buClr>
              <a:buSzPts val="3500"/>
              <a:buFont typeface="IBM Plex Sans" panose="020B0503050203000203"/>
              <a:buNone/>
              <a:defRPr sz="3500" b="1">
                <a:solidFill>
                  <a:schemeClr val="lt1"/>
                </a:solidFill>
                <a:latin typeface="IBM Plex Sans" panose="020B0503050203000203"/>
                <a:ea typeface="IBM Plex Sans" panose="020B0503050203000203"/>
                <a:cs typeface="IBM Plex Sans" panose="020B0503050203000203"/>
                <a:sym typeface="IBM Plex Sans" panose="020B0503050203000203"/>
              </a:defRPr>
            </a:lvl4pPr>
            <a:lvl5pPr lvl="4" rtl="0">
              <a:spcBef>
                <a:spcPts val="0"/>
              </a:spcBef>
              <a:spcAft>
                <a:spcPts val="0"/>
              </a:spcAft>
              <a:buClr>
                <a:schemeClr val="lt1"/>
              </a:buClr>
              <a:buSzPts val="3500"/>
              <a:buFont typeface="IBM Plex Sans" panose="020B0503050203000203"/>
              <a:buNone/>
              <a:defRPr sz="3500" b="1">
                <a:solidFill>
                  <a:schemeClr val="lt1"/>
                </a:solidFill>
                <a:latin typeface="IBM Plex Sans" panose="020B0503050203000203"/>
                <a:ea typeface="IBM Plex Sans" panose="020B0503050203000203"/>
                <a:cs typeface="IBM Plex Sans" panose="020B0503050203000203"/>
                <a:sym typeface="IBM Plex Sans" panose="020B0503050203000203"/>
              </a:defRPr>
            </a:lvl5pPr>
            <a:lvl6pPr lvl="5" rtl="0">
              <a:spcBef>
                <a:spcPts val="0"/>
              </a:spcBef>
              <a:spcAft>
                <a:spcPts val="0"/>
              </a:spcAft>
              <a:buClr>
                <a:schemeClr val="lt1"/>
              </a:buClr>
              <a:buSzPts val="3500"/>
              <a:buFont typeface="IBM Plex Sans" panose="020B0503050203000203"/>
              <a:buNone/>
              <a:defRPr sz="3500" b="1">
                <a:solidFill>
                  <a:schemeClr val="lt1"/>
                </a:solidFill>
                <a:latin typeface="IBM Plex Sans" panose="020B0503050203000203"/>
                <a:ea typeface="IBM Plex Sans" panose="020B0503050203000203"/>
                <a:cs typeface="IBM Plex Sans" panose="020B0503050203000203"/>
                <a:sym typeface="IBM Plex Sans" panose="020B0503050203000203"/>
              </a:defRPr>
            </a:lvl6pPr>
            <a:lvl7pPr lvl="6" rtl="0">
              <a:spcBef>
                <a:spcPts val="0"/>
              </a:spcBef>
              <a:spcAft>
                <a:spcPts val="0"/>
              </a:spcAft>
              <a:buClr>
                <a:schemeClr val="lt1"/>
              </a:buClr>
              <a:buSzPts val="3500"/>
              <a:buFont typeface="IBM Plex Sans" panose="020B0503050203000203"/>
              <a:buNone/>
              <a:defRPr sz="3500" b="1">
                <a:solidFill>
                  <a:schemeClr val="lt1"/>
                </a:solidFill>
                <a:latin typeface="IBM Plex Sans" panose="020B0503050203000203"/>
                <a:ea typeface="IBM Plex Sans" panose="020B0503050203000203"/>
                <a:cs typeface="IBM Plex Sans" panose="020B0503050203000203"/>
                <a:sym typeface="IBM Plex Sans" panose="020B0503050203000203"/>
              </a:defRPr>
            </a:lvl7pPr>
            <a:lvl8pPr lvl="7" rtl="0">
              <a:spcBef>
                <a:spcPts val="0"/>
              </a:spcBef>
              <a:spcAft>
                <a:spcPts val="0"/>
              </a:spcAft>
              <a:buClr>
                <a:schemeClr val="lt1"/>
              </a:buClr>
              <a:buSzPts val="3500"/>
              <a:buFont typeface="IBM Plex Sans" panose="020B0503050203000203"/>
              <a:buNone/>
              <a:defRPr sz="3500" b="1">
                <a:solidFill>
                  <a:schemeClr val="lt1"/>
                </a:solidFill>
                <a:latin typeface="IBM Plex Sans" panose="020B0503050203000203"/>
                <a:ea typeface="IBM Plex Sans" panose="020B0503050203000203"/>
                <a:cs typeface="IBM Plex Sans" panose="020B0503050203000203"/>
                <a:sym typeface="IBM Plex Sans" panose="020B0503050203000203"/>
              </a:defRPr>
            </a:lvl8pPr>
            <a:lvl9pPr lvl="8" rtl="0">
              <a:spcBef>
                <a:spcPts val="0"/>
              </a:spcBef>
              <a:spcAft>
                <a:spcPts val="0"/>
              </a:spcAft>
              <a:buClr>
                <a:schemeClr val="lt1"/>
              </a:buClr>
              <a:buSzPts val="3500"/>
              <a:buFont typeface="IBM Plex Sans" panose="020B0503050203000203"/>
              <a:buNone/>
              <a:defRPr sz="3500" b="1">
                <a:solidFill>
                  <a:schemeClr val="lt1"/>
                </a:solidFill>
                <a:latin typeface="IBM Plex Sans" panose="020B0503050203000203"/>
                <a:ea typeface="IBM Plex Sans" panose="020B0503050203000203"/>
                <a:cs typeface="IBM Plex Sans" panose="020B0503050203000203"/>
                <a:sym typeface="IBM Plex Sans" panose="020B0503050203000203"/>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panose="020B0503050203000203"/>
              <a:buChar char="●"/>
              <a:defRPr>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defRPr>
            </a:lvl1pPr>
            <a:lvl2pPr marL="914400" lvl="1" indent="-317500">
              <a:lnSpc>
                <a:spcPct val="100000"/>
              </a:lnSpc>
              <a:spcBef>
                <a:spcPts val="0"/>
              </a:spcBef>
              <a:spcAft>
                <a:spcPts val="0"/>
              </a:spcAft>
              <a:buClr>
                <a:schemeClr val="lt1"/>
              </a:buClr>
              <a:buSzPts val="1400"/>
              <a:buFont typeface="IBM Plex Sans Medium" panose="020B0503050203000203"/>
              <a:buChar char="○"/>
              <a:defRPr>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defRPr>
            </a:lvl2pPr>
            <a:lvl3pPr marL="1371600" lvl="2" indent="-317500">
              <a:lnSpc>
                <a:spcPct val="100000"/>
              </a:lnSpc>
              <a:spcBef>
                <a:spcPts val="0"/>
              </a:spcBef>
              <a:spcAft>
                <a:spcPts val="0"/>
              </a:spcAft>
              <a:buClr>
                <a:schemeClr val="lt1"/>
              </a:buClr>
              <a:buSzPts val="1400"/>
              <a:buFont typeface="IBM Plex Sans Medium" panose="020B0503050203000203"/>
              <a:buChar char="■"/>
              <a:defRPr>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defRPr>
            </a:lvl3pPr>
            <a:lvl4pPr marL="1828800" lvl="3" indent="-317500">
              <a:lnSpc>
                <a:spcPct val="100000"/>
              </a:lnSpc>
              <a:spcBef>
                <a:spcPts val="0"/>
              </a:spcBef>
              <a:spcAft>
                <a:spcPts val="0"/>
              </a:spcAft>
              <a:buClr>
                <a:schemeClr val="lt1"/>
              </a:buClr>
              <a:buSzPts val="1400"/>
              <a:buFont typeface="IBM Plex Sans Medium" panose="020B0503050203000203"/>
              <a:buChar char="●"/>
              <a:defRPr>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defRPr>
            </a:lvl4pPr>
            <a:lvl5pPr marL="2286000" lvl="4" indent="-317500">
              <a:lnSpc>
                <a:spcPct val="100000"/>
              </a:lnSpc>
              <a:spcBef>
                <a:spcPts val="0"/>
              </a:spcBef>
              <a:spcAft>
                <a:spcPts val="0"/>
              </a:spcAft>
              <a:buClr>
                <a:schemeClr val="lt1"/>
              </a:buClr>
              <a:buSzPts val="1400"/>
              <a:buFont typeface="IBM Plex Sans Medium" panose="020B0503050203000203"/>
              <a:buChar char="○"/>
              <a:defRPr>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defRPr>
            </a:lvl5pPr>
            <a:lvl6pPr marL="2743200" lvl="5" indent="-317500">
              <a:lnSpc>
                <a:spcPct val="100000"/>
              </a:lnSpc>
              <a:spcBef>
                <a:spcPts val="0"/>
              </a:spcBef>
              <a:spcAft>
                <a:spcPts val="0"/>
              </a:spcAft>
              <a:buClr>
                <a:schemeClr val="lt1"/>
              </a:buClr>
              <a:buSzPts val="1400"/>
              <a:buFont typeface="IBM Plex Sans Medium" panose="020B0503050203000203"/>
              <a:buChar char="■"/>
              <a:defRPr>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defRPr>
            </a:lvl6pPr>
            <a:lvl7pPr marL="3200400" lvl="6" indent="-317500">
              <a:lnSpc>
                <a:spcPct val="100000"/>
              </a:lnSpc>
              <a:spcBef>
                <a:spcPts val="0"/>
              </a:spcBef>
              <a:spcAft>
                <a:spcPts val="0"/>
              </a:spcAft>
              <a:buClr>
                <a:schemeClr val="lt1"/>
              </a:buClr>
              <a:buSzPts val="1400"/>
              <a:buFont typeface="IBM Plex Sans Medium" panose="020B0503050203000203"/>
              <a:buChar char="●"/>
              <a:defRPr>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defRPr>
            </a:lvl7pPr>
            <a:lvl8pPr marL="3657600" lvl="7" indent="-317500">
              <a:lnSpc>
                <a:spcPct val="100000"/>
              </a:lnSpc>
              <a:spcBef>
                <a:spcPts val="0"/>
              </a:spcBef>
              <a:spcAft>
                <a:spcPts val="0"/>
              </a:spcAft>
              <a:buClr>
                <a:schemeClr val="lt1"/>
              </a:buClr>
              <a:buSzPts val="1400"/>
              <a:buFont typeface="IBM Plex Sans Medium" panose="020B0503050203000203"/>
              <a:buChar char="○"/>
              <a:defRPr>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defRPr>
            </a:lvl8pPr>
            <a:lvl9pPr marL="4114800" lvl="8" indent="-317500">
              <a:lnSpc>
                <a:spcPct val="100000"/>
              </a:lnSpc>
              <a:spcBef>
                <a:spcPts val="0"/>
              </a:spcBef>
              <a:spcAft>
                <a:spcPts val="0"/>
              </a:spcAft>
              <a:buClr>
                <a:schemeClr val="lt1"/>
              </a:buClr>
              <a:buSzPts val="1400"/>
              <a:buFont typeface="IBM Plex Sans Medium" panose="020B0503050203000203"/>
              <a:buChar char="■"/>
              <a:defRPr>
                <a:solidFill>
                  <a:schemeClr val="lt1"/>
                </a:solidFill>
                <a:latin typeface="IBM Plex Sans Medium" panose="020B0503050203000203"/>
                <a:ea typeface="IBM Plex Sans Medium" panose="020B0503050203000203"/>
                <a:cs typeface="IBM Plex Sans Medium" panose="020B0503050203000203"/>
                <a:sym typeface="IBM Plex Sans Medium" panose="020B0503050203000203"/>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104992" y="-610509"/>
            <a:ext cx="4685100" cy="3786754"/>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4954800" y="425075"/>
            <a:ext cx="4255050" cy="2947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800" dirty="0">
                <a:latin typeface="Times New Roman" panose="02020603050405020304" pitchFamily="18" charset="0"/>
                <a:cs typeface="Times New Roman" panose="02020603050405020304" pitchFamily="18" charset="0"/>
              </a:rPr>
              <a:t>BIOMETRICS</a:t>
            </a:r>
          </a:p>
        </p:txBody>
      </p:sp>
      <p:sp>
        <p:nvSpPr>
          <p:cNvPr id="593" name="Google Shape;593;p61"/>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BATCH</a:t>
            </a:r>
            <a:r>
              <a:rPr lang="en-US" dirty="0"/>
              <a:t>-</a:t>
            </a:r>
            <a:r>
              <a:rPr lang="en-US" dirty="0">
                <a:latin typeface="Times New Roman" panose="02020603050405020304" pitchFamily="18" charset="0"/>
                <a:cs typeface="Times New Roman" panose="02020603050405020304" pitchFamily="18" charset="0"/>
              </a:rPr>
              <a:t>03</a:t>
            </a:r>
          </a:p>
        </p:txBody>
      </p:sp>
      <p:pic>
        <p:nvPicPr>
          <p:cNvPr id="594" name="Google Shape;594;p61"/>
          <p:cNvPicPr preferRelativeResize="0"/>
          <p:nvPr/>
        </p:nvPicPr>
        <p:blipFill>
          <a:blip r:embed="rId3"/>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6" name="Google Shape;746;p69"/>
          <p:cNvSpPr txBox="1">
            <a:spLocks noGrp="1"/>
          </p:cNvSpPr>
          <p:nvPr>
            <p:ph type="subTitle" idx="1"/>
          </p:nvPr>
        </p:nvSpPr>
        <p:spPr>
          <a:xfrm>
            <a:off x="1372199" y="3221874"/>
            <a:ext cx="6612851" cy="1615939"/>
          </a:xfrm>
          <a:prstGeom prst="rect">
            <a:avLst/>
          </a:prstGeom>
        </p:spPr>
        <p:txBody>
          <a:bodyPr spcFirstLastPara="1" wrap="square" lIns="91425" tIns="91425" rIns="91425" bIns="91425" anchor="t" anchorCtr="0">
            <a:noAutofit/>
          </a:bodyPr>
          <a:lstStyle/>
          <a:p>
            <a:pPr marL="0" indent="0"/>
            <a:r>
              <a:rPr lang="en-US" dirty="0"/>
              <a:t>	</a:t>
            </a:r>
            <a:r>
              <a:rPr lang="en-US" dirty="0">
                <a:latin typeface="Times New Roman" panose="02020603050405020304" pitchFamily="18" charset="0"/>
                <a:cs typeface="Times New Roman" panose="02020603050405020304" pitchFamily="18" charset="0"/>
              </a:rPr>
              <a:t>To implement the following code, at first we are going to store enrolled faces in a folder named “enrolled faces”, with each face image named using a unique identifier and the file extension “.jpg”(e.g., “face1.jpg”,”face2.jpg”,etc).</a:t>
            </a:r>
            <a:endParaRPr lang="en-IN"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747" name="Google Shape;747;p69"/>
          <p:cNvGrpSpPr/>
          <p:nvPr/>
        </p:nvGrpSpPr>
        <p:grpSpPr>
          <a:xfrm>
            <a:off x="6968225" y="1501913"/>
            <a:ext cx="1154625" cy="1014150"/>
            <a:chOff x="6968225" y="1501913"/>
            <a:chExt cx="1154625" cy="1014150"/>
          </a:xfrm>
        </p:grpSpPr>
        <p:grpSp>
          <p:nvGrpSpPr>
            <p:cNvPr id="748" name="Google Shape;748;p69"/>
            <p:cNvGrpSpPr/>
            <p:nvPr/>
          </p:nvGrpSpPr>
          <p:grpSpPr>
            <a:xfrm flipH="1">
              <a:off x="6968225" y="2085563"/>
              <a:ext cx="1154625" cy="430500"/>
              <a:chOff x="4042650" y="642025"/>
              <a:chExt cx="1154625" cy="430500"/>
            </a:xfrm>
          </p:grpSpPr>
          <p:sp>
            <p:nvSpPr>
              <p:cNvPr id="749" name="Google Shape;749;p6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69"/>
            <p:cNvSpPr/>
            <p:nvPr/>
          </p:nvSpPr>
          <p:spPr>
            <a:xfrm flipH="1">
              <a:off x="7624850" y="15019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69"/>
          <p:cNvGrpSpPr/>
          <p:nvPr/>
        </p:nvGrpSpPr>
        <p:grpSpPr>
          <a:xfrm rot="5400000">
            <a:off x="359852" y="1089229"/>
            <a:ext cx="1163678" cy="63948"/>
            <a:chOff x="3779200" y="1371600"/>
            <a:chExt cx="1992600" cy="109500"/>
          </a:xfrm>
        </p:grpSpPr>
        <p:sp>
          <p:nvSpPr>
            <p:cNvPr id="753" name="Google Shape;753;p69"/>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9"/>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9"/>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9"/>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9"/>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9"/>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69"/>
          <p:cNvGrpSpPr/>
          <p:nvPr/>
        </p:nvGrpSpPr>
        <p:grpSpPr>
          <a:xfrm rot="5400000">
            <a:off x="606877" y="1089229"/>
            <a:ext cx="1163678" cy="63948"/>
            <a:chOff x="3779200" y="1371600"/>
            <a:chExt cx="1992600" cy="109500"/>
          </a:xfrm>
        </p:grpSpPr>
        <p:sp>
          <p:nvSpPr>
            <p:cNvPr id="760" name="Google Shape;760;p69"/>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9"/>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9"/>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9"/>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9"/>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9"/>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69"/>
          <p:cNvPicPr preferRelativeResize="0"/>
          <p:nvPr/>
        </p:nvPicPr>
        <p:blipFill rotWithShape="1">
          <a:blip r:embed="rId3"/>
          <a:srcRect t="6539" b="4602"/>
          <a:stretch>
            <a:fillRect/>
          </a:stretch>
        </p:blipFill>
        <p:spPr>
          <a:xfrm>
            <a:off x="2865675" y="446900"/>
            <a:ext cx="3412649" cy="2104525"/>
          </a:xfrm>
          <a:prstGeom prst="rect">
            <a:avLst/>
          </a:prstGeom>
          <a:noFill/>
          <a:ln>
            <a:noFill/>
          </a:ln>
        </p:spPr>
      </p:pic>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6"/>
                                        </p:tgtEl>
                                        <p:attrNameLst>
                                          <p:attrName>style.visibility</p:attrName>
                                        </p:attrNameLst>
                                      </p:cBhvr>
                                      <p:to>
                                        <p:strVal val="visible"/>
                                      </p:to>
                                    </p:set>
                                    <p:anim calcmode="lin" valueType="num">
                                      <p:cBhvr additive="base">
                                        <p:cTn id="7" dur="1000"/>
                                        <p:tgtEl>
                                          <p:spTgt spid="74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766"/>
                                        </p:tgtEl>
                                        <p:attrNameLst>
                                          <p:attrName>style.visibility</p:attrName>
                                        </p:attrNameLst>
                                      </p:cBhvr>
                                      <p:to>
                                        <p:strVal val="visible"/>
                                      </p:to>
                                    </p:set>
                                    <p:anim calcmode="lin" valueType="num">
                                      <p:cBhvr additive="base">
                                        <p:cTn id="10" dur="1000"/>
                                        <p:tgtEl>
                                          <p:spTgt spid="766"/>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47"/>
                                        </p:tgtEl>
                                        <p:attrNameLst>
                                          <p:attrName>style.visibility</p:attrName>
                                        </p:attrNameLst>
                                      </p:cBhvr>
                                      <p:to>
                                        <p:strVal val="visible"/>
                                      </p:to>
                                    </p:set>
                                    <p:anim calcmode="lin" valueType="num">
                                      <p:cBhvr additive="base">
                                        <p:cTn id="15" dur="1000"/>
                                        <p:tgtEl>
                                          <p:spTgt spid="7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C</a:t>
            </a:r>
          </a:p>
        </p:txBody>
      </p:sp>
      <p:sp>
        <p:nvSpPr>
          <p:cNvPr id="724" name="Google Shape;724;p67"/>
          <p:cNvSpPr txBox="1">
            <a:spLocks noGrp="1"/>
          </p:cNvSpPr>
          <p:nvPr>
            <p:ph type="title"/>
          </p:nvPr>
        </p:nvSpPr>
        <p:spPr>
          <a:xfrm>
            <a:off x="3297400" y="1705350"/>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ALGORITHM</a:t>
            </a:r>
          </a:p>
        </p:txBody>
      </p:sp>
      <p:sp>
        <p:nvSpPr>
          <p:cNvPr id="726" name="Google Shape;726;p67"/>
          <p:cNvSpPr txBox="1">
            <a:spLocks noGrp="1"/>
          </p:cNvSpPr>
          <p:nvPr>
            <p:ph type="title" idx="2"/>
          </p:nvPr>
        </p:nvSpPr>
        <p:spPr>
          <a:xfrm>
            <a:off x="1527500" y="2146350"/>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8"/>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8"/>
          <p:cNvSpPr txBox="1">
            <a:spLocks noGrp="1"/>
          </p:cNvSpPr>
          <p:nvPr>
            <p:ph type="subTitle" idx="1"/>
          </p:nvPr>
        </p:nvSpPr>
        <p:spPr>
          <a:xfrm>
            <a:off x="3593804" y="691116"/>
            <a:ext cx="5550195" cy="391477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latin typeface="Times New Roman" panose="02020603050405020304" pitchFamily="18" charset="0"/>
                <a:cs typeface="Times New Roman" panose="02020603050405020304" pitchFamily="18" charset="0"/>
              </a:rPr>
              <a:t>1)start</a:t>
            </a:r>
          </a:p>
          <a:p>
            <a:pPr marL="0" lvl="0" indent="0" rtl="0">
              <a:spcBef>
                <a:spcPts val="0"/>
              </a:spcBef>
              <a:spcAft>
                <a:spcPts val="0"/>
              </a:spcAft>
              <a:buNone/>
            </a:pPr>
            <a:r>
              <a:rPr lang="en-US" sz="1400" dirty="0">
                <a:latin typeface="Times New Roman" panose="02020603050405020304" pitchFamily="18" charset="0"/>
                <a:cs typeface="Times New Roman" panose="02020603050405020304" pitchFamily="18" charset="0"/>
              </a:rPr>
              <a:t>2)Enroll faces and store it in a file called “Enrolled_ faces”. With each face image using a unique identifier and the file extension.</a:t>
            </a:r>
          </a:p>
          <a:p>
            <a:pPr marL="0" lvl="0" indent="0" rtl="0">
              <a:spcBef>
                <a:spcPts val="0"/>
              </a:spcBef>
              <a:spcAft>
                <a:spcPts val="0"/>
              </a:spcAft>
              <a:buNone/>
            </a:pPr>
            <a:r>
              <a:rPr lang="en-US" sz="1400" dirty="0">
                <a:latin typeface="Times New Roman" panose="02020603050405020304" pitchFamily="18" charset="0"/>
                <a:cs typeface="Times New Roman" panose="02020603050405020304" pitchFamily="18" charset="0"/>
              </a:rPr>
              <a:t>3)Preprocess the image for each enrolled face by converting it to grayscale and resizing it to a fixed size.</a:t>
            </a:r>
          </a:p>
          <a:p>
            <a:pPr marL="0" lvl="0" indent="0" rtl="0">
              <a:spcBef>
                <a:spcPts val="0"/>
              </a:spcBef>
              <a:spcAft>
                <a:spcPts val="0"/>
              </a:spcAft>
              <a:buNone/>
            </a:pPr>
            <a:r>
              <a:rPr lang="en-US" sz="1400" dirty="0">
                <a:latin typeface="Times New Roman" panose="02020603050405020304" pitchFamily="18" charset="0"/>
                <a:cs typeface="Times New Roman" panose="02020603050405020304" pitchFamily="18" charset="0"/>
              </a:rPr>
              <a:t>4)Compute the mean face and eigenfaces using PCA algorithm.</a:t>
            </a:r>
          </a:p>
          <a:p>
            <a:pPr marL="0" lvl="0" indent="0" rtl="0">
              <a:spcBef>
                <a:spcPts val="0"/>
              </a:spcBef>
              <a:spcAft>
                <a:spcPts val="0"/>
              </a:spcAft>
              <a:buNone/>
            </a:pPr>
            <a:r>
              <a:rPr lang="en-US" sz="1400" dirty="0">
                <a:latin typeface="Times New Roman" panose="02020603050405020304" pitchFamily="18" charset="0"/>
                <a:cs typeface="Times New Roman" panose="02020603050405020304" pitchFamily="18" charset="0"/>
              </a:rPr>
              <a:t>5)The mean </a:t>
            </a:r>
            <a:r>
              <a:rPr lang="en-US" sz="1400" dirty="0" err="1">
                <a:latin typeface="Times New Roman" panose="02020603050405020304" pitchFamily="18" charset="0"/>
                <a:cs typeface="Times New Roman" panose="02020603050405020304" pitchFamily="18" charset="0"/>
              </a:rPr>
              <a:t>mean</a:t>
            </a:r>
            <a:r>
              <a:rPr lang="en-US" sz="1400" dirty="0">
                <a:latin typeface="Times New Roman" panose="02020603050405020304" pitchFamily="18" charset="0"/>
                <a:cs typeface="Times New Roman" panose="02020603050405020304" pitchFamily="18" charset="0"/>
              </a:rPr>
              <a:t> face and eigenfaces are  to be saved to files named “mean _face. mat” and “</a:t>
            </a:r>
            <a:r>
              <a:rPr lang="en-US" sz="1400" dirty="0" err="1">
                <a:latin typeface="Times New Roman" panose="02020603050405020304" pitchFamily="18" charset="0"/>
                <a:cs typeface="Times New Roman" panose="02020603050405020304" pitchFamily="18" charset="0"/>
              </a:rPr>
              <a:t>eigenfaces.mat</a:t>
            </a:r>
            <a:r>
              <a:rPr lang="en-US" sz="1400" dirty="0">
                <a:latin typeface="Times New Roman" panose="02020603050405020304" pitchFamily="18" charset="0"/>
                <a:cs typeface="Times New Roman" panose="02020603050405020304" pitchFamily="18" charset="0"/>
              </a:rPr>
              <a:t>” respectively.</a:t>
            </a:r>
          </a:p>
          <a:p>
            <a:pPr marL="0" lvl="0" indent="0" rtl="0">
              <a:spcBef>
                <a:spcPts val="0"/>
              </a:spcBef>
              <a:spcAft>
                <a:spcPts val="0"/>
              </a:spcAft>
              <a:buNone/>
            </a:pPr>
            <a:r>
              <a:rPr lang="en-US" sz="1400" dirty="0">
                <a:latin typeface="Times New Roman" panose="02020603050405020304" pitchFamily="18" charset="0"/>
                <a:cs typeface="Times New Roman" panose="02020603050405020304" pitchFamily="18" charset="0"/>
              </a:rPr>
              <a:t>6)To match a query face to an enrolled face, repeat steps-1 to step-4.</a:t>
            </a:r>
          </a:p>
          <a:p>
            <a:pPr marL="0" lvl="0" indent="0" rtl="0">
              <a:spcBef>
                <a:spcPts val="0"/>
              </a:spcBef>
              <a:spcAft>
                <a:spcPts val="0"/>
              </a:spcAft>
              <a:buNone/>
            </a:pPr>
            <a:r>
              <a:rPr lang="en-US" sz="1400" dirty="0">
                <a:latin typeface="Times New Roman" panose="02020603050405020304" pitchFamily="18" charset="0"/>
                <a:cs typeface="Times New Roman" panose="02020603050405020304" pitchFamily="18" charset="0"/>
              </a:rPr>
              <a:t>7)Then subtract  the mean face from the query face and project the resulting face onto the eigen faces.</a:t>
            </a:r>
          </a:p>
          <a:p>
            <a:pPr marL="0" lvl="0" indent="0" rtl="0">
              <a:spcBef>
                <a:spcPts val="0"/>
              </a:spcBef>
              <a:spcAft>
                <a:spcPts val="0"/>
              </a:spcAft>
              <a:buNone/>
            </a:pPr>
            <a:r>
              <a:rPr lang="en-US" sz="1400" dirty="0">
                <a:latin typeface="Times New Roman" panose="02020603050405020304" pitchFamily="18" charset="0"/>
                <a:cs typeface="Times New Roman" panose="02020603050405020304" pitchFamily="18" charset="0"/>
              </a:rPr>
              <a:t>8)The feature vector produce by above process is then compared with feature vector of the enrolled faces using Euclidean distance.</a:t>
            </a:r>
          </a:p>
          <a:p>
            <a:pPr marL="0" lvl="0" indent="0" rtl="0">
              <a:spcBef>
                <a:spcPts val="0"/>
              </a:spcBef>
              <a:spcAft>
                <a:spcPts val="0"/>
              </a:spcAft>
              <a:buNone/>
            </a:pPr>
            <a:r>
              <a:rPr lang="en-US" sz="1400" dirty="0">
                <a:latin typeface="Times New Roman" panose="02020603050405020304" pitchFamily="18" charset="0"/>
                <a:cs typeface="Times New Roman" panose="02020603050405020304" pitchFamily="18" charset="0"/>
              </a:rPr>
              <a:t>9)End</a:t>
            </a:r>
            <a:endParaRPr lang="en-GB" sz="1400" dirty="0">
              <a:latin typeface="Times New Roman" panose="02020603050405020304" pitchFamily="18" charset="0"/>
              <a:cs typeface="Times New Roman" panose="02020603050405020304" pitchFamily="18" charset="0"/>
            </a:endParaRPr>
          </a:p>
        </p:txBody>
      </p:sp>
      <p:pic>
        <p:nvPicPr>
          <p:cNvPr id="734" name="Google Shape;734;p68"/>
          <p:cNvPicPr preferRelativeResize="0"/>
          <p:nvPr/>
        </p:nvPicPr>
        <p:blipFill>
          <a:blip r:embed="rId3"/>
          <a:stretch>
            <a:fillRect/>
          </a:stretch>
        </p:blipFill>
        <p:spPr>
          <a:xfrm>
            <a:off x="150625" y="537611"/>
            <a:ext cx="3635700" cy="3642971"/>
          </a:xfrm>
          <a:prstGeom prst="rect">
            <a:avLst/>
          </a:prstGeom>
          <a:noFill/>
          <a:ln>
            <a:noFill/>
          </a:ln>
        </p:spPr>
      </p:pic>
      <p:sp>
        <p:nvSpPr>
          <p:cNvPr id="2" name="TextBox 1">
            <a:extLst>
              <a:ext uri="{FF2B5EF4-FFF2-40B4-BE49-F238E27FC236}">
                <a16:creationId xmlns:a16="http://schemas.microsoft.com/office/drawing/2014/main" id="{BFF96AC3-A62C-C48D-F33D-6D1A0AA931B5}"/>
              </a:ext>
            </a:extLst>
          </p:cNvPr>
          <p:cNvSpPr txBox="1"/>
          <p:nvPr/>
        </p:nvSpPr>
        <p:spPr>
          <a:xfrm>
            <a:off x="3552553" y="317854"/>
            <a:ext cx="2158809" cy="369332"/>
          </a:xfrm>
          <a:prstGeom prst="rect">
            <a:avLst/>
          </a:prstGeom>
          <a:noFill/>
        </p:spPr>
        <p:txBody>
          <a:bodyPr wrap="square" rtlCol="0">
            <a:spAutoFit/>
          </a:bodyPr>
          <a:lstStyle/>
          <a:p>
            <a:r>
              <a:rPr lang="en-IN" sz="1800" dirty="0">
                <a:solidFill>
                  <a:schemeClr val="bg1"/>
                </a:solidFill>
                <a:latin typeface="Times New Roman" panose="02020603050405020304" pitchFamily="18" charset="0"/>
                <a:cs typeface="Times New Roman" panose="02020603050405020304" pitchFamily="18" charset="0"/>
              </a:rPr>
              <a:t>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1160" y="1352550"/>
            <a:ext cx="5885180" cy="2000250"/>
          </a:xfrm>
        </p:spPr>
        <p:txBody>
          <a:bodyPr/>
          <a:lstStyle/>
          <a:p>
            <a:r>
              <a:rPr lang="en-US">
                <a:latin typeface="Times New Roman" panose="02020603050405020304" pitchFamily="18" charset="0"/>
                <a:cs typeface="Times New Roman" panose="02020603050405020304" pitchFamily="18" charset="0"/>
              </a:rPr>
              <a:t>SOURCE CODE</a:t>
            </a:r>
          </a:p>
        </p:txBody>
      </p:sp>
      <p:sp>
        <p:nvSpPr>
          <p:cNvPr id="723" name="Google Shape;723;p67"/>
          <p:cNvSpPr/>
          <p:nvPr/>
        </p:nvSpPr>
        <p:spPr>
          <a:xfrm>
            <a:off x="1558615" y="1666283"/>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400">
                <a:solidFill>
                  <a:schemeClr val="bg1"/>
                </a:solidFill>
                <a:latin typeface="Times New Roman" panose="02020603050405020304" pitchFamily="18" charset="0"/>
                <a:cs typeface="Times New Roman" panose="02020603050405020304" pitchFamily="18" charset="0"/>
              </a:rPr>
              <a:t>O4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2" name="Google Shape;772;p70"/>
          <p:cNvSpPr txBox="1">
            <a:spLocks noGrp="1"/>
          </p:cNvSpPr>
          <p:nvPr>
            <p:ph type="subTitle" idx="1"/>
          </p:nvPr>
        </p:nvSpPr>
        <p:spPr>
          <a:xfrm>
            <a:off x="0" y="0"/>
            <a:ext cx="5220586"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Times New Roman" panose="02020603050405020304" pitchFamily="18" charset="0"/>
                <a:cs typeface="Times New Roman" panose="02020603050405020304" pitchFamily="18" charset="0"/>
              </a:rPr>
              <a:t>SOURCE CODE: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Enroll</a:t>
            </a:r>
            <a:r>
              <a:rPr lang="en-IN" dirty="0">
                <a:latin typeface="Times New Roman" panose="02020603050405020304" pitchFamily="18" charset="0"/>
                <a:cs typeface="Times New Roman" panose="02020603050405020304" pitchFamily="18" charset="0"/>
              </a:rPr>
              <a:t> faces</a:t>
            </a:r>
          </a:p>
          <a:p>
            <a:pPr marL="0" lvl="0" indent="0" algn="l" rtl="0">
              <a:spcBef>
                <a:spcPts val="0"/>
              </a:spcBef>
              <a:spcAft>
                <a:spcPts val="0"/>
              </a:spcAft>
              <a:buNone/>
            </a:pPr>
            <a:r>
              <a:rPr lang="en-IN" dirty="0" err="1">
                <a:latin typeface="Times New Roman" panose="02020603050405020304" pitchFamily="18" charset="0"/>
                <a:cs typeface="Times New Roman" panose="02020603050405020304" pitchFamily="18" charset="0"/>
              </a:rPr>
              <a:t>face_folder</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enrolled_faces</a:t>
            </a:r>
            <a:r>
              <a:rPr lang="en-IN" dirty="0">
                <a:latin typeface="Times New Roman" panose="02020603050405020304" pitchFamily="18" charset="0"/>
                <a:cs typeface="Times New Roman" panose="02020603050405020304" pitchFamily="18" charset="0"/>
              </a:rPr>
              <a:t>'; % Folder containing enrolled faces</a:t>
            </a:r>
          </a:p>
          <a:p>
            <a:pPr marL="0" lvl="0" indent="0" algn="l" rtl="0">
              <a:spcBef>
                <a:spcPts val="0"/>
              </a:spcBef>
              <a:spcAft>
                <a:spcPts val="0"/>
              </a:spcAft>
              <a:buNone/>
            </a:pPr>
            <a:r>
              <a:rPr lang="en-IN" dirty="0" err="1">
                <a:latin typeface="Times New Roman" panose="02020603050405020304" pitchFamily="18" charset="0"/>
                <a:cs typeface="Times New Roman" panose="02020603050405020304" pitchFamily="18" charset="0"/>
              </a:rPr>
              <a:t>face_files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dir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fullfile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face_folder</a:t>
            </a:r>
            <a:r>
              <a:rPr lang="en-IN" dirty="0">
                <a:latin typeface="Times New Roman" panose="02020603050405020304" pitchFamily="18" charset="0"/>
                <a:cs typeface="Times New Roman" panose="02020603050405020304" pitchFamily="18" charset="0"/>
              </a:rPr>
              <a:t>, '*.jpg')); % Get all face image files in folder</a:t>
            </a:r>
          </a:p>
          <a:p>
            <a:pPr marL="0" lvl="0" indent="0" algn="l" rtl="0">
              <a:spcBef>
                <a:spcPts val="0"/>
              </a:spcBef>
              <a:spcAft>
                <a:spcPts val="0"/>
              </a:spcAft>
              <a:buNone/>
            </a:pPr>
            <a:r>
              <a:rPr lang="en-IN" dirty="0" err="1">
                <a:latin typeface="Times New Roman" panose="02020603050405020304" pitchFamily="18" charset="0"/>
                <a:cs typeface="Times New Roman" panose="02020603050405020304" pitchFamily="18" charset="0"/>
              </a:rPr>
              <a:t>num_faces</a:t>
            </a:r>
            <a:r>
              <a:rPr lang="en-IN" dirty="0">
                <a:latin typeface="Times New Roman" panose="02020603050405020304" pitchFamily="18" charset="0"/>
                <a:cs typeface="Times New Roman" panose="02020603050405020304" pitchFamily="18" charset="0"/>
              </a:rPr>
              <a:t> = length(</a:t>
            </a:r>
            <a:r>
              <a:rPr lang="en-IN" dirty="0" err="1">
                <a:latin typeface="Times New Roman" panose="02020603050405020304" pitchFamily="18" charset="0"/>
                <a:cs typeface="Times New Roman" panose="02020603050405020304" pitchFamily="18" charset="0"/>
              </a:rPr>
              <a:t>face_files</a:t>
            </a:r>
            <a:r>
              <a:rPr lang="en-IN" dirty="0">
                <a:latin typeface="Times New Roman" panose="02020603050405020304" pitchFamily="18" charset="0"/>
                <a:cs typeface="Times New Roman" panose="02020603050405020304" pitchFamily="18" charset="0"/>
              </a:rPr>
              <a:t>); % Number of enrolled faces</a:t>
            </a:r>
          </a:p>
          <a:p>
            <a:pPr marL="0" lvl="0" indent="0" algn="l" rtl="0">
              <a:spcBef>
                <a:spcPts val="0"/>
              </a:spcBef>
              <a:spcAft>
                <a:spcPts val="0"/>
              </a:spcAft>
              <a:buNone/>
            </a:pPr>
            <a:endParaRPr lang="en-I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Preprocess</a:t>
            </a:r>
            <a:r>
              <a:rPr lang="en-IN" dirty="0">
                <a:latin typeface="Times New Roman" panose="02020603050405020304" pitchFamily="18" charset="0"/>
                <a:cs typeface="Times New Roman" panose="02020603050405020304" pitchFamily="18" charset="0"/>
              </a:rPr>
              <a:t> faces</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1:num_faces</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 Load face image</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face = </a:t>
            </a:r>
            <a:r>
              <a:rPr lang="en-IN" dirty="0" err="1">
                <a:latin typeface="Times New Roman" panose="02020603050405020304" pitchFamily="18" charset="0"/>
                <a:cs typeface="Times New Roman" panose="02020603050405020304" pitchFamily="18" charset="0"/>
              </a:rPr>
              <a:t>imread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fullfile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face_folder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face_files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).name));</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 Convert to grayscale</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 rgb2gray(face);</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 Resize to a fixed size</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resized = </a:t>
            </a:r>
            <a:r>
              <a:rPr lang="en-IN" dirty="0" err="1">
                <a:latin typeface="Times New Roman" panose="02020603050405020304" pitchFamily="18" charset="0"/>
                <a:cs typeface="Times New Roman" panose="02020603050405020304" pitchFamily="18" charset="0"/>
              </a:rPr>
              <a:t>imresize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[128 128]);</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 Store </a:t>
            </a:r>
            <a:r>
              <a:rPr lang="en-IN" dirty="0" err="1">
                <a:latin typeface="Times New Roman" panose="02020603050405020304" pitchFamily="18" charset="0"/>
                <a:cs typeface="Times New Roman" panose="02020603050405020304" pitchFamily="18" charset="0"/>
              </a:rPr>
              <a:t>preprocessed</a:t>
            </a:r>
            <a:r>
              <a:rPr lang="en-IN" dirty="0">
                <a:latin typeface="Times New Roman" panose="02020603050405020304" pitchFamily="18" charset="0"/>
                <a:cs typeface="Times New Roman" panose="02020603050405020304" pitchFamily="18" charset="0"/>
              </a:rPr>
              <a:t> face in cell array</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faces{</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resized;</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END</a:t>
            </a:r>
          </a:p>
          <a:p>
            <a:pPr marL="0" lvl="0" indent="0" algn="l" rtl="0">
              <a:spcBef>
                <a:spcPts val="0"/>
              </a:spcBef>
              <a:spcAft>
                <a:spcPts val="0"/>
              </a:spcAft>
              <a:buNone/>
            </a:pPr>
            <a:endParaRPr lang="en-IN" dirty="0">
              <a:latin typeface="Times New Roman" panose="02020603050405020304" pitchFamily="18" charset="0"/>
              <a:cs typeface="Times New Roman" panose="02020603050405020304" pitchFamily="18" charset="0"/>
            </a:endParaRPr>
          </a:p>
        </p:txBody>
      </p:sp>
      <p:grpSp>
        <p:nvGrpSpPr>
          <p:cNvPr id="776" name="Google Shape;776;p70"/>
          <p:cNvGrpSpPr/>
          <p:nvPr/>
        </p:nvGrpSpPr>
        <p:grpSpPr>
          <a:xfrm>
            <a:off x="3575862" y="656192"/>
            <a:ext cx="685039" cy="255416"/>
            <a:chOff x="4042650" y="642025"/>
            <a:chExt cx="1154625" cy="430500"/>
          </a:xfrm>
        </p:grpSpPr>
        <p:sp>
          <p:nvSpPr>
            <p:cNvPr id="777" name="Google Shape;777;p70"/>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70"/>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6" name="Google Shape;786;p70"/>
          <p:cNvPicPr preferRelativeResize="0"/>
          <p:nvPr/>
        </p:nvPicPr>
        <p:blipFill rotWithShape="1">
          <a:blip r:embed="rId3"/>
          <a:srcRect l="33717"/>
          <a:stretch>
            <a:fillRect/>
          </a:stretch>
        </p:blipFill>
        <p:spPr>
          <a:xfrm>
            <a:off x="5616626" y="1224223"/>
            <a:ext cx="3173700" cy="3330643"/>
          </a:xfrm>
          <a:prstGeom prst="snip2DiagRect">
            <a:avLst>
              <a:gd name="adj1" fmla="val 0"/>
              <a:gd name="adj2" fmla="val 16667"/>
            </a:avLst>
          </a:prstGeom>
          <a:noFill/>
          <a:ln>
            <a:noFill/>
          </a:ln>
        </p:spPr>
      </p:pic>
      <p:sp>
        <p:nvSpPr>
          <p:cNvPr id="787" name="Google Shape;787;p70"/>
          <p:cNvSpPr/>
          <p:nvPr/>
        </p:nvSpPr>
        <p:spPr>
          <a:xfrm>
            <a:off x="5350812" y="1028706"/>
            <a:ext cx="3173100" cy="3575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0"/>
          <p:cNvSpPr/>
          <p:nvPr/>
        </p:nvSpPr>
        <p:spPr>
          <a:xfrm>
            <a:off x="4439662" y="2247393"/>
            <a:ext cx="295463" cy="255416"/>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grpSp>
        <p:nvGrpSpPr>
          <p:cNvPr id="822" name="Google Shape;822;p72"/>
          <p:cNvGrpSpPr/>
          <p:nvPr/>
        </p:nvGrpSpPr>
        <p:grpSpPr>
          <a:xfrm>
            <a:off x="7827710" y="4530982"/>
            <a:ext cx="943732" cy="306757"/>
            <a:chOff x="7827710" y="4530982"/>
            <a:chExt cx="943732" cy="306757"/>
          </a:xfrm>
        </p:grpSpPr>
        <p:grpSp>
          <p:nvGrpSpPr>
            <p:cNvPr id="823" name="Google Shape;823;p72"/>
            <p:cNvGrpSpPr/>
            <p:nvPr/>
          </p:nvGrpSpPr>
          <p:grpSpPr>
            <a:xfrm>
              <a:off x="7827710" y="4530982"/>
              <a:ext cx="943732" cy="63948"/>
              <a:chOff x="3779200" y="1371600"/>
              <a:chExt cx="1615980" cy="109500"/>
            </a:xfrm>
          </p:grpSpPr>
          <p:sp>
            <p:nvSpPr>
              <p:cNvPr id="824" name="Google Shape;824;p72"/>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2"/>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2"/>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2"/>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2"/>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72"/>
            <p:cNvGrpSpPr/>
            <p:nvPr/>
          </p:nvGrpSpPr>
          <p:grpSpPr>
            <a:xfrm>
              <a:off x="7827710" y="4773790"/>
              <a:ext cx="943732" cy="63948"/>
              <a:chOff x="3779200" y="1371600"/>
              <a:chExt cx="1615980" cy="109500"/>
            </a:xfrm>
          </p:grpSpPr>
          <p:sp>
            <p:nvSpPr>
              <p:cNvPr id="830" name="Google Shape;830;p72"/>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2"/>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2"/>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2"/>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2"/>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5" name="Google Shape;835;p72"/>
          <p:cNvSpPr/>
          <p:nvPr/>
        </p:nvSpPr>
        <p:spPr>
          <a:xfrm rot="10800000" flipH="1">
            <a:off x="289825" y="2343925"/>
            <a:ext cx="1518900" cy="1518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Box 7"/>
          <p:cNvSpPr txBox="1"/>
          <p:nvPr/>
        </p:nvSpPr>
        <p:spPr>
          <a:xfrm>
            <a:off x="5093911" y="305762"/>
            <a:ext cx="3457585" cy="3969385"/>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Preprocess query face</a:t>
            </a:r>
          </a:p>
          <a:p>
            <a:r>
              <a:rPr lang="en-US" dirty="0">
                <a:solidFill>
                  <a:schemeClr val="bg1"/>
                </a:solidFill>
                <a:latin typeface="Times New Roman" panose="02020603050405020304" pitchFamily="18" charset="0"/>
                <a:cs typeface="Times New Roman" panose="02020603050405020304" pitchFamily="18" charset="0"/>
              </a:rPr>
              <a:t>gray = rgb2gray(</a:t>
            </a:r>
            <a:r>
              <a:rPr lang="en-US" dirty="0" err="1">
                <a:solidFill>
                  <a:schemeClr val="bg1"/>
                </a:solidFill>
                <a:latin typeface="Times New Roman" panose="02020603050405020304" pitchFamily="18" charset="0"/>
                <a:cs typeface="Times New Roman" panose="02020603050405020304" pitchFamily="18" charset="0"/>
              </a:rPr>
              <a:t>query_face</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resized = </a:t>
            </a:r>
            <a:r>
              <a:rPr lang="en-US" dirty="0" err="1">
                <a:solidFill>
                  <a:schemeClr val="bg1"/>
                </a:solidFill>
                <a:latin typeface="Times New Roman" panose="02020603050405020304" pitchFamily="18" charset="0"/>
                <a:cs typeface="Times New Roman" panose="02020603050405020304" pitchFamily="18" charset="0"/>
              </a:rPr>
              <a:t>imresize</a:t>
            </a:r>
            <a:r>
              <a:rPr lang="en-US" dirty="0">
                <a:solidFill>
                  <a:schemeClr val="bg1"/>
                </a:solidFill>
                <a:latin typeface="Times New Roman" panose="02020603050405020304" pitchFamily="18" charset="0"/>
                <a:cs typeface="Times New Roman" panose="02020603050405020304" pitchFamily="18" charset="0"/>
              </a:rPr>
              <a:t>(gray, [128 128]);</a:t>
            </a:r>
          </a:p>
          <a:p>
            <a:r>
              <a:rPr lang="en-US" dirty="0">
                <a:solidFill>
                  <a:schemeClr val="bg1"/>
                </a:solidFill>
                <a:latin typeface="Times New Roman" panose="02020603050405020304" pitchFamily="18" charset="0"/>
                <a:cs typeface="Times New Roman" panose="02020603050405020304" pitchFamily="18" charset="0"/>
              </a:rPr>
              <a:t>% Subtract mean face from query face</a:t>
            </a:r>
          </a:p>
          <a:p>
            <a:r>
              <a:rPr lang="en-US" dirty="0" err="1">
                <a:solidFill>
                  <a:schemeClr val="bg1"/>
                </a:solidFill>
                <a:latin typeface="Times New Roman" panose="02020603050405020304" pitchFamily="18" charset="0"/>
                <a:cs typeface="Times New Roman" panose="02020603050405020304" pitchFamily="18" charset="0"/>
              </a:rPr>
              <a:t>mean_subtracted</a:t>
            </a:r>
            <a:r>
              <a:rPr lang="en-US" dirty="0">
                <a:solidFill>
                  <a:schemeClr val="bg1"/>
                </a:solidFill>
                <a:latin typeface="Times New Roman" panose="02020603050405020304" pitchFamily="18" charset="0"/>
                <a:cs typeface="Times New Roman" panose="02020603050405020304" pitchFamily="18" charset="0"/>
              </a:rPr>
              <a:t> = double(resized) -</a:t>
            </a:r>
          </a:p>
          <a:p>
            <a:r>
              <a:rPr lang="en-US" dirty="0" err="1">
                <a:solidFill>
                  <a:schemeClr val="bg1"/>
                </a:solidFill>
                <a:latin typeface="Times New Roman" panose="02020603050405020304" pitchFamily="18" charset="0"/>
                <a:cs typeface="Times New Roman" panose="02020603050405020304" pitchFamily="18" charset="0"/>
              </a:rPr>
              <a:t>mean_face</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Project query face onto eigenfaces</a:t>
            </a:r>
          </a:p>
          <a:p>
            <a:r>
              <a:rPr lang="en-US" dirty="0" err="1">
                <a:solidFill>
                  <a:schemeClr val="bg1"/>
                </a:solidFill>
                <a:latin typeface="Times New Roman" panose="02020603050405020304" pitchFamily="18" charset="0"/>
                <a:cs typeface="Times New Roman" panose="02020603050405020304" pitchFamily="18" charset="0"/>
              </a:rPr>
              <a:t>feature_vector</a:t>
            </a:r>
            <a:r>
              <a:rPr lang="en-US" dirty="0">
                <a:solidFill>
                  <a:schemeClr val="bg1"/>
                </a:solidFill>
                <a:latin typeface="Times New Roman" panose="02020603050405020304" pitchFamily="18" charset="0"/>
                <a:cs typeface="Times New Roman" panose="02020603050405020304" pitchFamily="18" charset="0"/>
              </a:rPr>
              <a:t> = zeros(</a:t>
            </a:r>
            <a:r>
              <a:rPr lang="en-US" dirty="0" err="1">
                <a:solidFill>
                  <a:schemeClr val="bg1"/>
                </a:solidFill>
                <a:latin typeface="Times New Roman" panose="02020603050405020304" pitchFamily="18" charset="0"/>
                <a:cs typeface="Times New Roman" panose="02020603050405020304" pitchFamily="18" charset="0"/>
              </a:rPr>
              <a:t>num_eigenfaces</a:t>
            </a:r>
            <a:r>
              <a:rPr lang="en-US" dirty="0">
                <a:solidFill>
                  <a:schemeClr val="bg1"/>
                </a:solidFill>
                <a:latin typeface="Times New Roman" panose="02020603050405020304" pitchFamily="18" charset="0"/>
                <a:cs typeface="Times New Roman" panose="02020603050405020304" pitchFamily="18" charset="0"/>
              </a:rPr>
              <a:t>, 1);</a:t>
            </a:r>
          </a:p>
          <a:p>
            <a:r>
              <a:rPr lang="en-US" dirty="0">
                <a:solidFill>
                  <a:schemeClr val="bg1"/>
                </a:solidFill>
                <a:latin typeface="Times New Roman" panose="02020603050405020304" pitchFamily="18" charset="0"/>
                <a:cs typeface="Times New Roman" panose="02020603050405020304" pitchFamily="18" charset="0"/>
              </a:rPr>
              <a:t>for </a:t>
            </a:r>
            <a:r>
              <a:rPr lang="en-US" dirty="0" err="1">
                <a:solidFill>
                  <a:schemeClr val="bg1"/>
                </a:solidFill>
                <a:latin typeface="Times New Roman" panose="02020603050405020304" pitchFamily="18" charset="0"/>
                <a:cs typeface="Times New Roman" panose="02020603050405020304" pitchFamily="18" charset="0"/>
              </a:rPr>
              <a:t>i</a:t>
            </a:r>
            <a:r>
              <a:rPr lang="en-US" dirty="0">
                <a:solidFill>
                  <a:schemeClr val="bg1"/>
                </a:solidFill>
                <a:latin typeface="Times New Roman" panose="02020603050405020304" pitchFamily="18" charset="0"/>
                <a:cs typeface="Times New Roman" panose="02020603050405020304" pitchFamily="18" charset="0"/>
              </a:rPr>
              <a:t> = 1:num_eigenfaces</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feature_vector</a:t>
            </a:r>
            <a:r>
              <a:rPr lang="en-US" dirty="0">
                <a:solidFill>
                  <a:schemeClr val="bg1"/>
                </a:solidFill>
                <a:latin typeface="Times New Roman" panose="02020603050405020304" pitchFamily="18" charset="0"/>
                <a:cs typeface="Times New Roman" panose="02020603050405020304" pitchFamily="18" charset="0"/>
              </a:rPr>
              <a:t>(</a:t>
            </a:r>
            <a:r>
              <a:rPr lang="en-US" dirty="0" err="1">
                <a:solidFill>
                  <a:schemeClr val="bg1"/>
                </a:solidFill>
                <a:latin typeface="Times New Roman" panose="02020603050405020304" pitchFamily="18" charset="0"/>
                <a:cs typeface="Times New Roman" panose="02020603050405020304" pitchFamily="18" charset="0"/>
              </a:rPr>
              <a:t>i</a:t>
            </a:r>
            <a:r>
              <a:rPr lang="en-US" dirty="0">
                <a:solidFill>
                  <a:schemeClr val="bg1"/>
                </a:solidFill>
                <a:latin typeface="Times New Roman" panose="02020603050405020304" pitchFamily="18" charset="0"/>
                <a:cs typeface="Times New Roman" panose="02020603050405020304" pitchFamily="18" charset="0"/>
              </a:rPr>
              <a:t>) = sum(sum(eigenfaces{</a:t>
            </a:r>
            <a:r>
              <a:rPr lang="en-US" dirty="0" err="1">
                <a:solidFill>
                  <a:schemeClr val="bg1"/>
                </a:solidFill>
                <a:latin typeface="Times New Roman" panose="02020603050405020304" pitchFamily="18" charset="0"/>
                <a:cs typeface="Times New Roman" panose="02020603050405020304" pitchFamily="18" charset="0"/>
              </a:rPr>
              <a:t>i</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mean_subtracted</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end</a:t>
            </a:r>
          </a:p>
          <a:p>
            <a:r>
              <a:rPr lang="en-US" dirty="0">
                <a:solidFill>
                  <a:schemeClr val="bg1"/>
                </a:solidFill>
                <a:latin typeface="Times New Roman" panose="02020603050405020304" pitchFamily="18" charset="0"/>
                <a:cs typeface="Times New Roman" panose="02020603050405020304" pitchFamily="18" charset="0"/>
              </a:rPr>
              <a:t>% Load enrolled face feature vectors from</a:t>
            </a:r>
          </a:p>
          <a:p>
            <a:r>
              <a:rPr lang="en-US" dirty="0">
                <a:solidFill>
                  <a:schemeClr val="bg1"/>
                </a:solidFill>
                <a:latin typeface="Times New Roman" panose="02020603050405020304" pitchFamily="18" charset="0"/>
                <a:cs typeface="Times New Roman" panose="02020603050405020304" pitchFamily="18" charset="0"/>
              </a:rPr>
              <a:t>file</a:t>
            </a:r>
          </a:p>
          <a:p>
            <a:r>
              <a:rPr lang="en-US" dirty="0">
                <a:solidFill>
                  <a:schemeClr val="bg1"/>
                </a:solidFill>
                <a:latin typeface="Times New Roman" panose="02020603050405020304" pitchFamily="18" charset="0"/>
                <a:cs typeface="Times New Roman" panose="02020603050405020304" pitchFamily="18" charset="0"/>
              </a:rPr>
              <a:t>load('</a:t>
            </a:r>
            <a:r>
              <a:rPr lang="en-US" dirty="0" err="1">
                <a:solidFill>
                  <a:schemeClr val="bg1"/>
                </a:solidFill>
                <a:latin typeface="Times New Roman" panose="02020603050405020304" pitchFamily="18" charset="0"/>
                <a:cs typeface="Times New Roman" panose="02020603050405020304" pitchFamily="18" charset="0"/>
              </a:rPr>
              <a:t>enrolled_face_features.mat</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Compute Euclidean distances between</a:t>
            </a:r>
          </a:p>
          <a:p>
            <a:r>
              <a:rPr lang="en-US" dirty="0">
                <a:solidFill>
                  <a:schemeClr val="bg1"/>
                </a:solidFill>
                <a:latin typeface="Times New Roman" panose="02020603050405020304" pitchFamily="18" charset="0"/>
                <a:cs typeface="Times New Roman" panose="02020603050405020304" pitchFamily="18" charset="0"/>
              </a:rPr>
              <a:t>query face feature vector and enrolled face </a:t>
            </a:r>
          </a:p>
          <a:p>
            <a:r>
              <a:rPr lang="en-US" dirty="0">
                <a:solidFill>
                  <a:schemeClr val="bg1"/>
                </a:solidFill>
                <a:latin typeface="Times New Roman" panose="02020603050405020304" pitchFamily="18" charset="0"/>
                <a:cs typeface="Times New Roman" panose="02020603050405020304" pitchFamily="18" charset="0"/>
              </a:rPr>
              <a:t>feature vectors</a:t>
            </a:r>
          </a:p>
        </p:txBody>
      </p:sp>
      <p:sp>
        <p:nvSpPr>
          <p:cNvPr id="2" name="Google Shape;796;p71">
            <a:extLst>
              <a:ext uri="{FF2B5EF4-FFF2-40B4-BE49-F238E27FC236}">
                <a16:creationId xmlns:a16="http://schemas.microsoft.com/office/drawing/2014/main" id="{F09E36AC-60DC-C12A-F805-D90B07983EB4}"/>
              </a:ext>
            </a:extLst>
          </p:cNvPr>
          <p:cNvSpPr txBox="1">
            <a:spLocks noGrp="1"/>
          </p:cNvSpPr>
          <p:nvPr>
            <p:ph type="subTitle" idx="1"/>
          </p:nvPr>
        </p:nvSpPr>
        <p:spPr>
          <a:xfrm>
            <a:off x="683825" y="71438"/>
            <a:ext cx="3366265" cy="48787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 Compute mean face</a:t>
            </a:r>
          </a:p>
          <a:p>
            <a:pPr marL="0" lvl="0" indent="0" algn="l" rtl="0">
              <a:spcBef>
                <a:spcPts val="0"/>
              </a:spcBef>
              <a:spcAft>
                <a:spcPts val="0"/>
              </a:spcAft>
              <a:buNone/>
            </a:pPr>
            <a:r>
              <a:rPr lang="en-GB" sz="1200" dirty="0" err="1">
                <a:latin typeface="Times New Roman" panose="02020603050405020304" pitchFamily="18" charset="0"/>
                <a:cs typeface="Times New Roman" panose="02020603050405020304" pitchFamily="18" charset="0"/>
              </a:rPr>
              <a:t>mean_face</a:t>
            </a:r>
            <a:r>
              <a:rPr lang="en-GB" sz="1200" dirty="0">
                <a:latin typeface="Times New Roman" panose="02020603050405020304" pitchFamily="18" charset="0"/>
                <a:cs typeface="Times New Roman" panose="02020603050405020304" pitchFamily="18" charset="0"/>
              </a:rPr>
              <a:t> = mean(cell2mat(faces), 2);</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 Compute eigenfaces</a:t>
            </a:r>
          </a:p>
          <a:p>
            <a:pPr marL="0" lvl="0" indent="0" algn="l" rtl="0">
              <a:spcBef>
                <a:spcPts val="0"/>
              </a:spcBef>
              <a:spcAft>
                <a:spcPts val="0"/>
              </a:spcAft>
              <a:buNone/>
            </a:pPr>
            <a:r>
              <a:rPr lang="en-GB" sz="1200" dirty="0" err="1">
                <a:latin typeface="Times New Roman" panose="02020603050405020304" pitchFamily="18" charset="0"/>
                <a:cs typeface="Times New Roman" panose="02020603050405020304" pitchFamily="18" charset="0"/>
              </a:rPr>
              <a:t>num_eigenfaces</a:t>
            </a:r>
            <a:r>
              <a:rPr lang="en-GB" sz="1200" dirty="0">
                <a:latin typeface="Times New Roman" panose="02020603050405020304" pitchFamily="18" charset="0"/>
                <a:cs typeface="Times New Roman" panose="02020603050405020304" pitchFamily="18" charset="0"/>
              </a:rPr>
              <a:t> = 20; % Number of</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eigenfaces to compute</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[eigenvectors, scores] =</a:t>
            </a:r>
          </a:p>
          <a:p>
            <a:pPr marL="0" lvl="0" indent="0" algn="l" rtl="0">
              <a:spcBef>
                <a:spcPts val="0"/>
              </a:spcBef>
              <a:spcAft>
                <a:spcPts val="0"/>
              </a:spcAft>
              <a:buNone/>
            </a:pPr>
            <a:r>
              <a:rPr lang="en-GB" sz="1200" dirty="0" err="1">
                <a:latin typeface="Times New Roman" panose="02020603050405020304" pitchFamily="18" charset="0"/>
                <a:cs typeface="Times New Roman" panose="02020603050405020304" pitchFamily="18" charset="0"/>
              </a:rPr>
              <a:t>pca</a:t>
            </a:r>
            <a:r>
              <a:rPr lang="en-GB" sz="1200" dirty="0">
                <a:latin typeface="Times New Roman" panose="02020603050405020304" pitchFamily="18" charset="0"/>
                <a:cs typeface="Times New Roman" panose="02020603050405020304" pitchFamily="18" charset="0"/>
              </a:rPr>
              <a:t>(cell2mat(faces),</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NumComponents</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num_eigenfaces</a:t>
            </a:r>
            <a:r>
              <a:rPr lang="en-GB" sz="12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 Store eigenfaces in cell array</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for </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 1:num_eigenfaces</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 eigenfaces{</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reshape(eigenvectors(:,</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[128 128]);</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end</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 Save mean face and eigenfaces to</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file</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save('</a:t>
            </a:r>
            <a:r>
              <a:rPr lang="en-GB" sz="1200" dirty="0" err="1">
                <a:latin typeface="Times New Roman" panose="02020603050405020304" pitchFamily="18" charset="0"/>
                <a:cs typeface="Times New Roman" panose="02020603050405020304" pitchFamily="18" charset="0"/>
              </a:rPr>
              <a:t>mean_face.mat</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mean_face</a:t>
            </a:r>
            <a:r>
              <a:rPr lang="en-GB" sz="12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save('</a:t>
            </a:r>
            <a:r>
              <a:rPr lang="en-GB" sz="1200" dirty="0" err="1">
                <a:latin typeface="Times New Roman" panose="02020603050405020304" pitchFamily="18" charset="0"/>
                <a:cs typeface="Times New Roman" panose="02020603050405020304" pitchFamily="18" charset="0"/>
              </a:rPr>
              <a:t>eigenfaces.mat</a:t>
            </a:r>
            <a:r>
              <a:rPr lang="en-GB" sz="1200" dirty="0">
                <a:latin typeface="Times New Roman" panose="02020603050405020304" pitchFamily="18" charset="0"/>
                <a:cs typeface="Times New Roman" panose="02020603050405020304" pitchFamily="18" charset="0"/>
              </a:rPr>
              <a:t>', 'eigenfaces');</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 Match face</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 Load mean face and eigenfaces</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from file</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load('</a:t>
            </a:r>
            <a:r>
              <a:rPr lang="en-GB" sz="1200" dirty="0" err="1">
                <a:latin typeface="Times New Roman" panose="02020603050405020304" pitchFamily="18" charset="0"/>
                <a:cs typeface="Times New Roman" panose="02020603050405020304" pitchFamily="18" charset="0"/>
              </a:rPr>
              <a:t>mean_face.mat</a:t>
            </a:r>
            <a:r>
              <a:rPr lang="en-GB" sz="12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load('</a:t>
            </a:r>
            <a:r>
              <a:rPr lang="en-GB" sz="1200" dirty="0" err="1">
                <a:latin typeface="Times New Roman" panose="02020603050405020304" pitchFamily="18" charset="0"/>
                <a:cs typeface="Times New Roman" panose="02020603050405020304" pitchFamily="18" charset="0"/>
              </a:rPr>
              <a:t>eigenfaces.mat</a:t>
            </a:r>
            <a:r>
              <a:rPr lang="en-GB" sz="12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 Load query face</a:t>
            </a:r>
          </a:p>
          <a:p>
            <a:pPr marL="0" lvl="0" indent="0" algn="l" rtl="0">
              <a:spcBef>
                <a:spcPts val="0"/>
              </a:spcBef>
              <a:spcAft>
                <a:spcPts val="0"/>
              </a:spcAft>
              <a:buNone/>
            </a:pPr>
            <a:r>
              <a:rPr lang="en-GB" sz="1200" dirty="0" err="1">
                <a:latin typeface="Times New Roman" panose="02020603050405020304" pitchFamily="18" charset="0"/>
                <a:cs typeface="Times New Roman" panose="02020603050405020304" pitchFamily="18" charset="0"/>
              </a:rPr>
              <a:t>query</a:t>
            </a:r>
            <a:r>
              <a:rPr lang="en-GB" dirty="0" err="1">
                <a:latin typeface="Times New Roman" panose="02020603050405020304" pitchFamily="18" charset="0"/>
                <a:cs typeface="Times New Roman" panose="02020603050405020304" pitchFamily="18" charset="0"/>
              </a:rPr>
              <a:t>_f</a:t>
            </a:r>
            <a:r>
              <a:rPr lang="en-GB" sz="1200" dirty="0" err="1">
                <a:latin typeface="Times New Roman" panose="02020603050405020304" pitchFamily="18" charset="0"/>
                <a:cs typeface="Times New Roman" panose="02020603050405020304" pitchFamily="18" charset="0"/>
              </a:rPr>
              <a:t>ace</a:t>
            </a:r>
            <a:r>
              <a:rPr lang="en-GB" sz="1200" dirty="0">
                <a:latin typeface="Times New Roman" panose="02020603050405020304" pitchFamily="18" charset="0"/>
                <a:cs typeface="Times New Roman" panose="02020603050405020304" pitchFamily="18" charset="0"/>
              </a:rPr>
              <a:t> = </a:t>
            </a:r>
            <a:r>
              <a:rPr lang="en-GB" sz="1200" dirty="0" err="1">
                <a:latin typeface="Times New Roman" panose="02020603050405020304" pitchFamily="18" charset="0"/>
                <a:cs typeface="Times New Roman" panose="02020603050405020304" pitchFamily="18" charset="0"/>
              </a:rPr>
              <a:t>imread</a:t>
            </a:r>
            <a:r>
              <a:rPr lang="en-GB" sz="1200" dirty="0">
                <a:latin typeface="Times New Roman" panose="02020603050405020304" pitchFamily="18" charset="0"/>
                <a:cs typeface="Times New Roman" panose="02020603050405020304" pitchFamily="18" charset="0"/>
              </a:rPr>
              <a:t>('query_face.jp</a:t>
            </a:r>
            <a:r>
              <a:rPr lang="en-GB" sz="1200" dirty="0"/>
              <a:t>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400">
                <a:solidFill>
                  <a:schemeClr val="bg1"/>
                </a:solidFill>
                <a:latin typeface="Times New Roman" panose="02020603050405020304" pitchFamily="18" charset="0"/>
                <a:cs typeface="Times New Roman" panose="02020603050405020304" pitchFamily="18" charset="0"/>
              </a:rPr>
              <a:t>05</a:t>
            </a:r>
          </a:p>
        </p:txBody>
      </p:sp>
      <p:sp>
        <p:nvSpPr>
          <p:cNvPr id="5" name="Text Box 4"/>
          <p:cNvSpPr txBox="1"/>
          <p:nvPr/>
        </p:nvSpPr>
        <p:spPr>
          <a:xfrm>
            <a:off x="3525520" y="2226945"/>
            <a:ext cx="4151630" cy="829945"/>
          </a:xfrm>
          <a:prstGeom prst="rect">
            <a:avLst/>
          </a:prstGeom>
          <a:noFill/>
        </p:spPr>
        <p:txBody>
          <a:bodyPr wrap="square" rtlCol="0">
            <a:spAutoFit/>
          </a:bodyPr>
          <a:lstStyle/>
          <a:p>
            <a:r>
              <a:rPr lang="en-US" sz="4800">
                <a:solidFill>
                  <a:schemeClr val="bg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74"/>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74"/>
          <p:cNvGrpSpPr/>
          <p:nvPr/>
        </p:nvGrpSpPr>
        <p:grpSpPr>
          <a:xfrm>
            <a:off x="177796" y="273603"/>
            <a:ext cx="3810321" cy="2750641"/>
            <a:chOff x="713100" y="1597775"/>
            <a:chExt cx="5712625" cy="3217500"/>
          </a:xfrm>
        </p:grpSpPr>
        <p:sp>
          <p:nvSpPr>
            <p:cNvPr id="871" name="Google Shape;871;p74"/>
            <p:cNvSpPr/>
            <p:nvPr/>
          </p:nvSpPr>
          <p:spPr>
            <a:xfrm>
              <a:off x="713100" y="1597775"/>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4"/>
            <p:cNvSpPr/>
            <p:nvPr/>
          </p:nvSpPr>
          <p:spPr>
            <a:xfrm>
              <a:off x="851725" y="1736375"/>
              <a:ext cx="5574000" cy="30789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74"/>
          <p:cNvSpPr txBox="1">
            <a:spLocks noGrp="1"/>
          </p:cNvSpPr>
          <p:nvPr>
            <p:ph type="title"/>
          </p:nvPr>
        </p:nvSpPr>
        <p:spPr>
          <a:xfrm>
            <a:off x="381138" y="414263"/>
            <a:ext cx="3887470" cy="29508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000" dirty="0">
                <a:latin typeface="Times New Roman" panose="02020603050405020304" pitchFamily="18" charset="0"/>
                <a:cs typeface="Times New Roman" panose="02020603050405020304" pitchFamily="18" charset="0"/>
              </a:rPr>
              <a:t>CONCLUSION</a:t>
            </a:r>
            <a:r>
              <a:rPr lang="en-US" altLang="en-GB" sz="2000" dirty="0"/>
              <a:t>:</a:t>
            </a:r>
          </a:p>
        </p:txBody>
      </p:sp>
      <p:sp>
        <p:nvSpPr>
          <p:cNvPr id="874" name="Google Shape;874;p74"/>
          <p:cNvSpPr txBox="1">
            <a:spLocks noGrp="1"/>
          </p:cNvSpPr>
          <p:nvPr>
            <p:ph type="subTitle" idx="1"/>
          </p:nvPr>
        </p:nvSpPr>
        <p:spPr>
          <a:xfrm>
            <a:off x="428935" y="711871"/>
            <a:ext cx="3555365" cy="24307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From analysing this report we can</a:t>
            </a:r>
          </a:p>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conclude, how the verification or recognition of</a:t>
            </a:r>
          </a:p>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face Biometrics takes place from enrolment to</a:t>
            </a:r>
          </a:p>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checking if they have any similarities by</a:t>
            </a:r>
          </a:p>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matching scores. We have also recognised</a:t>
            </a:r>
          </a:p>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several matching methods which involves</a:t>
            </a:r>
          </a:p>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comparing the extracted features of face</a:t>
            </a:r>
            <a:r>
              <a:rPr lang="en-US" altLang="en-GB" dirty="0">
                <a:latin typeface="Times New Roman" panose="02020603050405020304" pitchFamily="18" charset="0"/>
                <a:cs typeface="Times New Roman" panose="02020603050405020304" pitchFamily="18" charset="0"/>
              </a:rPr>
              <a:t> to</a:t>
            </a:r>
          </a:p>
          <a:p>
            <a:pPr marL="0" lvl="0" indent="0" algn="l" rtl="0">
              <a:spcBef>
                <a:spcPts val="0"/>
              </a:spcBef>
              <a:spcAft>
                <a:spcPts val="0"/>
              </a:spcAft>
              <a:buNone/>
            </a:pPr>
            <a:r>
              <a:rPr lang="en-US" altLang="en-GB" dirty="0" err="1">
                <a:latin typeface="Times New Roman" panose="02020603050405020304" pitchFamily="18" charset="0"/>
                <a:cs typeface="Times New Roman" panose="02020603050405020304" pitchFamily="18" charset="0"/>
              </a:rPr>
              <a:t>detremine</a:t>
            </a:r>
            <a:r>
              <a:rPr lang="en-US" altLang="en-GB" dirty="0">
                <a:latin typeface="Times New Roman" panose="02020603050405020304" pitchFamily="18" charset="0"/>
                <a:cs typeface="Times New Roman" panose="02020603050405020304" pitchFamily="18" charset="0"/>
              </a:rPr>
              <a:t> if </a:t>
            </a:r>
            <a:r>
              <a:rPr lang="en-US" altLang="en-GB" dirty="0" err="1">
                <a:latin typeface="Times New Roman" panose="02020603050405020304" pitchFamily="18" charset="0"/>
                <a:cs typeface="Times New Roman" panose="02020603050405020304" pitchFamily="18" charset="0"/>
              </a:rPr>
              <a:t>tehy</a:t>
            </a:r>
            <a:r>
              <a:rPr lang="en-US" altLang="en-GB" dirty="0">
                <a:latin typeface="Times New Roman" panose="02020603050405020304" pitchFamily="18" charset="0"/>
                <a:cs typeface="Times New Roman" panose="02020603050405020304" pitchFamily="18" charset="0"/>
              </a:rPr>
              <a:t> match </a:t>
            </a:r>
          </a:p>
        </p:txBody>
      </p:sp>
      <p:pic>
        <p:nvPicPr>
          <p:cNvPr id="875" name="Google Shape;875;p74"/>
          <p:cNvPicPr preferRelativeResize="0"/>
          <p:nvPr/>
        </p:nvPicPr>
        <p:blipFill>
          <a:blip r:embed="rId3"/>
          <a:stretch>
            <a:fillRect/>
          </a:stretch>
        </p:blipFill>
        <p:spPr>
          <a:xfrm flipH="1">
            <a:off x="4713050" y="-190825"/>
            <a:ext cx="4327995" cy="4838698"/>
          </a:xfrm>
          <a:prstGeom prst="rect">
            <a:avLst/>
          </a:prstGeom>
          <a:noFill/>
          <a:ln>
            <a:noFill/>
          </a:ln>
        </p:spPr>
      </p:pic>
      <p:grpSp>
        <p:nvGrpSpPr>
          <p:cNvPr id="876" name="Google Shape;876;p74"/>
          <p:cNvGrpSpPr/>
          <p:nvPr/>
        </p:nvGrpSpPr>
        <p:grpSpPr>
          <a:xfrm>
            <a:off x="3813005" y="240887"/>
            <a:ext cx="1154625" cy="430500"/>
            <a:chOff x="4042650" y="642025"/>
            <a:chExt cx="1154625" cy="430500"/>
          </a:xfrm>
        </p:grpSpPr>
        <p:sp>
          <p:nvSpPr>
            <p:cNvPr id="877" name="Google Shape;877;p7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74"/>
          <p:cNvGrpSpPr/>
          <p:nvPr/>
        </p:nvGrpSpPr>
        <p:grpSpPr>
          <a:xfrm>
            <a:off x="4896275" y="4041613"/>
            <a:ext cx="1154625" cy="430500"/>
            <a:chOff x="4042650" y="642025"/>
            <a:chExt cx="1154625" cy="430500"/>
          </a:xfrm>
        </p:grpSpPr>
        <p:sp>
          <p:nvSpPr>
            <p:cNvPr id="880" name="Google Shape;880;p7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74"/>
          <p:cNvSpPr/>
          <p:nvPr/>
        </p:nvSpPr>
        <p:spPr>
          <a:xfrm>
            <a:off x="4896275" y="345796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42427" y="2024543"/>
            <a:ext cx="9368790" cy="3350260"/>
          </a:xfrm>
        </p:spPr>
        <p:txBody>
          <a:bodyPr/>
          <a:lstStyle/>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                                                                       </a:t>
            </a:r>
            <a:r>
              <a:rPr lang="en-US" dirty="0">
                <a:latin typeface="Times New Roman" panose="02020603050405020304" pitchFamily="18" charset="0"/>
                <a:cs typeface="Times New Roman" panose="02020603050405020304" pitchFamily="18" charset="0"/>
              </a:rPr>
              <a:t>  BATCH-03</a:t>
            </a:r>
          </a:p>
        </p:txBody>
      </p:sp>
      <p:sp>
        <p:nvSpPr>
          <p:cNvPr id="3" name="Title 2"/>
          <p:cNvSpPr>
            <a:spLocks noGrp="1"/>
          </p:cNvSpPr>
          <p:nvPr>
            <p:ph type="title"/>
          </p:nvPr>
        </p:nvSpPr>
        <p:spPr/>
        <p:txBody>
          <a:bodyPr/>
          <a:lstStyle/>
          <a:p>
            <a:r>
              <a:rPr lang="en-US" sz="4800" dirty="0">
                <a:latin typeface="Bernard MT Condensed" panose="02050806060905020404" charset="0"/>
                <a:cs typeface="Bernard MT Condensed" panose="02050806060905020404" charset="0"/>
              </a:rPr>
              <a:t>         </a:t>
            </a:r>
            <a:br>
              <a:rPr lang="en-US" sz="4800" dirty="0">
                <a:latin typeface="Bernard MT Condensed" panose="02050806060905020404" charset="0"/>
                <a:cs typeface="Bernard MT Condensed" panose="02050806060905020404" charset="0"/>
              </a:rPr>
            </a:br>
            <a:r>
              <a:rPr lang="en-US" sz="4800" dirty="0">
                <a:latin typeface="Bernard MT Condensed" panose="02050806060905020404" charset="0"/>
                <a:cs typeface="Bernard MT Condensed" panose="02050806060905020404" charset="0"/>
              </a:rPr>
              <a:t>         </a:t>
            </a:r>
            <a:r>
              <a:rPr lang="en-US"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2934587" y="1629441"/>
            <a:ext cx="2509283" cy="5980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BATCH-03</a:t>
            </a:r>
            <a:endParaRPr dirty="0"/>
          </a:p>
        </p:txBody>
      </p:sp>
      <p:sp>
        <p:nvSpPr>
          <p:cNvPr id="612" name="Google Shape;612;p62"/>
          <p:cNvSpPr txBox="1">
            <a:spLocks noGrp="1"/>
          </p:cNvSpPr>
          <p:nvPr>
            <p:ph type="body" idx="1"/>
          </p:nvPr>
        </p:nvSpPr>
        <p:spPr>
          <a:xfrm>
            <a:off x="2615607" y="2227522"/>
            <a:ext cx="4306187" cy="22009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211FA04008-K.B.SATWIKHA</a:t>
            </a:r>
          </a:p>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211FA04014-J.N.V.M.CHARAN</a:t>
            </a:r>
          </a:p>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211FA04026-D.VAMSI KRISHNA</a:t>
            </a:r>
          </a:p>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211FA04038-SD.KARIMUN</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64"/>
          <p:cNvSpPr/>
          <p:nvPr/>
        </p:nvSpPr>
        <p:spPr>
          <a:xfrm>
            <a:off x="2834286" y="1232023"/>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558908" y="1232023"/>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6921219" y="2947002"/>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4196597" y="2947002"/>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1471975" y="2947002"/>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ABSTARCT</a:t>
            </a:r>
          </a:p>
        </p:txBody>
      </p:sp>
      <p:sp>
        <p:nvSpPr>
          <p:cNvPr id="664" name="Google Shape;664;p64"/>
          <p:cNvSpPr txBox="1">
            <a:spLocks noGrp="1"/>
          </p:cNvSpPr>
          <p:nvPr>
            <p:ph type="title" idx="2"/>
          </p:nvPr>
        </p:nvSpPr>
        <p:spPr>
          <a:xfrm>
            <a:off x="3444596" y="3567454"/>
            <a:ext cx="2653161"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SOURCECODE</a:t>
            </a:r>
          </a:p>
        </p:txBody>
      </p:sp>
      <p:sp>
        <p:nvSpPr>
          <p:cNvPr id="668" name="Google Shape;668;p64"/>
          <p:cNvSpPr txBox="1">
            <a:spLocks noGrp="1"/>
          </p:cNvSpPr>
          <p:nvPr>
            <p:ph type="title" idx="6"/>
          </p:nvPr>
        </p:nvSpPr>
        <p:spPr>
          <a:xfrm>
            <a:off x="6148567" y="3567454"/>
            <a:ext cx="2653161"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CONCLUSION</a:t>
            </a:r>
          </a:p>
        </p:txBody>
      </p:sp>
      <p:sp>
        <p:nvSpPr>
          <p:cNvPr id="670" name="Google Shape;670;p6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ALGORITHM</a:t>
            </a:r>
          </a:p>
        </p:txBody>
      </p:sp>
      <p:sp>
        <p:nvSpPr>
          <p:cNvPr id="671" name="Google Shape;671;p64"/>
          <p:cNvSpPr txBox="1">
            <a:spLocks noGrp="1"/>
          </p:cNvSpPr>
          <p:nvPr>
            <p:ph type="title" idx="14"/>
          </p:nvPr>
        </p:nvSpPr>
        <p:spPr>
          <a:xfrm>
            <a:off x="1421175" y="30593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p>
        </p:txBody>
      </p:sp>
      <p:sp>
        <p:nvSpPr>
          <p:cNvPr id="672" name="Google Shape;672;p64"/>
          <p:cNvSpPr txBox="1">
            <a:spLocks noGrp="1"/>
          </p:cNvSpPr>
          <p:nvPr>
            <p:ph type="title" idx="15"/>
          </p:nvPr>
        </p:nvSpPr>
        <p:spPr>
          <a:xfrm>
            <a:off x="4142300" y="30593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p>
        </p:txBody>
      </p:sp>
      <p:sp>
        <p:nvSpPr>
          <p:cNvPr id="673" name="Google Shape;673;p64"/>
          <p:cNvSpPr txBox="1">
            <a:spLocks noGrp="1"/>
          </p:cNvSpPr>
          <p:nvPr>
            <p:ph type="title" idx="16"/>
          </p:nvPr>
        </p:nvSpPr>
        <p:spPr>
          <a:xfrm>
            <a:off x="6863425" y="30593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p>
        </p:txBody>
      </p:sp>
      <p:sp>
        <p:nvSpPr>
          <p:cNvPr id="674" name="Google Shape;674;p6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Times New Roman" panose="02020603050405020304" pitchFamily="18" charset="0"/>
                <a:cs typeface="Times New Roman" panose="02020603050405020304" pitchFamily="18" charset="0"/>
              </a:rPr>
              <a:t>Table of contents</a:t>
            </a:r>
          </a:p>
        </p:txBody>
      </p:sp>
      <p:sp>
        <p:nvSpPr>
          <p:cNvPr id="676" name="Google Shape;676;p64"/>
          <p:cNvSpPr txBox="1">
            <a:spLocks noGrp="1"/>
          </p:cNvSpPr>
          <p:nvPr>
            <p:ph type="title" idx="17"/>
          </p:nvPr>
        </p:nvSpPr>
        <p:spPr>
          <a:xfrm>
            <a:off x="5502863" y="1344375"/>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dirty="0"/>
          </a:p>
        </p:txBody>
      </p:sp>
      <p:sp>
        <p:nvSpPr>
          <p:cNvPr id="677" name="Google Shape;677;p64"/>
          <p:cNvSpPr txBox="1">
            <a:spLocks noGrp="1"/>
          </p:cNvSpPr>
          <p:nvPr>
            <p:ph type="title" idx="18"/>
          </p:nvPr>
        </p:nvSpPr>
        <p:spPr>
          <a:xfrm>
            <a:off x="2781738" y="1344375"/>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p>
        </p:txBody>
      </p:sp>
      <p:grpSp>
        <p:nvGrpSpPr>
          <p:cNvPr id="678" name="Google Shape;678;p64"/>
          <p:cNvGrpSpPr/>
          <p:nvPr/>
        </p:nvGrpSpPr>
        <p:grpSpPr>
          <a:xfrm>
            <a:off x="903663" y="1394813"/>
            <a:ext cx="1154625" cy="430500"/>
            <a:chOff x="4042650" y="642025"/>
            <a:chExt cx="1154625" cy="430500"/>
          </a:xfrm>
        </p:grpSpPr>
        <p:sp>
          <p:nvSpPr>
            <p:cNvPr id="679" name="Google Shape;679;p6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64"/>
          <p:cNvGrpSpPr/>
          <p:nvPr/>
        </p:nvGrpSpPr>
        <p:grpSpPr>
          <a:xfrm>
            <a:off x="7065063" y="1394813"/>
            <a:ext cx="1154625" cy="430500"/>
            <a:chOff x="4042650" y="642025"/>
            <a:chExt cx="1154625" cy="430500"/>
          </a:xfrm>
        </p:grpSpPr>
        <p:sp>
          <p:nvSpPr>
            <p:cNvPr id="682" name="Google Shape;682;p6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6"/>
          <p:cNvSpPr>
            <a:spLocks noGrp="1"/>
          </p:cNvSpPr>
          <p:nvPr>
            <p:ph type="title" idx="4"/>
          </p:nvPr>
        </p:nvSpPr>
        <p:spPr>
          <a:xfrm>
            <a:off x="4796582" y="1852475"/>
            <a:ext cx="3007716" cy="527700"/>
          </a:xfrm>
        </p:spPr>
        <p:txBody>
          <a:bodyPr/>
          <a:lstStyle/>
          <a:p>
            <a:r>
              <a:rPr lang="en-US" dirty="0">
                <a:latin typeface="Times New Roman" panose="02020603050405020304" pitchFamily="18" charset="0"/>
                <a:cs typeface="Times New Roman" panose="02020603050405020304" pitchFamily="18" charset="0"/>
              </a:rPr>
              <a:t>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fade">
                                      <p:cBhvr>
                                        <p:cTn id="7" dur="1000"/>
                                        <p:tgtEl>
                                          <p:spTgt spid="657"/>
                                        </p:tgtEl>
                                      </p:cBhvr>
                                    </p:animEffect>
                                  </p:childTnLst>
                                </p:cTn>
                              </p:par>
                              <p:par>
                                <p:cTn id="8" presetID="10" presetClass="entr" presetSubtype="0" fill="hold" nodeType="withEffect">
                                  <p:stCondLst>
                                    <p:cond delay="0"/>
                                  </p:stCondLst>
                                  <p:childTnLst>
                                    <p:set>
                                      <p:cBhvr>
                                        <p:cTn id="9" dur="1" fill="hold">
                                          <p:stCondLst>
                                            <p:cond delay="0"/>
                                          </p:stCondLst>
                                        </p:cTn>
                                        <p:tgtEl>
                                          <p:spTgt spid="662"/>
                                        </p:tgtEl>
                                        <p:attrNameLst>
                                          <p:attrName>style.visibility</p:attrName>
                                        </p:attrNameLst>
                                      </p:cBhvr>
                                      <p:to>
                                        <p:strVal val="visible"/>
                                      </p:to>
                                    </p:set>
                                    <p:animEffect transition="in" filter="fade">
                                      <p:cBhvr>
                                        <p:cTn id="10" dur="1000"/>
                                        <p:tgtEl>
                                          <p:spTgt spid="662"/>
                                        </p:tgtEl>
                                      </p:cBhvr>
                                    </p:animEffect>
                                  </p:childTnLst>
                                </p:cTn>
                              </p:par>
                              <p:par>
                                <p:cTn id="11" presetID="10" presetClass="entr" presetSubtype="0" fill="hold" nodeType="withEffect">
                                  <p:stCondLst>
                                    <p:cond delay="0"/>
                                  </p:stCondLst>
                                  <p:childTnLst>
                                    <p:set>
                                      <p:cBhvr>
                                        <p:cTn id="12" dur="1" fill="hold">
                                          <p:stCondLst>
                                            <p:cond delay="0"/>
                                          </p:stCondLst>
                                        </p:cTn>
                                        <p:tgtEl>
                                          <p:spTgt spid="677"/>
                                        </p:tgtEl>
                                        <p:attrNameLst>
                                          <p:attrName>style.visibility</p:attrName>
                                        </p:attrNameLst>
                                      </p:cBhvr>
                                      <p:to>
                                        <p:strVal val="visible"/>
                                      </p:to>
                                    </p:set>
                                    <p:animEffect transition="in" filter="fade">
                                      <p:cBhvr>
                                        <p:cTn id="13" dur="1000"/>
                                        <p:tgtEl>
                                          <p:spTgt spid="67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58"/>
                                        </p:tgtEl>
                                        <p:attrNameLst>
                                          <p:attrName>style.visibility</p:attrName>
                                        </p:attrNameLst>
                                      </p:cBhvr>
                                      <p:to>
                                        <p:strVal val="visible"/>
                                      </p:to>
                                    </p:set>
                                    <p:animEffect transition="in" filter="fade">
                                      <p:cBhvr>
                                        <p:cTn id="18" dur="1000"/>
                                        <p:tgtEl>
                                          <p:spTgt spid="658"/>
                                        </p:tgtEl>
                                      </p:cBhvr>
                                    </p:animEffect>
                                  </p:childTnLst>
                                </p:cTn>
                              </p:par>
                              <p:par>
                                <p:cTn id="19" presetID="10" presetClass="entr" presetSubtype="0" fill="hold" nodeType="withEffect">
                                  <p:stCondLst>
                                    <p:cond delay="0"/>
                                  </p:stCondLst>
                                  <p:childTnLst>
                                    <p:set>
                                      <p:cBhvr>
                                        <p:cTn id="20" dur="1" fill="hold">
                                          <p:stCondLst>
                                            <p:cond delay="0"/>
                                          </p:stCondLst>
                                        </p:cTn>
                                        <p:tgtEl>
                                          <p:spTgt spid="676"/>
                                        </p:tgtEl>
                                        <p:attrNameLst>
                                          <p:attrName>style.visibility</p:attrName>
                                        </p:attrNameLst>
                                      </p:cBhvr>
                                      <p:to>
                                        <p:strVal val="visible"/>
                                      </p:to>
                                    </p:set>
                                    <p:animEffect transition="in" filter="fade">
                                      <p:cBhvr>
                                        <p:cTn id="21" dur="1000"/>
                                        <p:tgtEl>
                                          <p:spTgt spid="67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61"/>
                                        </p:tgtEl>
                                        <p:attrNameLst>
                                          <p:attrName>style.visibility</p:attrName>
                                        </p:attrNameLst>
                                      </p:cBhvr>
                                      <p:to>
                                        <p:strVal val="visible"/>
                                      </p:to>
                                    </p:set>
                                    <p:animEffect transition="in" filter="fade">
                                      <p:cBhvr>
                                        <p:cTn id="26" dur="1000"/>
                                        <p:tgtEl>
                                          <p:spTgt spid="661"/>
                                        </p:tgtEl>
                                      </p:cBhvr>
                                    </p:animEffect>
                                  </p:childTnLst>
                                </p:cTn>
                              </p:par>
                              <p:par>
                                <p:cTn id="27" presetID="10" presetClass="entr" presetSubtype="0" fill="hold" nodeType="withEffect">
                                  <p:stCondLst>
                                    <p:cond delay="0"/>
                                  </p:stCondLst>
                                  <p:childTnLst>
                                    <p:set>
                                      <p:cBhvr>
                                        <p:cTn id="28" dur="1" fill="hold">
                                          <p:stCondLst>
                                            <p:cond delay="0"/>
                                          </p:stCondLst>
                                        </p:cTn>
                                        <p:tgtEl>
                                          <p:spTgt spid="670"/>
                                        </p:tgtEl>
                                        <p:attrNameLst>
                                          <p:attrName>style.visibility</p:attrName>
                                        </p:attrNameLst>
                                      </p:cBhvr>
                                      <p:to>
                                        <p:strVal val="visible"/>
                                      </p:to>
                                    </p:set>
                                    <p:animEffect transition="in" filter="fade">
                                      <p:cBhvr>
                                        <p:cTn id="29" dur="1000"/>
                                        <p:tgtEl>
                                          <p:spTgt spid="670"/>
                                        </p:tgtEl>
                                      </p:cBhvr>
                                    </p:animEffect>
                                  </p:childTnLst>
                                </p:cTn>
                              </p:par>
                              <p:par>
                                <p:cTn id="30" presetID="10" presetClass="entr" presetSubtype="0" fill="hold" nodeType="withEffect">
                                  <p:stCondLst>
                                    <p:cond delay="0"/>
                                  </p:stCondLst>
                                  <p:childTnLst>
                                    <p:set>
                                      <p:cBhvr>
                                        <p:cTn id="31" dur="1" fill="hold">
                                          <p:stCondLst>
                                            <p:cond delay="0"/>
                                          </p:stCondLst>
                                        </p:cTn>
                                        <p:tgtEl>
                                          <p:spTgt spid="671"/>
                                        </p:tgtEl>
                                        <p:attrNameLst>
                                          <p:attrName>style.visibility</p:attrName>
                                        </p:attrNameLst>
                                      </p:cBhvr>
                                      <p:to>
                                        <p:strVal val="visible"/>
                                      </p:to>
                                    </p:set>
                                    <p:animEffect transition="in" filter="fade">
                                      <p:cBhvr>
                                        <p:cTn id="32" dur="1000"/>
                                        <p:tgtEl>
                                          <p:spTgt spid="6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60"/>
                                        </p:tgtEl>
                                        <p:attrNameLst>
                                          <p:attrName>style.visibility</p:attrName>
                                        </p:attrNameLst>
                                      </p:cBhvr>
                                      <p:to>
                                        <p:strVal val="visible"/>
                                      </p:to>
                                    </p:set>
                                    <p:animEffect transition="in" filter="fade">
                                      <p:cBhvr>
                                        <p:cTn id="37" dur="1000"/>
                                        <p:tgtEl>
                                          <p:spTgt spid="660"/>
                                        </p:tgtEl>
                                      </p:cBhvr>
                                    </p:animEffect>
                                  </p:childTnLst>
                                </p:cTn>
                              </p:par>
                              <p:par>
                                <p:cTn id="38" presetID="10" presetClass="entr" presetSubtype="0" fill="hold" nodeType="withEffect">
                                  <p:stCondLst>
                                    <p:cond delay="0"/>
                                  </p:stCondLst>
                                  <p:childTnLst>
                                    <p:set>
                                      <p:cBhvr>
                                        <p:cTn id="39" dur="1" fill="hold">
                                          <p:stCondLst>
                                            <p:cond delay="0"/>
                                          </p:stCondLst>
                                        </p:cTn>
                                        <p:tgtEl>
                                          <p:spTgt spid="664"/>
                                        </p:tgtEl>
                                        <p:attrNameLst>
                                          <p:attrName>style.visibility</p:attrName>
                                        </p:attrNameLst>
                                      </p:cBhvr>
                                      <p:to>
                                        <p:strVal val="visible"/>
                                      </p:to>
                                    </p:set>
                                    <p:animEffect transition="in" filter="fade">
                                      <p:cBhvr>
                                        <p:cTn id="40" dur="1000"/>
                                        <p:tgtEl>
                                          <p:spTgt spid="664"/>
                                        </p:tgtEl>
                                      </p:cBhvr>
                                    </p:animEffect>
                                  </p:childTnLst>
                                </p:cTn>
                              </p:par>
                              <p:par>
                                <p:cTn id="41" presetID="10" presetClass="entr" presetSubtype="0" fill="hold" nodeType="withEffect">
                                  <p:stCondLst>
                                    <p:cond delay="0"/>
                                  </p:stCondLst>
                                  <p:childTnLst>
                                    <p:set>
                                      <p:cBhvr>
                                        <p:cTn id="42" dur="1" fill="hold">
                                          <p:stCondLst>
                                            <p:cond delay="0"/>
                                          </p:stCondLst>
                                        </p:cTn>
                                        <p:tgtEl>
                                          <p:spTgt spid="672"/>
                                        </p:tgtEl>
                                        <p:attrNameLst>
                                          <p:attrName>style.visibility</p:attrName>
                                        </p:attrNameLst>
                                      </p:cBhvr>
                                      <p:to>
                                        <p:strVal val="visible"/>
                                      </p:to>
                                    </p:set>
                                    <p:animEffect transition="in" filter="fade">
                                      <p:cBhvr>
                                        <p:cTn id="43" dur="1000"/>
                                        <p:tgtEl>
                                          <p:spTgt spid="67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59"/>
                                        </p:tgtEl>
                                        <p:attrNameLst>
                                          <p:attrName>style.visibility</p:attrName>
                                        </p:attrNameLst>
                                      </p:cBhvr>
                                      <p:to>
                                        <p:strVal val="visible"/>
                                      </p:to>
                                    </p:set>
                                    <p:animEffect transition="in" filter="fade">
                                      <p:cBhvr>
                                        <p:cTn id="48" dur="1000"/>
                                        <p:tgtEl>
                                          <p:spTgt spid="659"/>
                                        </p:tgtEl>
                                      </p:cBhvr>
                                    </p:animEffect>
                                  </p:childTnLst>
                                </p:cTn>
                              </p:par>
                              <p:par>
                                <p:cTn id="49" presetID="10" presetClass="entr" presetSubtype="0" fill="hold" nodeType="withEffect">
                                  <p:stCondLst>
                                    <p:cond delay="0"/>
                                  </p:stCondLst>
                                  <p:childTnLst>
                                    <p:set>
                                      <p:cBhvr>
                                        <p:cTn id="50" dur="1" fill="hold">
                                          <p:stCondLst>
                                            <p:cond delay="0"/>
                                          </p:stCondLst>
                                        </p:cTn>
                                        <p:tgtEl>
                                          <p:spTgt spid="668"/>
                                        </p:tgtEl>
                                        <p:attrNameLst>
                                          <p:attrName>style.visibility</p:attrName>
                                        </p:attrNameLst>
                                      </p:cBhvr>
                                      <p:to>
                                        <p:strVal val="visible"/>
                                      </p:to>
                                    </p:set>
                                    <p:animEffect transition="in" filter="fade">
                                      <p:cBhvr>
                                        <p:cTn id="51" dur="1000"/>
                                        <p:tgtEl>
                                          <p:spTgt spid="668"/>
                                        </p:tgtEl>
                                      </p:cBhvr>
                                    </p:animEffect>
                                  </p:childTnLst>
                                </p:cTn>
                              </p:par>
                              <p:par>
                                <p:cTn id="52" presetID="10" presetClass="entr" presetSubtype="0" fill="hold" nodeType="withEffect">
                                  <p:stCondLst>
                                    <p:cond delay="0"/>
                                  </p:stCondLst>
                                  <p:childTnLst>
                                    <p:set>
                                      <p:cBhvr>
                                        <p:cTn id="53" dur="1" fill="hold">
                                          <p:stCondLst>
                                            <p:cond delay="0"/>
                                          </p:stCondLst>
                                        </p:cTn>
                                        <p:tgtEl>
                                          <p:spTgt spid="673"/>
                                        </p:tgtEl>
                                        <p:attrNameLst>
                                          <p:attrName>style.visibility</p:attrName>
                                        </p:attrNameLst>
                                      </p:cBhvr>
                                      <p:to>
                                        <p:strVal val="visible"/>
                                      </p:to>
                                    </p:set>
                                    <p:animEffect transition="in" filter="fade">
                                      <p:cBhvr>
                                        <p:cTn id="54" dur="1000"/>
                                        <p:tgtEl>
                                          <p:spTgt spid="67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81"/>
                                        </p:tgtEl>
                                        <p:attrNameLst>
                                          <p:attrName>style.visibility</p:attrName>
                                        </p:attrNameLst>
                                      </p:cBhvr>
                                      <p:to>
                                        <p:strVal val="visible"/>
                                      </p:to>
                                    </p:set>
                                    <p:animEffect transition="in" filter="fade">
                                      <p:cBhvr>
                                        <p:cTn id="59" dur="1000"/>
                                        <p:tgtEl>
                                          <p:spTgt spid="681"/>
                                        </p:tgtEl>
                                      </p:cBhvr>
                                    </p:animEffect>
                                  </p:childTnLst>
                                </p:cTn>
                              </p:par>
                              <p:par>
                                <p:cTn id="60" presetID="10" presetClass="entr" presetSubtype="0" fill="hold" nodeType="withEffect">
                                  <p:stCondLst>
                                    <p:cond delay="0"/>
                                  </p:stCondLst>
                                  <p:childTnLst>
                                    <p:set>
                                      <p:cBhvr>
                                        <p:cTn id="61" dur="1" fill="hold">
                                          <p:stCondLst>
                                            <p:cond delay="0"/>
                                          </p:stCondLst>
                                        </p:cTn>
                                        <p:tgtEl>
                                          <p:spTgt spid="678"/>
                                        </p:tgtEl>
                                        <p:attrNameLst>
                                          <p:attrName>style.visibility</p:attrName>
                                        </p:attrNameLst>
                                      </p:cBhvr>
                                      <p:to>
                                        <p:strVal val="visible"/>
                                      </p:to>
                                    </p:set>
                                    <p:animEffect transition="in" filter="fade">
                                      <p:cBhvr>
                                        <p:cTn id="62" dur="1000"/>
                                        <p:tgtEl>
                                          <p:spTgt spid="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467100" y="1988820"/>
            <a:ext cx="3917315" cy="922020"/>
          </a:xfrm>
          <a:prstGeom prst="rect">
            <a:avLst/>
          </a:prstGeom>
          <a:noFill/>
        </p:spPr>
        <p:txBody>
          <a:bodyPr wrap="none" rtlCol="0">
            <a:spAutoFit/>
          </a:bodyPr>
          <a:lstStyle/>
          <a:p>
            <a:r>
              <a:rPr lang="en-US" sz="5400" b="1">
                <a:solidFill>
                  <a:schemeClr val="bg1"/>
                </a:solidFill>
                <a:latin typeface="Times New Roman" panose="02020603050405020304" pitchFamily="18" charset="0"/>
                <a:cs typeface="Times New Roman" panose="02020603050405020304" pitchFamily="18" charset="0"/>
              </a:rPr>
              <a:t>ABSTRACT</a:t>
            </a:r>
          </a:p>
        </p:txBody>
      </p:sp>
      <p:sp>
        <p:nvSpPr>
          <p:cNvPr id="723" name="Google Shape;723;p67"/>
          <p:cNvSpPr/>
          <p:nvPr/>
        </p:nvSpPr>
        <p:spPr>
          <a:xfrm>
            <a:off x="1996765" y="171136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5400">
                <a:solidFill>
                  <a:schemeClr val="bg1"/>
                </a:solidFill>
                <a:latin typeface="Times New Roman" panose="02020603050405020304" pitchFamily="18" charset="0"/>
                <a:cs typeface="Times New Roman" panose="02020603050405020304" pitchFamily="18" charset="0"/>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713100" y="955750"/>
            <a:ext cx="5574000" cy="3078900"/>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65"/>
          <p:cNvSpPr/>
          <p:nvPr/>
        </p:nvSpPr>
        <p:spPr>
          <a:xfrm>
            <a:off x="713100" y="955750"/>
            <a:ext cx="5574000" cy="3078900"/>
          </a:xfrm>
          <a:prstGeom prst="snip2DiagRect">
            <a:avLst>
              <a:gd name="adj1" fmla="val 19684"/>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204500" y="750404"/>
            <a:ext cx="4591200" cy="13807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ABSTRACT</a:t>
            </a:r>
            <a:r>
              <a:rPr lang="en-US" sz="3200" dirty="0"/>
              <a:t>:</a:t>
            </a:r>
            <a:endParaRPr sz="3200" dirty="0"/>
          </a:p>
        </p:txBody>
      </p:sp>
      <p:sp>
        <p:nvSpPr>
          <p:cNvPr id="691" name="Google Shape;691;p65"/>
          <p:cNvSpPr txBox="1">
            <a:spLocks noGrp="1"/>
          </p:cNvSpPr>
          <p:nvPr>
            <p:ph type="subTitle" idx="1"/>
          </p:nvPr>
        </p:nvSpPr>
        <p:spPr>
          <a:xfrm>
            <a:off x="1346105" y="1696690"/>
            <a:ext cx="4941119" cy="2454390"/>
          </a:xfrm>
          <a:prstGeom prst="rect">
            <a:avLst/>
          </a:prstGeom>
        </p:spPr>
        <p:txBody>
          <a:bodyPr spcFirstLastPara="1" wrap="square" lIns="91425" tIns="91425" rIns="91425" bIns="91425" anchor="ctr" anchorCtr="0">
            <a:noAutofit/>
          </a:bodyPr>
          <a:lstStyle/>
          <a:p>
            <a:pPr marL="6350" indent="-6350">
              <a:lnSpc>
                <a:spcPct val="104000"/>
              </a:lnSpc>
              <a:spcAft>
                <a:spcPts val="20"/>
              </a:spcAft>
              <a:tabLst>
                <a:tab pos="457835" algn="ctr"/>
                <a:tab pos="1868170" algn="ctr"/>
              </a:tabLst>
            </a:pPr>
            <a:r>
              <a:rPr lang="en-US" sz="1400" dirty="0">
                <a:solidFill>
                  <a:schemeClr val="bg1">
                    <a:lumMod val="95000"/>
                  </a:schemeClr>
                </a:solidFill>
                <a:effectLst/>
                <a:latin typeface="Times New Roman" panose="02020603050405020304" pitchFamily="18" charset="0"/>
                <a:ea typeface="Calibri" panose="020F0502020204030204" pitchFamily="34" charset="0"/>
              </a:rPr>
              <a:t>In this ppt, we discuss</a:t>
            </a:r>
            <a:endParaRPr lang="en-IN" sz="1400" dirty="0">
              <a:solidFill>
                <a:schemeClr val="bg1">
                  <a:lumMod val="95000"/>
                </a:schemeClr>
              </a:solidFill>
              <a:effectLst/>
              <a:latin typeface="Calibri" panose="020F0502020204030204" pitchFamily="34" charset="0"/>
              <a:ea typeface="Calibri" panose="020F0502020204030204" pitchFamily="34" charset="0"/>
            </a:endParaRPr>
          </a:p>
          <a:p>
            <a:pPr marL="6350" marR="66675" indent="-6350">
              <a:lnSpc>
                <a:spcPct val="104000"/>
              </a:lnSpc>
              <a:spcAft>
                <a:spcPts val="20"/>
              </a:spcAft>
            </a:pPr>
            <a:r>
              <a:rPr lang="en-US" sz="1400" dirty="0">
                <a:solidFill>
                  <a:schemeClr val="bg1">
                    <a:lumMod val="95000"/>
                  </a:schemeClr>
                </a:solidFill>
                <a:effectLst/>
                <a:latin typeface="Times New Roman" panose="02020603050405020304" pitchFamily="18" charset="0"/>
                <a:ea typeface="Calibri" panose="020F0502020204030204" pitchFamily="34" charset="0"/>
              </a:rPr>
              <a:t>about the Face recognition technology, it is based on the identification of facial features of an individual.</a:t>
            </a:r>
            <a:r>
              <a:rPr lang="en-US" sz="1400" dirty="0">
                <a:solidFill>
                  <a:schemeClr val="bg1">
                    <a:lumMod val="95000"/>
                  </a:schemeClr>
                </a:solidFill>
                <a:effectLst/>
                <a:latin typeface="Georgia" panose="02040502050405020303" pitchFamily="18" charset="0"/>
                <a:ea typeface="Calibri" panose="020F0502020204030204" pitchFamily="34" charset="0"/>
                <a:cs typeface="Arial" panose="020B0604020202020204" pitchFamily="34" charset="0"/>
              </a:rPr>
              <a:t>  We have identified</a:t>
            </a:r>
            <a:r>
              <a:rPr lang="en-US" sz="1400" dirty="0">
                <a:solidFill>
                  <a:schemeClr val="bg1">
                    <a:lumMod val="95000"/>
                  </a:schemeClr>
                </a:solidFill>
                <a:effectLst/>
                <a:latin typeface="Times New Roman" panose="02020603050405020304" pitchFamily="18" charset="0"/>
                <a:ea typeface="Calibri" panose="020F0502020204030204" pitchFamily="34" charset="0"/>
              </a:rPr>
              <a:t> the recognition equipment for taking face images which automatically processes them.</a:t>
            </a:r>
            <a:r>
              <a:rPr lang="en-US" sz="1400" dirty="0">
                <a:solidFill>
                  <a:schemeClr val="bg1">
                    <a:lumMod val="95000"/>
                  </a:schemeClr>
                </a:solidFill>
                <a:effectLst/>
                <a:latin typeface="Georgia" panose="02040502050405020303" pitchFamily="18" charset="0"/>
                <a:ea typeface="Calibri" panose="020F0502020204030204" pitchFamily="34" charset="0"/>
                <a:cs typeface="Arial" panose="020B0604020202020204" pitchFamily="34" charset="0"/>
              </a:rPr>
              <a:t> </a:t>
            </a:r>
            <a:r>
              <a:rPr lang="en-US" sz="1400" dirty="0">
                <a:solidFill>
                  <a:schemeClr val="bg1">
                    <a:lumMod val="95000"/>
                  </a:schemeClr>
                </a:solidFill>
                <a:effectLst/>
                <a:latin typeface="Times New Roman" panose="02020603050405020304" pitchFamily="18" charset="0"/>
                <a:ea typeface="Calibri" panose="020F0502020204030204" pitchFamily="34" charset="0"/>
              </a:rPr>
              <a:t> This ppt describes the development stages, related technologies of face recognition and the process included in face recognition. They are:</a:t>
            </a:r>
            <a:endParaRPr lang="en-IN" sz="1400" dirty="0">
              <a:solidFill>
                <a:schemeClr val="bg1">
                  <a:lumMod val="95000"/>
                </a:schemeClr>
              </a:solidFill>
              <a:effectLst/>
              <a:latin typeface="Calibri" panose="020F0502020204030204" pitchFamily="34" charset="0"/>
              <a:ea typeface="Calibri" panose="020F0502020204030204" pitchFamily="34" charset="0"/>
            </a:endParaRPr>
          </a:p>
          <a:p>
            <a:pPr marL="342900" marR="66675" lvl="0" indent="-342900">
              <a:lnSpc>
                <a:spcPct val="104000"/>
              </a:lnSpc>
              <a:spcAft>
                <a:spcPts val="20"/>
              </a:spcAft>
              <a:buFont typeface="Courier New" panose="02070309020205020404" pitchFamily="49" charset="0"/>
              <a:buChar char="o"/>
            </a:pPr>
            <a:r>
              <a:rPr lang="en-US" sz="1400" dirty="0">
                <a:solidFill>
                  <a:schemeClr val="bg1">
                    <a:lumMod val="95000"/>
                  </a:schemeClr>
                </a:solidFill>
                <a:effectLst/>
                <a:latin typeface="Times New Roman" panose="02020603050405020304" pitchFamily="18" charset="0"/>
                <a:ea typeface="Calibri" panose="020F0502020204030204" pitchFamily="34" charset="0"/>
              </a:rPr>
              <a:t>Enrollment</a:t>
            </a:r>
            <a:endParaRPr lang="en-IN" sz="1400" dirty="0">
              <a:solidFill>
                <a:schemeClr val="bg1">
                  <a:lumMod val="95000"/>
                </a:schemeClr>
              </a:solidFill>
              <a:effectLst/>
              <a:latin typeface="Calibri" panose="020F0502020204030204" pitchFamily="34" charset="0"/>
              <a:ea typeface="Calibri" panose="020F0502020204030204" pitchFamily="34" charset="0"/>
            </a:endParaRPr>
          </a:p>
          <a:p>
            <a:pPr marL="342900" marR="66675" lvl="0" indent="-342900">
              <a:lnSpc>
                <a:spcPct val="104000"/>
              </a:lnSpc>
              <a:spcAft>
                <a:spcPts val="20"/>
              </a:spcAft>
              <a:buFont typeface="Courier New" panose="02070309020205020404" pitchFamily="49" charset="0"/>
              <a:buChar char="o"/>
            </a:pPr>
            <a:r>
              <a:rPr lang="en-US" sz="1400" dirty="0">
                <a:solidFill>
                  <a:schemeClr val="bg1">
                    <a:lumMod val="95000"/>
                  </a:schemeClr>
                </a:solidFill>
                <a:effectLst/>
                <a:latin typeface="Times New Roman" panose="02020603050405020304" pitchFamily="18" charset="0"/>
                <a:ea typeface="Calibri" panose="020F0502020204030204" pitchFamily="34" charset="0"/>
              </a:rPr>
              <a:t>Template/Feature vector</a:t>
            </a:r>
            <a:endParaRPr lang="en-IN" sz="1400" dirty="0">
              <a:solidFill>
                <a:schemeClr val="bg1">
                  <a:lumMod val="95000"/>
                </a:schemeClr>
              </a:solidFill>
              <a:effectLst/>
              <a:latin typeface="Calibri" panose="020F0502020204030204" pitchFamily="34" charset="0"/>
              <a:ea typeface="Calibri" panose="020F0502020204030204" pitchFamily="34" charset="0"/>
            </a:endParaRPr>
          </a:p>
          <a:p>
            <a:pPr marL="342900" marR="66675" lvl="0" indent="-342900">
              <a:lnSpc>
                <a:spcPct val="104000"/>
              </a:lnSpc>
              <a:spcAft>
                <a:spcPts val="20"/>
              </a:spcAft>
              <a:buFont typeface="Courier New" panose="02070309020205020404" pitchFamily="49" charset="0"/>
              <a:buChar char="o"/>
            </a:pPr>
            <a:r>
              <a:rPr lang="en-US" sz="1400" dirty="0">
                <a:solidFill>
                  <a:schemeClr val="bg1">
                    <a:lumMod val="95000"/>
                  </a:schemeClr>
                </a:solidFill>
                <a:effectLst/>
                <a:latin typeface="Times New Roman" panose="02020603050405020304" pitchFamily="18" charset="0"/>
                <a:ea typeface="Calibri" panose="020F0502020204030204" pitchFamily="34" charset="0"/>
              </a:rPr>
              <a:t>Matching score</a:t>
            </a:r>
            <a:endParaRPr lang="en-IN" sz="1400" dirty="0">
              <a:solidFill>
                <a:schemeClr val="bg1">
                  <a:lumMod val="95000"/>
                </a:schemeClr>
              </a:solidFill>
              <a:effectLst/>
              <a:latin typeface="Calibri" panose="020F0502020204030204" pitchFamily="34" charset="0"/>
              <a:ea typeface="Calibri" panose="020F0502020204030204" pitchFamily="34" charset="0"/>
            </a:endParaRPr>
          </a:p>
          <a:p>
            <a:pPr marL="6350" indent="-6350">
              <a:lnSpc>
                <a:spcPct val="107000"/>
              </a:lnSpc>
              <a:spcAft>
                <a:spcPts val="175"/>
              </a:spcAft>
            </a:pPr>
            <a:r>
              <a:rPr lang="en-US" sz="140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1400" dirty="0">
              <a:solidFill>
                <a:schemeClr val="bg1">
                  <a:lumMod val="95000"/>
                </a:schemeClr>
              </a:solidFill>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endParaRPr lang="en-IN" sz="1100" dirty="0"/>
          </a:p>
        </p:txBody>
      </p:sp>
      <p:grpSp>
        <p:nvGrpSpPr>
          <p:cNvPr id="692" name="Google Shape;692;p65"/>
          <p:cNvGrpSpPr/>
          <p:nvPr/>
        </p:nvGrpSpPr>
        <p:grpSpPr>
          <a:xfrm rot="5400000">
            <a:off x="418825" y="952383"/>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0" y="1971675"/>
            <a:ext cx="5646420" cy="1484630"/>
          </a:xfrm>
        </p:spPr>
        <p:txBody>
          <a:bodyPr/>
          <a:lstStyle/>
          <a:p>
            <a:r>
              <a:rPr lang="en-US">
                <a:latin typeface="Times New Roman" panose="02020603050405020304" pitchFamily="18" charset="0"/>
                <a:cs typeface="Times New Roman" panose="02020603050405020304" pitchFamily="18" charset="0"/>
              </a:rPr>
              <a:t>INTRODUCTION</a:t>
            </a:r>
          </a:p>
        </p:txBody>
      </p:sp>
      <p:sp>
        <p:nvSpPr>
          <p:cNvPr id="723" name="Google Shape;723;p67"/>
          <p:cNvSpPr/>
          <p:nvPr/>
        </p:nvSpPr>
        <p:spPr>
          <a:xfrm>
            <a:off x="1193490" y="190313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5400">
                <a:solidFill>
                  <a:schemeClr val="bg1"/>
                </a:solidFill>
                <a:latin typeface="Times New Roman" panose="02020603050405020304" pitchFamily="18" charset="0"/>
                <a:cs typeface="Times New Roman" panose="02020603050405020304" pitchFamily="18" charset="0"/>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6"/>
          <p:cNvSpPr/>
          <p:nvPr/>
        </p:nvSpPr>
        <p:spPr>
          <a:xfrm>
            <a:off x="1254641" y="450976"/>
            <a:ext cx="7581014" cy="4149458"/>
          </a:xfrm>
          <a:prstGeom prst="snip2DiagRect">
            <a:avLst>
              <a:gd name="adj1" fmla="val 0"/>
              <a:gd name="adj2" fmla="val 22249"/>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66"/>
          <p:cNvGrpSpPr/>
          <p:nvPr/>
        </p:nvGrpSpPr>
        <p:grpSpPr>
          <a:xfrm>
            <a:off x="7086635" y="919407"/>
            <a:ext cx="943732" cy="306757"/>
            <a:chOff x="7827710" y="4530982"/>
            <a:chExt cx="943732" cy="306757"/>
          </a:xfrm>
        </p:grpSpPr>
        <p:grpSp>
          <p:nvGrpSpPr>
            <p:cNvPr id="702" name="Google Shape;702;p66"/>
            <p:cNvGrpSpPr/>
            <p:nvPr/>
          </p:nvGrpSpPr>
          <p:grpSpPr>
            <a:xfrm>
              <a:off x="7827710" y="4530982"/>
              <a:ext cx="943732" cy="63948"/>
              <a:chOff x="3779200" y="1371600"/>
              <a:chExt cx="1615980" cy="109500"/>
            </a:xfrm>
          </p:grpSpPr>
          <p:sp>
            <p:nvSpPr>
              <p:cNvPr id="703" name="Google Shape;703;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66"/>
            <p:cNvGrpSpPr/>
            <p:nvPr/>
          </p:nvGrpSpPr>
          <p:grpSpPr>
            <a:xfrm>
              <a:off x="7827710" y="4773790"/>
              <a:ext cx="943732" cy="63948"/>
              <a:chOff x="3779200" y="1371600"/>
              <a:chExt cx="1615980" cy="109500"/>
            </a:xfrm>
          </p:grpSpPr>
          <p:sp>
            <p:nvSpPr>
              <p:cNvPr id="709" name="Google Shape;709;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 name="Google Shape;714;p66"/>
          <p:cNvGrpSpPr/>
          <p:nvPr/>
        </p:nvGrpSpPr>
        <p:grpSpPr>
          <a:xfrm rot="10800000" flipH="1">
            <a:off x="1426041" y="994595"/>
            <a:ext cx="2125761" cy="273605"/>
            <a:chOff x="198225" y="4390550"/>
            <a:chExt cx="3765075" cy="484600"/>
          </a:xfrm>
        </p:grpSpPr>
        <p:sp>
          <p:nvSpPr>
            <p:cNvPr id="715" name="Google Shape;715;p6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66"/>
          <p:cNvSpPr txBox="1">
            <a:spLocks noGrp="1"/>
          </p:cNvSpPr>
          <p:nvPr>
            <p:ph type="subTitle" idx="1"/>
          </p:nvPr>
        </p:nvSpPr>
        <p:spPr>
          <a:xfrm>
            <a:off x="2042160" y="1404620"/>
            <a:ext cx="5704205" cy="3121660"/>
          </a:xfrm>
          <a:prstGeom prst="rect">
            <a:avLst/>
          </a:prstGeom>
        </p:spPr>
        <p:txBody>
          <a:bodyPr spcFirstLastPara="1" wrap="square" lIns="91425" tIns="91425" rIns="91425" bIns="91425" anchor="t" anchorCtr="0">
            <a:noAutofit/>
          </a:bodyPr>
          <a:lstStyle/>
          <a:p>
            <a:pPr marL="0" indent="0" algn="l"/>
            <a:r>
              <a:rPr lang="en-IN" sz="2400" b="1" dirty="0">
                <a:latin typeface="Times New Roman" panose="02020603050405020304" pitchFamily="18" charset="0"/>
                <a:cs typeface="Times New Roman" panose="02020603050405020304" pitchFamily="18" charset="0"/>
              </a:rPr>
              <a:t>FACE RECOGNITION:</a:t>
            </a:r>
          </a:p>
          <a:p>
            <a:pPr marL="0" indent="0" algn="l"/>
            <a:endParaRPr lang="en-IN" sz="1600" b="1" dirty="0"/>
          </a:p>
          <a:p>
            <a:pPr marL="0" indent="0" algn="l"/>
            <a:r>
              <a:rPr lang="en-US" dirty="0">
                <a:latin typeface="Times New Roman" panose="02020603050405020304" pitchFamily="18" charset="0"/>
                <a:cs typeface="Times New Roman" panose="02020603050405020304" pitchFamily="18" charset="0"/>
                <a:sym typeface="+mn-ea"/>
              </a:rPr>
              <a:t>Biometric Face Recognition is the process and ability of a biometric machine to identify and recognize the face of an individual</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either to grant access to a secured system or to find out the details of a person by matching the face with existing data in the machine’s system. This process includes several steps. </a:t>
            </a:r>
            <a:endParaRPr lang="en-IN"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8"/>
                                        </p:tgtEl>
                                        <p:attrNameLst>
                                          <p:attrName>style.visibility</p:attrName>
                                        </p:attrNameLst>
                                      </p:cBhvr>
                                      <p:to>
                                        <p:strVal val="visible"/>
                                      </p:to>
                                    </p:set>
                                    <p:anim calcmode="lin" valueType="num">
                                      <p:cBhvr additive="base">
                                        <p:cTn id="7" dur="1000"/>
                                        <p:tgtEl>
                                          <p:spTgt spid="71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0"/>
                                        </p:tgtEl>
                                        <p:attrNameLst>
                                          <p:attrName>style.visibility</p:attrName>
                                        </p:attrNameLst>
                                      </p:cBhvr>
                                      <p:to>
                                        <p:strVal val="visible"/>
                                      </p:to>
                                    </p:set>
                                    <p:animEffect transition="in" filter="fade">
                                      <p:cBhvr>
                                        <p:cTn id="12" dur="1000"/>
                                        <p:tgtEl>
                                          <p:spTgt spid="70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14"/>
                                        </p:tgtEl>
                                        <p:attrNameLst>
                                          <p:attrName>style.visibility</p:attrName>
                                        </p:attrNameLst>
                                      </p:cBhvr>
                                      <p:to>
                                        <p:strVal val="visible"/>
                                      </p:to>
                                    </p:set>
                                    <p:anim calcmode="lin" valueType="num">
                                      <p:cBhvr additive="base">
                                        <p:cTn id="17" dur="1000"/>
                                        <p:tgtEl>
                                          <p:spTgt spid="7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0806" y="927141"/>
            <a:ext cx="7761767" cy="3289218"/>
          </a:xfrm>
        </p:spPr>
        <p:txBody>
          <a:bodyPr/>
          <a:lstStyle/>
          <a:p>
            <a:pPr algn="l"/>
            <a:r>
              <a:rPr lang="en-US" dirty="0">
                <a:latin typeface="Times New Roman" panose="02020603050405020304" pitchFamily="18" charset="0"/>
                <a:cs typeface="Times New Roman" panose="02020603050405020304" pitchFamily="18" charset="0"/>
              </a:rPr>
              <a:t>They are:</a:t>
            </a:r>
          </a:p>
          <a:p>
            <a:pPr algn="l"/>
            <a:r>
              <a:rPr lang="en-US" dirty="0">
                <a:latin typeface="Times New Roman" panose="02020603050405020304" pitchFamily="18" charset="0"/>
                <a:cs typeface="Times New Roman" panose="02020603050405020304" pitchFamily="18" charset="0"/>
              </a:rPr>
              <a:t>Enrollment:</a:t>
            </a:r>
          </a:p>
          <a:p>
            <a:pPr algn="l"/>
            <a:r>
              <a:rPr lang="en-US" dirty="0">
                <a:latin typeface="Times New Roman" panose="02020603050405020304" pitchFamily="18" charset="0"/>
                <a:cs typeface="Times New Roman" panose="02020603050405020304" pitchFamily="18" charset="0"/>
              </a:rPr>
              <a:t>	This process involves capturing the face of an individual concentrating on the face land marks, texture, size and shape, there by storing them in the database for future use. During this process, the faces of individuals are scanned through cameras or webcams and are converted into digital images.</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Template/Feature Vector:</a:t>
            </a:r>
          </a:p>
          <a:p>
            <a:pPr algn="l"/>
            <a:r>
              <a:rPr lang="en-US" dirty="0">
                <a:latin typeface="Times New Roman" panose="02020603050405020304" pitchFamily="18" charset="0"/>
                <a:cs typeface="Times New Roman" panose="02020603050405020304" pitchFamily="18" charset="0"/>
              </a:rPr>
              <a:t>		In this process, the digital images of the faces are converted into a mathematical representation known as a template or feature vector. This template is unique to each individual and is used for identification purposes.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4450" y="755016"/>
            <a:ext cx="8016948" cy="1586810"/>
          </a:xfrm>
        </p:spPr>
        <p:txBody>
          <a:bodyPr/>
          <a:lstStyle/>
          <a:p>
            <a:pPr algn="l"/>
            <a:r>
              <a:rPr lang="en-US" dirty="0">
                <a:latin typeface="Times New Roman" panose="02020603050405020304" pitchFamily="18" charset="0"/>
                <a:cs typeface="Times New Roman" panose="02020603050405020304" pitchFamily="18" charset="0"/>
              </a:rPr>
              <a:t>Matching Score:</a:t>
            </a:r>
          </a:p>
          <a:p>
            <a:pPr algn="l"/>
            <a:r>
              <a:rPr lang="en-US" dirty="0">
                <a:latin typeface="Times New Roman" panose="02020603050405020304" pitchFamily="18" charset="0"/>
                <a:cs typeface="Times New Roman" panose="02020603050405020304" pitchFamily="18" charset="0"/>
              </a:rPr>
              <a:t>	This process involves comparing the template of an individual's face with the template of another individuals face. The comparison is done using either Euclidean distances or Hamming distances. The result is a matching score that indicates the similarity between the two templates.	 </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9602" y="2628264"/>
            <a:ext cx="2782570" cy="176022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1028</Words>
  <Application>Microsoft Office PowerPoint</Application>
  <PresentationFormat>On-screen Show (16:9)</PresentationFormat>
  <Paragraphs>136</Paragraphs>
  <Slides>18</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IBM Plex Sans Medium</vt:lpstr>
      <vt:lpstr>PT Sans</vt:lpstr>
      <vt:lpstr>Arial</vt:lpstr>
      <vt:lpstr>Roboto Condensed Light</vt:lpstr>
      <vt:lpstr>Courier New</vt:lpstr>
      <vt:lpstr>Georgia</vt:lpstr>
      <vt:lpstr>Calibri</vt:lpstr>
      <vt:lpstr>Times New Roman</vt:lpstr>
      <vt:lpstr>IBM Plex Sans</vt:lpstr>
      <vt:lpstr>Bernard MT Condensed</vt:lpstr>
      <vt:lpstr>Korean AI Agency Pitch Deck XL by Slidesgo</vt:lpstr>
      <vt:lpstr>BIOMETRICS</vt:lpstr>
      <vt:lpstr>BATCH-03</vt:lpstr>
      <vt:lpstr>ABSTARCT</vt:lpstr>
      <vt:lpstr>PowerPoint Presentation</vt:lpstr>
      <vt:lpstr>ABSTRACT:</vt:lpstr>
      <vt:lpstr>INTRODUCTION</vt:lpstr>
      <vt:lpstr>PowerPoint Presentation</vt:lpstr>
      <vt:lpstr>PowerPoint Presentation</vt:lpstr>
      <vt:lpstr>PowerPoint Presentation</vt:lpstr>
      <vt:lpstr>IMPLEMENTATION</vt:lpstr>
      <vt:lpstr>ALGORITHM</vt:lpstr>
      <vt:lpstr>PowerPoint Presentation</vt:lpstr>
      <vt:lpstr>SOURCE CODE</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BIOMETRICS</dc:title>
  <dc:creator>karimun sayyad</dc:creator>
  <cp:lastModifiedBy>jaladhicharan33@gmail.com</cp:lastModifiedBy>
  <cp:revision>6</cp:revision>
  <dcterms:created xsi:type="dcterms:W3CDTF">2023-03-11T07:21:39Z</dcterms:created>
  <dcterms:modified xsi:type="dcterms:W3CDTF">2023-03-11T09:33:58Z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19AAF77ABDF14DBAAC97D55C7AF70C23</vt:lpwstr>
  </property>
  <property fmtid="{D5CDD505-2E9C-101B-9397-08002B2CF9AE}" pid="3" name="KSOProductBuildVer">
    <vt:lpwstr>1033-11.2.0.11486</vt:lpwstr>
  </property>
</Properties>
</file>