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0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9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8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1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7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B525D4-7FA1-45F0-8928-6B8902F4165B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3BADED-5355-4102-8CDC-CFDC67D1E77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ADBA1-26A7-901B-5F6E-05E3D0F6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947" y="2023834"/>
            <a:ext cx="12285894" cy="2810332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Charan N </a:t>
            </a: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Visualizations Using Excel</a:t>
            </a:r>
            <a:br>
              <a:rPr lang="en-US" sz="36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Titanic Dataset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8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7EFC8-2A15-0969-1190-B58F2B68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26" y="800048"/>
            <a:ext cx="10670548" cy="1044892"/>
          </a:xfrm>
        </p:spPr>
        <p:txBody>
          <a:bodyPr>
            <a:noAutofit/>
          </a:bodyPr>
          <a:lstStyle/>
          <a:p>
            <a:pPr algn="ctr"/>
            <a:br>
              <a:rPr lang="en-US" sz="24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SURVIVAL BETWEEN MALE AND FEMALE</a:t>
            </a:r>
            <a:b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FC4D1-1BE5-BDD3-2278-1A88BBE8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1844940"/>
            <a:ext cx="7140673" cy="445174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FB61D-0944-ADD5-FCD1-D7202823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2295"/>
              </p:ext>
            </p:extLst>
          </p:nvPr>
        </p:nvGraphicFramePr>
        <p:xfrm>
          <a:off x="8382000" y="2500104"/>
          <a:ext cx="3274732" cy="1164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1166">
                  <a:extLst>
                    <a:ext uri="{9D8B030D-6E8A-4147-A177-3AD203B41FA5}">
                      <a16:colId xmlns:a16="http://schemas.microsoft.com/office/drawing/2014/main" val="2306149712"/>
                    </a:ext>
                  </a:extLst>
                </a:gridCol>
                <a:gridCol w="1753566">
                  <a:extLst>
                    <a:ext uri="{9D8B030D-6E8A-4147-A177-3AD203B41FA5}">
                      <a16:colId xmlns:a16="http://schemas.microsoft.com/office/drawing/2014/main" val="1215878284"/>
                    </a:ext>
                  </a:extLst>
                </a:gridCol>
              </a:tblGrid>
              <a:tr h="38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081873"/>
                  </a:ext>
                </a:extLst>
              </a:tr>
              <a:tr h="38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472759"/>
                  </a:ext>
                </a:extLst>
              </a:tr>
              <a:tr h="388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35199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116439-E894-197E-EC9D-8F87962B7EDB}"/>
              </a:ext>
            </a:extLst>
          </p:cNvPr>
          <p:cNvSpPr txBox="1"/>
          <p:nvPr/>
        </p:nvSpPr>
        <p:spPr>
          <a:xfrm>
            <a:off x="8382000" y="3988386"/>
            <a:ext cx="3274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were total of 109 male and 233 female passengers survived in the titanic sink. Which shows that more female passengers survived than male passengers.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17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F988CD-1E16-3F31-5EB0-92BF7C9B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1291"/>
            <a:ext cx="6341470" cy="3763798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E594046E-3B96-128D-AA09-452A1C561B14}"/>
              </a:ext>
            </a:extLst>
          </p:cNvPr>
          <p:cNvSpPr txBox="1">
            <a:spLocks/>
          </p:cNvSpPr>
          <p:nvPr/>
        </p:nvSpPr>
        <p:spPr>
          <a:xfrm>
            <a:off x="760726" y="663670"/>
            <a:ext cx="10670548" cy="1044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SURVIVAL OF CHILDREN IN THE SHIP</a:t>
            </a:r>
            <a:endParaRPr lang="en-US" sz="24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9A9EEF-68D2-6417-EA1D-B5F6CF46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8104"/>
              </p:ext>
            </p:extLst>
          </p:nvPr>
        </p:nvGraphicFramePr>
        <p:xfrm>
          <a:off x="8503396" y="2344457"/>
          <a:ext cx="2836955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133">
                  <a:extLst>
                    <a:ext uri="{9D8B030D-6E8A-4147-A177-3AD203B41FA5}">
                      <a16:colId xmlns:a16="http://schemas.microsoft.com/office/drawing/2014/main" val="2480131058"/>
                    </a:ext>
                  </a:extLst>
                </a:gridCol>
                <a:gridCol w="1583822">
                  <a:extLst>
                    <a:ext uri="{9D8B030D-6E8A-4147-A177-3AD203B41FA5}">
                      <a16:colId xmlns:a16="http://schemas.microsoft.com/office/drawing/2014/main" val="32618734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467940"/>
                  </a:ext>
                </a:extLst>
              </a:tr>
              <a:tr h="18627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60320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61182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87D9EC-8746-2614-A892-AD06EBC0E400}"/>
              </a:ext>
            </a:extLst>
          </p:cNvPr>
          <p:cNvSpPr txBox="1"/>
          <p:nvPr/>
        </p:nvSpPr>
        <p:spPr>
          <a:xfrm>
            <a:off x="8422715" y="3667724"/>
            <a:ext cx="3008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were 64 children travelled in the ship. Out of 64, 38 children survived and 26 didn’t survived. This shows that more children have been survived.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4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6740F-4B49-B30A-9BFE-051A2006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10" y="1926687"/>
            <a:ext cx="6433073" cy="386451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19D4A269-B4F9-FFD3-44CF-6B83086D1F27}"/>
              </a:ext>
            </a:extLst>
          </p:cNvPr>
          <p:cNvSpPr txBox="1">
            <a:spLocks/>
          </p:cNvSpPr>
          <p:nvPr/>
        </p:nvSpPr>
        <p:spPr>
          <a:xfrm>
            <a:off x="760726" y="663670"/>
            <a:ext cx="10670548" cy="1044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SURVIVAL OF TEENAGERS IN THE SHIP</a:t>
            </a:r>
            <a:endParaRPr lang="en-US" sz="2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C54334-63EB-7C9D-897E-45E806EC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78849"/>
              </p:ext>
            </p:extLst>
          </p:nvPr>
        </p:nvGraphicFramePr>
        <p:xfrm>
          <a:off x="8422713" y="2583180"/>
          <a:ext cx="2675591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856">
                  <a:extLst>
                    <a:ext uri="{9D8B030D-6E8A-4147-A177-3AD203B41FA5}">
                      <a16:colId xmlns:a16="http://schemas.microsoft.com/office/drawing/2014/main" val="1618915360"/>
                    </a:ext>
                  </a:extLst>
                </a:gridCol>
                <a:gridCol w="1493735">
                  <a:extLst>
                    <a:ext uri="{9D8B030D-6E8A-4147-A177-3AD203B41FA5}">
                      <a16:colId xmlns:a16="http://schemas.microsoft.com/office/drawing/2014/main" val="408379246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49922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26823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952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7D74D0-141E-E0E1-5F73-D849C025220E}"/>
              </a:ext>
            </a:extLst>
          </p:cNvPr>
          <p:cNvSpPr txBox="1"/>
          <p:nvPr/>
        </p:nvSpPr>
        <p:spPr>
          <a:xfrm>
            <a:off x="8422715" y="3667724"/>
            <a:ext cx="3008559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Coming to teenagers, total number of teenagers in the ship is 100. Survived teenagers are 41 and rest 59 didn’t survived.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3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D9148-6CBF-C219-62EB-A8A409918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4" y="1875341"/>
            <a:ext cx="5258662" cy="431898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BC7347C-5A31-A3B7-A8EA-B0695E0FC268}"/>
              </a:ext>
            </a:extLst>
          </p:cNvPr>
          <p:cNvSpPr txBox="1">
            <a:spLocks/>
          </p:cNvSpPr>
          <p:nvPr/>
        </p:nvSpPr>
        <p:spPr>
          <a:xfrm>
            <a:off x="778942" y="663670"/>
            <a:ext cx="10670548" cy="1044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 OF A PASSENGER ON THE SHIP AFFECT THEIR CHANCES OF SURVIVAL</a:t>
            </a:r>
          </a:p>
          <a:p>
            <a:pPr algn="ctr"/>
            <a:endParaRPr lang="en-US" sz="2400" b="1" spc="15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NOT SURVIVED</a:t>
            </a:r>
            <a:endParaRPr lang="en-US" sz="20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08D57B-E8DF-C70C-E709-D8CC3D29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6142"/>
              </p:ext>
            </p:extLst>
          </p:nvPr>
        </p:nvGraphicFramePr>
        <p:xfrm>
          <a:off x="7334248" y="2301240"/>
          <a:ext cx="3387539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260">
                  <a:extLst>
                    <a:ext uri="{9D8B030D-6E8A-4147-A177-3AD203B41FA5}">
                      <a16:colId xmlns:a16="http://schemas.microsoft.com/office/drawing/2014/main" val="2079805741"/>
                    </a:ext>
                  </a:extLst>
                </a:gridCol>
                <a:gridCol w="1868279">
                  <a:extLst>
                    <a:ext uri="{9D8B030D-6E8A-4147-A177-3AD203B41FA5}">
                      <a16:colId xmlns:a16="http://schemas.microsoft.com/office/drawing/2014/main" val="298473887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90845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7193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5012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549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9213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54D43AC-8FC7-EFF4-BD11-776190CAA8EA}"/>
              </a:ext>
            </a:extLst>
          </p:cNvPr>
          <p:cNvSpPr txBox="1"/>
          <p:nvPr/>
        </p:nvSpPr>
        <p:spPr>
          <a:xfrm>
            <a:off x="7615891" y="3838053"/>
            <a:ext cx="3105896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of which survival chances were different in all the classes. In detail, 136 people survived in class 1, 97 in class 2, 372 in class 3.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18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BC7347C-5A31-A3B7-A8EA-B0695E0FC268}"/>
              </a:ext>
            </a:extLst>
          </p:cNvPr>
          <p:cNvSpPr txBox="1">
            <a:spLocks/>
          </p:cNvSpPr>
          <p:nvPr/>
        </p:nvSpPr>
        <p:spPr>
          <a:xfrm>
            <a:off x="778942" y="663670"/>
            <a:ext cx="10670548" cy="10448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 OF A PASSENGER ON THE SHIP AFFECT THEIR CHANCES OF SURVIVAL</a:t>
            </a:r>
          </a:p>
          <a:p>
            <a:pPr algn="ctr"/>
            <a:endParaRPr lang="en-US" sz="2400" b="1" spc="15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SURVIVED</a:t>
            </a:r>
            <a:endParaRPr lang="en-US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BE3D74-6500-0F0E-6403-3D62AE53C40A}"/>
              </a:ext>
            </a:extLst>
          </p:cNvPr>
          <p:cNvGraphicFramePr>
            <a:graphicFrameLocks noGrp="1"/>
          </p:cNvGraphicFramePr>
          <p:nvPr/>
        </p:nvGraphicFramePr>
        <p:xfrm>
          <a:off x="7836273" y="2301240"/>
          <a:ext cx="2876550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0089">
                  <a:extLst>
                    <a:ext uri="{9D8B030D-6E8A-4147-A177-3AD203B41FA5}">
                      <a16:colId xmlns:a16="http://schemas.microsoft.com/office/drawing/2014/main" val="421804935"/>
                    </a:ext>
                  </a:extLst>
                </a:gridCol>
                <a:gridCol w="1586461">
                  <a:extLst>
                    <a:ext uri="{9D8B030D-6E8A-4147-A177-3AD203B41FA5}">
                      <a16:colId xmlns:a16="http://schemas.microsoft.com/office/drawing/2014/main" val="148227372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849686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1537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87972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342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282308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98163E-DB3D-8FE4-C794-DC62713D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5" y="1915946"/>
            <a:ext cx="5078450" cy="4170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388EB-2800-2F8F-592D-F3A3C02DD199}"/>
              </a:ext>
            </a:extLst>
          </p:cNvPr>
          <p:cNvSpPr txBox="1"/>
          <p:nvPr/>
        </p:nvSpPr>
        <p:spPr>
          <a:xfrm>
            <a:off x="7615891" y="3838053"/>
            <a:ext cx="3105896" cy="155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of which survival chances were different in all the classes. In detail, 136 people survived in class 1, 87 in class 2, 119 in class 3.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C3C8CB-0CCA-5A24-D507-3E821B5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058"/>
            <a:ext cx="10058400" cy="145075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MORE INSIGHT FROM STUDENTS SIDE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9B3BF-ED04-9D2C-500D-DA94E214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8" y="2339787"/>
            <a:ext cx="7110911" cy="374678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F093AF-A889-B837-973E-A2176C939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5790"/>
              </p:ext>
            </p:extLst>
          </p:nvPr>
        </p:nvGraphicFramePr>
        <p:xfrm>
          <a:off x="8088062" y="1927811"/>
          <a:ext cx="2947489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234">
                  <a:extLst>
                    <a:ext uri="{9D8B030D-6E8A-4147-A177-3AD203B41FA5}">
                      <a16:colId xmlns:a16="http://schemas.microsoft.com/office/drawing/2014/main" val="2988108419"/>
                    </a:ext>
                  </a:extLst>
                </a:gridCol>
                <a:gridCol w="1762255">
                  <a:extLst>
                    <a:ext uri="{9D8B030D-6E8A-4147-A177-3AD203B41FA5}">
                      <a16:colId xmlns:a16="http://schemas.microsoft.com/office/drawing/2014/main" val="3064782293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01919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67012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2413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Grand Total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889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96321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9B5094-599B-E14A-7AD8-B99EA10C2CCF}"/>
              </a:ext>
            </a:extLst>
          </p:cNvPr>
          <p:cNvSpPr txBox="1"/>
          <p:nvPr/>
        </p:nvSpPr>
        <p:spPr>
          <a:xfrm>
            <a:off x="7346949" y="3180811"/>
            <a:ext cx="4629898" cy="2977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than the above insights, I have taken the people survived from where they have boarded the ship.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3 locations given in the dataset. They are Southampton, Cherbourg, and Queenstown.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Survival count from Cherbourg is 93 out of 644, Queenstown is 30 out of 77, Southampton is 217 out of 644.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have taken the data using pivot table for total people and another insight for the people survived and compared both.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670715E-2B88-0210-2E2E-363E3D9EF96D}"/>
              </a:ext>
            </a:extLst>
          </p:cNvPr>
          <p:cNvSpPr txBox="1">
            <a:spLocks/>
          </p:cNvSpPr>
          <p:nvPr/>
        </p:nvSpPr>
        <p:spPr>
          <a:xfrm>
            <a:off x="236038" y="87943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TRAVELLERS FROM ONBOARDING PLACE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61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351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Retrospect</vt:lpstr>
      <vt:lpstr>Charan N   Data Visualizations Using Excel Titanic Dataset</vt:lpstr>
      <vt:lpstr>  COMPARISON OF SURVIVAL BETWEEN MALE AND FEMALE </vt:lpstr>
      <vt:lpstr>PowerPoint Presentation</vt:lpstr>
      <vt:lpstr>PowerPoint Presentation</vt:lpstr>
      <vt:lpstr>PowerPoint Presentation</vt:lpstr>
      <vt:lpstr>PowerPoint Presentation</vt:lpstr>
      <vt:lpstr>ONE MORE INSIGHT FROM STUDENTS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Charan N  22122016 LAB -2 Data Visualizations Using Excel Titanic Dataset</dc:title>
  <dc:creator>Charan N</dc:creator>
  <cp:lastModifiedBy>Charan N</cp:lastModifiedBy>
  <cp:revision>5</cp:revision>
  <dcterms:created xsi:type="dcterms:W3CDTF">2023-09-11T06:26:26Z</dcterms:created>
  <dcterms:modified xsi:type="dcterms:W3CDTF">2024-04-01T04:00:00Z</dcterms:modified>
</cp:coreProperties>
</file>