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ustria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689CB-8316-4946-B4CC-4A7FA0826669}">
  <a:tblStyle styleId="{C02689CB-8316-4946-B4CC-4A7FA0826669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DE8"/>
          </a:solidFill>
        </a:fill>
      </a:tcStyle>
    </a:wholeTbl>
    <a:band1H>
      <a:tcTxStyle/>
      <a:tcStyle>
        <a:fill>
          <a:solidFill>
            <a:srgbClr val="F7DACF"/>
          </a:solidFill>
        </a:fill>
      </a:tcStyle>
    </a:band1H>
    <a:band2H>
      <a:tcTxStyle/>
    </a:band2H>
    <a:band1V>
      <a:tcTxStyle/>
      <a:tcStyle>
        <a:fill>
          <a:solidFill>
            <a:srgbClr val="F7DACF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ustria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db837c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db837c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db837cd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db837cd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815402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81540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228223" y="-1234463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924365" y="2315930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Curved section of an athletics track in a sport stadium" id="87" name="Google Shape;87;p13"/>
          <p:cNvPicPr preferRelativeResize="0"/>
          <p:nvPr/>
        </p:nvPicPr>
        <p:blipFill rotWithShape="1">
          <a:blip r:embed="rId3">
            <a:alphaModFix/>
          </a:blip>
          <a:srcRect b="3977" l="0" r="0" t="11753"/>
          <a:stretch/>
        </p:blipFill>
        <p:spPr>
          <a:xfrm>
            <a:off x="0" y="-65806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0784"/>
                </a:srgbClr>
              </a:gs>
              <a:gs pos="47744">
                <a:srgbClr val="000000">
                  <a:alpha val="50980"/>
                </a:srgbClr>
              </a:gs>
              <a:gs pos="70000">
                <a:srgbClr val="000000">
                  <a:alpha val="36862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1833541" y="990599"/>
            <a:ext cx="5619054" cy="484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pen Sans"/>
              <a:buNone/>
            </a:pPr>
            <a:r>
              <a:rPr lang="en-US">
                <a:solidFill>
                  <a:srgbClr val="FFFFFF"/>
                </a:solidFill>
              </a:rPr>
              <a:t>SPORTS MANAGEMENT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rot="10800000">
            <a:off x="8115300" y="1780927"/>
            <a:ext cx="0" cy="339090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88000" rotWithShape="0" algn="tl" dir="2700000" dist="38100" sy="88000">
              <a:srgbClr val="000000">
                <a:alpha val="25882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00625" y="922100"/>
            <a:ext cx="10691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CODE GEEKS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00625" y="1487300"/>
            <a:ext cx="10691400" cy="5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Team members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Abhiram Nagol (AbhiramNagol@my.unt.edu)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Anudeep Raj Kyatham (Anudeeprajkyatham@my.unt.edu)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Venkata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Aditya Tripasuri (venkataadityapavantripasuri@my.unt.edu)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Chaitanya Maniveerjana (chaitanyamaniveerjana@my.unt.edu)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Charan Pottabathini (charanpottabathini@my.unt.edu)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Nitesh Reddy Vedulla (niteshreddyvedulla@my.unt.edu)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Sai Krishna Gattu (SaikrishnaGattu@my.unt.edu)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	Manvitha Kancharla (Manvithakancharla@my.unt.edu)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5"/>
          <p:cNvGraphicFramePr/>
          <p:nvPr/>
        </p:nvGraphicFramePr>
        <p:xfrm>
          <a:off x="776290" y="13968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{C02689CB-8316-4946-B4CC-4A7FA0826669}</a:tableStyleId>
              </a:tblPr>
              <a:tblGrid>
                <a:gridCol w="2669775"/>
                <a:gridCol w="3479175"/>
                <a:gridCol w="4542875"/>
              </a:tblGrid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members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AE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AE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components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AEB5"/>
                    </a:solidFill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Aditya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SQL and Backend Developer 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SQL queries, Get for participants.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Anudeep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Backend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Post for discussion forum, 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events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Abhiram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Backend Developer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 for discussion forum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Charan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Backend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On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going events module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Nitesh Reddy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Backend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Lustria"/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User Registration Module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Chaitanya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Ba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ckend and 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 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events mo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dules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Manvitha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Front end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Database </a:t>
                      </a: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design, Get for events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Sai Krishna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Backend and Frontend Developer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User Authentication Module</a:t>
                      </a:r>
                      <a:endParaRPr i="0" sz="2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000" marB="0" marR="18000" marL="1800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>
            <p:ph type="title"/>
          </p:nvPr>
        </p:nvSpPr>
        <p:spPr>
          <a:xfrm>
            <a:off x="601450" y="872523"/>
            <a:ext cx="106914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00635" y="914400"/>
            <a:ext cx="10691265" cy="501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project helps in identifying the upcoming and ongoing events in an organization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 helps in identifying the team members for particular sports using the discussion forum by posting the requirements.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/>
          </a:p>
          <a:p>
            <a:pPr indent="-266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Technical stack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HTML, CSS, ReactJS, Java (Spring boot), SQL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00635" y="1060174"/>
            <a:ext cx="10691265" cy="486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11200">
                <a:latin typeface="Arial"/>
                <a:ea typeface="Arial"/>
                <a:cs typeface="Arial"/>
                <a:sym typeface="Arial"/>
              </a:rPr>
              <a:t>Modules</a:t>
            </a:r>
            <a:endParaRPr sz="1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60350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9200"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114300" lvl="0" marL="6858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9200">
                <a:latin typeface="Arial"/>
                <a:ea typeface="Arial"/>
                <a:cs typeface="Arial"/>
                <a:sym typeface="Arial"/>
              </a:rPr>
              <a:t>User registration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114300" lvl="0" marL="6858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9200">
                <a:latin typeface="Arial"/>
                <a:ea typeface="Arial"/>
                <a:cs typeface="Arial"/>
                <a:sym typeface="Arial"/>
              </a:rPr>
              <a:t>Upcoming and Ongoing events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9200">
                <a:latin typeface="Arial"/>
                <a:ea typeface="Arial"/>
                <a:cs typeface="Arial"/>
                <a:sym typeface="Arial"/>
              </a:rPr>
              <a:t>Join events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114300" lvl="0" marL="6858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-260350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9200">
                <a:latin typeface="Arial"/>
                <a:ea typeface="Arial"/>
                <a:cs typeface="Arial"/>
                <a:sym typeface="Arial"/>
              </a:rPr>
              <a:t>Discussion forum</a:t>
            </a:r>
            <a:endParaRPr sz="92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00625" y="922100"/>
            <a:ext cx="10691400" cy="81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00625" y="1735100"/>
            <a:ext cx="10691400" cy="41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marR="711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system allows users to sign up with their mobile number and email id.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711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system validates the username and password for the authentication process.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system allows users to identifying the upcoming and ongoing events in an organization.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711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system allows users to identifying the team members for particular sports using the discussion forum by posting the requirements.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00635" y="980661"/>
            <a:ext cx="10691265" cy="49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Improvement made from feedback:</a:t>
            </a:r>
            <a:endParaRPr b="1" sz="2800"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2794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New events creation was done from the database initially but was </a:t>
            </a:r>
            <a:r>
              <a:rPr lang="en-US" sz="2600"/>
              <a:t>suggested</a:t>
            </a:r>
            <a:r>
              <a:rPr lang="en-US" sz="2600"/>
              <a:t> to create from an admin page.</a:t>
            </a:r>
            <a:endParaRPr sz="2600"/>
          </a:p>
          <a:p>
            <a:pPr indent="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794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More comments in the code to make it readable.</a:t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00625" y="922098"/>
            <a:ext cx="10691400" cy="6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Junit and functional test cases: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00625" y="1784725"/>
            <a:ext cx="10691400" cy="41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Junit test cases were implemented for all the service classes in the project.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Functional test cases for all the scenarios were drafted and tested.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00635" y="2293126"/>
            <a:ext cx="10691400" cy="36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EA8B4F"/>
      </a:accent1>
      <a:accent2>
        <a:srgbClr val="EA4F53"/>
      </a:accent2>
      <a:accent3>
        <a:srgbClr val="EE6FA7"/>
      </a:accent3>
      <a:accent4>
        <a:srgbClr val="EA4FD4"/>
      </a:accent4>
      <a:accent5>
        <a:srgbClr val="CB6FEE"/>
      </a:accent5>
      <a:accent6>
        <a:srgbClr val="7E4FEA"/>
      </a:accent6>
      <a:hlink>
        <a:srgbClr val="5987A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