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webextensions/webextension9.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9" r:id="rId3"/>
    <p:sldId id="268" r:id="rId4"/>
    <p:sldId id="276" r:id="rId5"/>
    <p:sldId id="271" r:id="rId6"/>
    <p:sldId id="274" r:id="rId7"/>
    <p:sldId id="272" r:id="rId8"/>
    <p:sldId id="264" r:id="rId9"/>
    <p:sldId id="257" r:id="rId10"/>
    <p:sldId id="273" r:id="rId11"/>
    <p:sldId id="263" r:id="rId12"/>
    <p:sldId id="259" r:id="rId13"/>
    <p:sldId id="260" r:id="rId14"/>
    <p:sldId id="258" r:id="rId15"/>
    <p:sldId id="261" r:id="rId16"/>
    <p:sldId id="262" r:id="rId17"/>
    <p:sldId id="265" r:id="rId18"/>
    <p:sldId id="281"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ADAB0-F33D-418E-94C9-961AE6A7EFF8}" v="141" dt="2024-04-30T18:51:06.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7190" autoAdjust="0"/>
  </p:normalViewPr>
  <p:slideViewPr>
    <p:cSldViewPr snapToGrid="0">
      <p:cViewPr varScale="1">
        <p:scale>
          <a:sx n="55" d="100"/>
          <a:sy n="55" d="100"/>
        </p:scale>
        <p:origin x="165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AXY INVADER" userId="57e5014bce1f83dd" providerId="LiveId" clId="{151ADAB0-F33D-418E-94C9-961AE6A7EFF8}"/>
    <pc:docChg chg="undo redo custSel addSld delSld modSld sldOrd">
      <pc:chgData name="GALAXY INVADER" userId="57e5014bce1f83dd" providerId="LiveId" clId="{151ADAB0-F33D-418E-94C9-961AE6A7EFF8}" dt="2024-05-02T00:24:57.633" v="1885" actId="1076"/>
      <pc:docMkLst>
        <pc:docMk/>
      </pc:docMkLst>
      <pc:sldChg chg="addSp delSp modSp mod setBg addAnim">
        <pc:chgData name="GALAXY INVADER" userId="57e5014bce1f83dd" providerId="LiveId" clId="{151ADAB0-F33D-418E-94C9-961AE6A7EFF8}" dt="2024-04-26T21:49:23.722" v="1151"/>
        <pc:sldMkLst>
          <pc:docMk/>
          <pc:sldMk cId="95992585" sldId="256"/>
        </pc:sldMkLst>
        <pc:spChg chg="mod">
          <ac:chgData name="GALAXY INVADER" userId="57e5014bce1f83dd" providerId="LiveId" clId="{151ADAB0-F33D-418E-94C9-961AE6A7EFF8}" dt="2024-04-25T18:34:59.144" v="14" actId="26606"/>
          <ac:spMkLst>
            <pc:docMk/>
            <pc:sldMk cId="95992585" sldId="256"/>
            <ac:spMk id="2" creationId="{C98FF55F-D41A-4F9A-B8B5-1A6630E6518A}"/>
          </ac:spMkLst>
        </pc:spChg>
        <pc:spChg chg="mod">
          <ac:chgData name="GALAXY INVADER" userId="57e5014bce1f83dd" providerId="LiveId" clId="{151ADAB0-F33D-418E-94C9-961AE6A7EFF8}" dt="2024-04-25T18:34:59.144" v="14" actId="26606"/>
          <ac:spMkLst>
            <pc:docMk/>
            <pc:sldMk cId="95992585" sldId="256"/>
            <ac:spMk id="3" creationId="{F02A366C-1D53-4C6D-BFCB-CFB37C580F45}"/>
          </ac:spMkLst>
        </pc:spChg>
        <pc:spChg chg="add del">
          <ac:chgData name="GALAXY INVADER" userId="57e5014bce1f83dd" providerId="LiveId" clId="{151ADAB0-F33D-418E-94C9-961AE6A7EFF8}" dt="2024-04-25T18:34:59.144" v="14" actId="26606"/>
          <ac:spMkLst>
            <pc:docMk/>
            <pc:sldMk cId="95992585" sldId="256"/>
            <ac:spMk id="9" creationId="{9B7AD9F6-8CE7-4299-8FC6-328F4DCD3FF9}"/>
          </ac:spMkLst>
        </pc:spChg>
        <pc:spChg chg="add del">
          <ac:chgData name="GALAXY INVADER" userId="57e5014bce1f83dd" providerId="LiveId" clId="{151ADAB0-F33D-418E-94C9-961AE6A7EFF8}" dt="2024-04-25T18:34:59.144" v="14" actId="26606"/>
          <ac:spMkLst>
            <pc:docMk/>
            <pc:sldMk cId="95992585" sldId="256"/>
            <ac:spMk id="11" creationId="{F49775AF-8896-43EE-92C6-83497D6DC56F}"/>
          </ac:spMkLst>
        </pc:spChg>
        <pc:spChg chg="add">
          <ac:chgData name="GALAXY INVADER" userId="57e5014bce1f83dd" providerId="LiveId" clId="{151ADAB0-F33D-418E-94C9-961AE6A7EFF8}" dt="2024-04-25T18:34:59.144" v="14" actId="26606"/>
          <ac:spMkLst>
            <pc:docMk/>
            <pc:sldMk cId="95992585" sldId="256"/>
            <ac:spMk id="16" creationId="{657F69E0-C4B0-4BEC-A689-4F8D877F05D4}"/>
          </ac:spMkLst>
        </pc:spChg>
        <pc:spChg chg="add">
          <ac:chgData name="GALAXY INVADER" userId="57e5014bce1f83dd" providerId="LiveId" clId="{151ADAB0-F33D-418E-94C9-961AE6A7EFF8}" dt="2024-04-25T18:34:59.144" v="14" actId="26606"/>
          <ac:spMkLst>
            <pc:docMk/>
            <pc:sldMk cId="95992585" sldId="256"/>
            <ac:spMk id="18" creationId="{9F6380B4-6A1C-481E-8408-B4E6C75B9B81}"/>
          </ac:spMkLst>
        </pc:spChg>
        <pc:picChg chg="add del">
          <ac:chgData name="GALAXY INVADER" userId="57e5014bce1f83dd" providerId="LiveId" clId="{151ADAB0-F33D-418E-94C9-961AE6A7EFF8}" dt="2024-04-25T18:34:36.492" v="13" actId="478"/>
          <ac:picMkLst>
            <pc:docMk/>
            <pc:sldMk cId="95992585" sldId="256"/>
            <ac:picMk id="5" creationId="{AA7E9108-E927-23DF-E587-DCC587FD80A3}"/>
          </ac:picMkLst>
        </pc:picChg>
        <pc:picChg chg="add mod ord">
          <ac:chgData name="GALAXY INVADER" userId="57e5014bce1f83dd" providerId="LiveId" clId="{151ADAB0-F33D-418E-94C9-961AE6A7EFF8}" dt="2024-04-26T21:49:23.722" v="1151"/>
          <ac:picMkLst>
            <pc:docMk/>
            <pc:sldMk cId="95992585" sldId="256"/>
            <ac:picMk id="6" creationId="{EE2D5930-7DA5-9BBE-13A7-F4D47D449224}"/>
          </ac:picMkLst>
        </pc:picChg>
      </pc:sldChg>
      <pc:sldChg chg="ord">
        <pc:chgData name="GALAXY INVADER" userId="57e5014bce1f83dd" providerId="LiveId" clId="{151ADAB0-F33D-418E-94C9-961AE6A7EFF8}" dt="2024-04-25T19:20:00.727" v="275"/>
        <pc:sldMkLst>
          <pc:docMk/>
          <pc:sldMk cId="95992585" sldId="257"/>
        </pc:sldMkLst>
      </pc:sldChg>
      <pc:sldChg chg="ord">
        <pc:chgData name="GALAXY INVADER" userId="57e5014bce1f83dd" providerId="LiveId" clId="{151ADAB0-F33D-418E-94C9-961AE6A7EFF8}" dt="2024-04-30T18:06:18.909" v="1677"/>
        <pc:sldMkLst>
          <pc:docMk/>
          <pc:sldMk cId="3693879011" sldId="259"/>
        </pc:sldMkLst>
      </pc:sldChg>
      <pc:sldChg chg="ord">
        <pc:chgData name="GALAXY INVADER" userId="57e5014bce1f83dd" providerId="LiveId" clId="{151ADAB0-F33D-418E-94C9-961AE6A7EFF8}" dt="2024-04-30T18:06:25.215" v="1679"/>
        <pc:sldMkLst>
          <pc:docMk/>
          <pc:sldMk cId="2878645551" sldId="260"/>
        </pc:sldMkLst>
      </pc:sldChg>
      <pc:sldChg chg="ord">
        <pc:chgData name="GALAXY INVADER" userId="57e5014bce1f83dd" providerId="LiveId" clId="{151ADAB0-F33D-418E-94C9-961AE6A7EFF8}" dt="2024-04-30T18:05:29.978" v="1666"/>
        <pc:sldMkLst>
          <pc:docMk/>
          <pc:sldMk cId="1151468570" sldId="263"/>
        </pc:sldMkLst>
      </pc:sldChg>
      <pc:sldChg chg="modSp mod">
        <pc:chgData name="GALAXY INVADER" userId="57e5014bce1f83dd" providerId="LiveId" clId="{151ADAB0-F33D-418E-94C9-961AE6A7EFF8}" dt="2024-04-26T19:54:21.728" v="755" actId="1038"/>
        <pc:sldMkLst>
          <pc:docMk/>
          <pc:sldMk cId="816469786" sldId="265"/>
        </pc:sldMkLst>
        <pc:graphicFrameChg chg="mod">
          <ac:chgData name="GALAXY INVADER" userId="57e5014bce1f83dd" providerId="LiveId" clId="{151ADAB0-F33D-418E-94C9-961AE6A7EFF8}" dt="2024-04-26T19:54:21.728" v="755" actId="1038"/>
          <ac:graphicFrameMkLst>
            <pc:docMk/>
            <pc:sldMk cId="816469786" sldId="265"/>
            <ac:graphicFrameMk id="5" creationId="{50BC1520-2A5B-7D02-1128-091D4C44F77F}"/>
          </ac:graphicFrameMkLst>
        </pc:graphicFrameChg>
      </pc:sldChg>
      <pc:sldChg chg="addSp delSp modSp new del mod setBg modNotesTx">
        <pc:chgData name="GALAXY INVADER" userId="57e5014bce1f83dd" providerId="LiveId" clId="{151ADAB0-F33D-418E-94C9-961AE6A7EFF8}" dt="2024-04-26T21:34:30.927" v="1053" actId="47"/>
        <pc:sldMkLst>
          <pc:docMk/>
          <pc:sldMk cId="3380126981" sldId="266"/>
        </pc:sldMkLst>
        <pc:spChg chg="mod">
          <ac:chgData name="GALAXY INVADER" userId="57e5014bce1f83dd" providerId="LiveId" clId="{151ADAB0-F33D-418E-94C9-961AE6A7EFF8}" dt="2024-04-26T19:58:44.728" v="764" actId="26606"/>
          <ac:spMkLst>
            <pc:docMk/>
            <pc:sldMk cId="3380126981" sldId="266"/>
            <ac:spMk id="2" creationId="{2B27C687-2E05-6F55-B882-F8703A8D34AA}"/>
          </ac:spMkLst>
        </pc:spChg>
        <pc:spChg chg="add del">
          <ac:chgData name="GALAXY INVADER" userId="57e5014bce1f83dd" providerId="LiveId" clId="{151ADAB0-F33D-418E-94C9-961AE6A7EFF8}" dt="2024-04-26T19:58:44.728" v="764" actId="26606"/>
          <ac:spMkLst>
            <pc:docMk/>
            <pc:sldMk cId="3380126981" sldId="266"/>
            <ac:spMk id="3" creationId="{7A192F31-3E91-A251-D13F-C8E854DAA4DB}"/>
          </ac:spMkLst>
        </pc:spChg>
        <pc:spChg chg="add del">
          <ac:chgData name="GALAXY INVADER" userId="57e5014bce1f83dd" providerId="LiveId" clId="{151ADAB0-F33D-418E-94C9-961AE6A7EFF8}" dt="2024-04-26T19:58:44.728" v="764" actId="26606"/>
          <ac:spMkLst>
            <pc:docMk/>
            <pc:sldMk cId="3380126981" sldId="266"/>
            <ac:spMk id="6" creationId="{0671A8AE-40A1-4631-A6B8-581AFF065482}"/>
          </ac:spMkLst>
        </pc:spChg>
        <pc:spChg chg="add del">
          <ac:chgData name="GALAXY INVADER" userId="57e5014bce1f83dd" providerId="LiveId" clId="{151ADAB0-F33D-418E-94C9-961AE6A7EFF8}" dt="2024-04-26T19:58:44.728" v="764" actId="26606"/>
          <ac:spMkLst>
            <pc:docMk/>
            <pc:sldMk cId="3380126981" sldId="266"/>
            <ac:spMk id="8" creationId="{AB58EF07-17C2-48CF-ABB0-EEF1F17CB8F0}"/>
          </ac:spMkLst>
        </pc:spChg>
        <pc:spChg chg="add del">
          <ac:chgData name="GALAXY INVADER" userId="57e5014bce1f83dd" providerId="LiveId" clId="{151ADAB0-F33D-418E-94C9-961AE6A7EFF8}" dt="2024-04-26T19:58:03.088" v="757" actId="26606"/>
          <ac:spMkLst>
            <pc:docMk/>
            <pc:sldMk cId="3380126981" sldId="266"/>
            <ac:spMk id="9" creationId="{C1DD1A8A-57D5-4A81-AD04-532B043C5611}"/>
          </ac:spMkLst>
        </pc:spChg>
        <pc:spChg chg="add del">
          <ac:chgData name="GALAXY INVADER" userId="57e5014bce1f83dd" providerId="LiveId" clId="{151ADAB0-F33D-418E-94C9-961AE6A7EFF8}" dt="2024-04-26T19:58:44.728" v="764" actId="26606"/>
          <ac:spMkLst>
            <pc:docMk/>
            <pc:sldMk cId="3380126981" sldId="266"/>
            <ac:spMk id="10" creationId="{AF2F604E-43BE-4DC3-B983-E071523364F8}"/>
          </ac:spMkLst>
        </pc:spChg>
        <pc:spChg chg="add del">
          <ac:chgData name="GALAXY INVADER" userId="57e5014bce1f83dd" providerId="LiveId" clId="{151ADAB0-F33D-418E-94C9-961AE6A7EFF8}" dt="2024-04-26T19:58:03.088" v="757" actId="26606"/>
          <ac:spMkLst>
            <pc:docMk/>
            <pc:sldMk cId="3380126981" sldId="266"/>
            <ac:spMk id="11" creationId="{007891EC-4501-44ED-A8C8-B11B6DB767AB}"/>
          </ac:spMkLst>
        </pc:spChg>
        <pc:spChg chg="add del">
          <ac:chgData name="GALAXY INVADER" userId="57e5014bce1f83dd" providerId="LiveId" clId="{151ADAB0-F33D-418E-94C9-961AE6A7EFF8}" dt="2024-04-26T19:58:44.728" v="764" actId="26606"/>
          <ac:spMkLst>
            <pc:docMk/>
            <pc:sldMk cId="3380126981" sldId="266"/>
            <ac:spMk id="12" creationId="{08C9B587-E65E-4B52-B37C-ABEBB6E87928}"/>
          </ac:spMkLst>
        </pc:spChg>
        <pc:spChg chg="add del">
          <ac:chgData name="GALAXY INVADER" userId="57e5014bce1f83dd" providerId="LiveId" clId="{151ADAB0-F33D-418E-94C9-961AE6A7EFF8}" dt="2024-04-26T19:58:04.218" v="759" actId="26606"/>
          <ac:spMkLst>
            <pc:docMk/>
            <pc:sldMk cId="3380126981" sldId="266"/>
            <ac:spMk id="13" creationId="{79F40191-0F44-4FD1-82CC-ACB507C14BE6}"/>
          </ac:spMkLst>
        </pc:spChg>
        <pc:spChg chg="add del">
          <ac:chgData name="GALAXY INVADER" userId="57e5014bce1f83dd" providerId="LiveId" clId="{151ADAB0-F33D-418E-94C9-961AE6A7EFF8}" dt="2024-04-26T19:58:04.218" v="759" actId="26606"/>
          <ac:spMkLst>
            <pc:docMk/>
            <pc:sldMk cId="3380126981" sldId="266"/>
            <ac:spMk id="14" creationId="{5A59F003-E00A-43F9-91DC-CC54E3B87466}"/>
          </ac:spMkLst>
        </pc:spChg>
        <pc:spChg chg="add del">
          <ac:chgData name="GALAXY INVADER" userId="57e5014bce1f83dd" providerId="LiveId" clId="{151ADAB0-F33D-418E-94C9-961AE6A7EFF8}" dt="2024-04-26T19:58:04.218" v="759" actId="26606"/>
          <ac:spMkLst>
            <pc:docMk/>
            <pc:sldMk cId="3380126981" sldId="266"/>
            <ac:spMk id="16" creationId="{D74A4382-E3AD-430A-9A1F-DFA3E0E77A7D}"/>
          </ac:spMkLst>
        </pc:spChg>
        <pc:spChg chg="add del">
          <ac:chgData name="GALAXY INVADER" userId="57e5014bce1f83dd" providerId="LiveId" clId="{151ADAB0-F33D-418E-94C9-961AE6A7EFF8}" dt="2024-04-26T19:58:26.667" v="761" actId="26606"/>
          <ac:spMkLst>
            <pc:docMk/>
            <pc:sldMk cId="3380126981" sldId="266"/>
            <ac:spMk id="18" creationId="{0671A8AE-40A1-4631-A6B8-581AFF065482}"/>
          </ac:spMkLst>
        </pc:spChg>
        <pc:spChg chg="add del">
          <ac:chgData name="GALAXY INVADER" userId="57e5014bce1f83dd" providerId="LiveId" clId="{151ADAB0-F33D-418E-94C9-961AE6A7EFF8}" dt="2024-04-26T19:58:26.667" v="761" actId="26606"/>
          <ac:spMkLst>
            <pc:docMk/>
            <pc:sldMk cId="3380126981" sldId="266"/>
            <ac:spMk id="20" creationId="{AB58EF07-17C2-48CF-ABB0-EEF1F17CB8F0}"/>
          </ac:spMkLst>
        </pc:spChg>
        <pc:spChg chg="add del">
          <ac:chgData name="GALAXY INVADER" userId="57e5014bce1f83dd" providerId="LiveId" clId="{151ADAB0-F33D-418E-94C9-961AE6A7EFF8}" dt="2024-04-26T19:58:26.667" v="761" actId="26606"/>
          <ac:spMkLst>
            <pc:docMk/>
            <pc:sldMk cId="3380126981" sldId="266"/>
            <ac:spMk id="21" creationId="{AF2F604E-43BE-4DC3-B983-E071523364F8}"/>
          </ac:spMkLst>
        </pc:spChg>
        <pc:spChg chg="add del">
          <ac:chgData name="GALAXY INVADER" userId="57e5014bce1f83dd" providerId="LiveId" clId="{151ADAB0-F33D-418E-94C9-961AE6A7EFF8}" dt="2024-04-26T19:58:26.667" v="761" actId="26606"/>
          <ac:spMkLst>
            <pc:docMk/>
            <pc:sldMk cId="3380126981" sldId="266"/>
            <ac:spMk id="22" creationId="{08C9B587-E65E-4B52-B37C-ABEBB6E87928}"/>
          </ac:spMkLst>
        </pc:spChg>
        <pc:picChg chg="add del">
          <ac:chgData name="GALAXY INVADER" userId="57e5014bce1f83dd" providerId="LiveId" clId="{151ADAB0-F33D-418E-94C9-961AE6A7EFF8}" dt="2024-04-26T19:58:03.088" v="757" actId="26606"/>
          <ac:picMkLst>
            <pc:docMk/>
            <pc:sldMk cId="3380126981" sldId="266"/>
            <ac:picMk id="5" creationId="{11C5A390-4962-5786-1F60-BA8F77EC4EA2}"/>
          </ac:picMkLst>
        </pc:picChg>
        <pc:picChg chg="add del">
          <ac:chgData name="GALAXY INVADER" userId="57e5014bce1f83dd" providerId="LiveId" clId="{151ADAB0-F33D-418E-94C9-961AE6A7EFF8}" dt="2024-04-26T19:58:44.728" v="764" actId="26606"/>
          <ac:picMkLst>
            <pc:docMk/>
            <pc:sldMk cId="3380126981" sldId="266"/>
            <ac:picMk id="7" creationId="{8C9E59DC-39D8-D608-21F9-2364C13DFC3F}"/>
          </ac:picMkLst>
        </pc:picChg>
        <pc:picChg chg="add del">
          <ac:chgData name="GALAXY INVADER" userId="57e5014bce1f83dd" providerId="LiveId" clId="{151ADAB0-F33D-418E-94C9-961AE6A7EFF8}" dt="2024-04-26T19:58:04.218" v="759" actId="26606"/>
          <ac:picMkLst>
            <pc:docMk/>
            <pc:sldMk cId="3380126981" sldId="266"/>
            <ac:picMk id="15" creationId="{919D1195-7AFA-51A8-E086-A491F88742FC}"/>
          </ac:picMkLst>
        </pc:picChg>
        <pc:picChg chg="add del">
          <ac:chgData name="GALAXY INVADER" userId="57e5014bce1f83dd" providerId="LiveId" clId="{151ADAB0-F33D-418E-94C9-961AE6A7EFF8}" dt="2024-04-26T19:58:26.667" v="761" actId="26606"/>
          <ac:picMkLst>
            <pc:docMk/>
            <pc:sldMk cId="3380126981" sldId="266"/>
            <ac:picMk id="19" creationId="{24F8A021-3F86-BE8A-E663-78CF9CA7409E}"/>
          </ac:picMkLst>
        </pc:picChg>
      </pc:sldChg>
      <pc:sldChg chg="addSp delSp modSp add del mod setBg modNotesTx">
        <pc:chgData name="GALAXY INVADER" userId="57e5014bce1f83dd" providerId="LiveId" clId="{151ADAB0-F33D-418E-94C9-961AE6A7EFF8}" dt="2024-04-26T21:35:17.318" v="1060" actId="47"/>
        <pc:sldMkLst>
          <pc:docMk/>
          <pc:sldMk cId="2938451439" sldId="267"/>
        </pc:sldMkLst>
        <pc:spChg chg="mod ord">
          <ac:chgData name="GALAXY INVADER" userId="57e5014bce1f83dd" providerId="LiveId" clId="{151ADAB0-F33D-418E-94C9-961AE6A7EFF8}" dt="2024-04-26T21:32:45.626" v="1025" actId="26606"/>
          <ac:spMkLst>
            <pc:docMk/>
            <pc:sldMk cId="2938451439" sldId="267"/>
            <ac:spMk id="2" creationId="{2B27C687-2E05-6F55-B882-F8703A8D34AA}"/>
          </ac:spMkLst>
        </pc:spChg>
        <pc:spChg chg="del">
          <ac:chgData name="GALAXY INVADER" userId="57e5014bce1f83dd" providerId="LiveId" clId="{151ADAB0-F33D-418E-94C9-961AE6A7EFF8}" dt="2024-04-26T20:06:34.898" v="783" actId="931"/>
          <ac:spMkLst>
            <pc:docMk/>
            <pc:sldMk cId="2938451439" sldId="267"/>
            <ac:spMk id="3" creationId="{7A192F31-3E91-A251-D13F-C8E854DAA4DB}"/>
          </ac:spMkLst>
        </pc:spChg>
        <pc:spChg chg="add del mod">
          <ac:chgData name="GALAXY INVADER" userId="57e5014bce1f83dd" providerId="LiveId" clId="{151ADAB0-F33D-418E-94C9-961AE6A7EFF8}" dt="2024-04-26T21:31:34.105" v="1015"/>
          <ac:spMkLst>
            <pc:docMk/>
            <pc:sldMk cId="2938451439" sldId="267"/>
            <ac:spMk id="6" creationId="{F086E661-EE76-0678-1916-84436335F5A0}"/>
          </ac:spMkLst>
        </pc:spChg>
        <pc:spChg chg="add mod ord">
          <ac:chgData name="GALAXY INVADER" userId="57e5014bce1f83dd" providerId="LiveId" clId="{151ADAB0-F33D-418E-94C9-961AE6A7EFF8}" dt="2024-04-26T21:33:07.349" v="1029" actId="26606"/>
          <ac:spMkLst>
            <pc:docMk/>
            <pc:sldMk cId="2938451439" sldId="267"/>
            <ac:spMk id="7" creationId="{BCC3373B-43EB-9A5D-D3FB-847FD5781000}"/>
          </ac:spMkLst>
        </pc:spChg>
        <pc:spChg chg="add del mod">
          <ac:chgData name="GALAXY INVADER" userId="57e5014bce1f83dd" providerId="LiveId" clId="{151ADAB0-F33D-418E-94C9-961AE6A7EFF8}" dt="2024-04-26T21:33:07.349" v="1029" actId="26606"/>
          <ac:spMkLst>
            <pc:docMk/>
            <pc:sldMk cId="2938451439" sldId="267"/>
            <ac:spMk id="8" creationId="{CCB8BE1E-3DC1-2979-3DB0-096722183A9E}"/>
          </ac:spMkLst>
        </pc:spChg>
        <pc:spChg chg="add del">
          <ac:chgData name="GALAXY INVADER" userId="57e5014bce1f83dd" providerId="LiveId" clId="{151ADAB0-F33D-418E-94C9-961AE6A7EFF8}" dt="2024-04-26T20:06:58.657" v="786" actId="26606"/>
          <ac:spMkLst>
            <pc:docMk/>
            <pc:sldMk cId="2938451439" sldId="267"/>
            <ac:spMk id="10" creationId="{0671A8AE-40A1-4631-A6B8-581AFF065482}"/>
          </ac:spMkLst>
        </pc:spChg>
        <pc:spChg chg="add mod">
          <ac:chgData name="GALAXY INVADER" userId="57e5014bce1f83dd" providerId="LiveId" clId="{151ADAB0-F33D-418E-94C9-961AE6A7EFF8}" dt="2024-04-26T21:33:07.349" v="1029" actId="26606"/>
          <ac:spMkLst>
            <pc:docMk/>
            <pc:sldMk cId="2938451439" sldId="267"/>
            <ac:spMk id="11" creationId="{412732A4-4656-0FAF-ECFB-31FE7A8DDF74}"/>
          </ac:spMkLst>
        </pc:spChg>
        <pc:spChg chg="add del">
          <ac:chgData name="GALAXY INVADER" userId="57e5014bce1f83dd" providerId="LiveId" clId="{151ADAB0-F33D-418E-94C9-961AE6A7EFF8}" dt="2024-04-26T20:06:58.657" v="786" actId="26606"/>
          <ac:spMkLst>
            <pc:docMk/>
            <pc:sldMk cId="2938451439" sldId="267"/>
            <ac:spMk id="12" creationId="{AB58EF07-17C2-48CF-ABB0-EEF1F17CB8F0}"/>
          </ac:spMkLst>
        </pc:spChg>
        <pc:spChg chg="add del">
          <ac:chgData name="GALAXY INVADER" userId="57e5014bce1f83dd" providerId="LiveId" clId="{151ADAB0-F33D-418E-94C9-961AE6A7EFF8}" dt="2024-04-26T20:06:58.657" v="786" actId="26606"/>
          <ac:spMkLst>
            <pc:docMk/>
            <pc:sldMk cId="2938451439" sldId="267"/>
            <ac:spMk id="14" creationId="{AF2F604E-43BE-4DC3-B983-E071523364F8}"/>
          </ac:spMkLst>
        </pc:spChg>
        <pc:spChg chg="add del">
          <ac:chgData name="GALAXY INVADER" userId="57e5014bce1f83dd" providerId="LiveId" clId="{151ADAB0-F33D-418E-94C9-961AE6A7EFF8}" dt="2024-04-26T20:06:58.657" v="786" actId="26606"/>
          <ac:spMkLst>
            <pc:docMk/>
            <pc:sldMk cId="2938451439" sldId="267"/>
            <ac:spMk id="16" creationId="{08C9B587-E65E-4B52-B37C-ABEBB6E87928}"/>
          </ac:spMkLst>
        </pc:spChg>
        <pc:spChg chg="add del">
          <ac:chgData name="GALAXY INVADER" userId="57e5014bce1f83dd" providerId="LiveId" clId="{151ADAB0-F33D-418E-94C9-961AE6A7EFF8}" dt="2024-04-26T21:32:02.206" v="1018" actId="26606"/>
          <ac:spMkLst>
            <pc:docMk/>
            <pc:sldMk cId="2938451439" sldId="267"/>
            <ac:spMk id="18" creationId="{526E0BFB-CDF1-4990-8C11-AC849311E0A8}"/>
          </ac:spMkLst>
        </pc:spChg>
        <pc:spChg chg="add del">
          <ac:chgData name="GALAXY INVADER" userId="57e5014bce1f83dd" providerId="LiveId" clId="{151ADAB0-F33D-418E-94C9-961AE6A7EFF8}" dt="2024-04-26T21:32:02.206" v="1018" actId="26606"/>
          <ac:spMkLst>
            <pc:docMk/>
            <pc:sldMk cId="2938451439" sldId="267"/>
            <ac:spMk id="19" creationId="{6069A1F8-9BEB-4786-9694-FC48B2D75D21}"/>
          </ac:spMkLst>
        </pc:spChg>
        <pc:spChg chg="add del">
          <ac:chgData name="GALAXY INVADER" userId="57e5014bce1f83dd" providerId="LiveId" clId="{151ADAB0-F33D-418E-94C9-961AE6A7EFF8}" dt="2024-04-26T21:32:02.206" v="1018" actId="26606"/>
          <ac:spMkLst>
            <pc:docMk/>
            <pc:sldMk cId="2938451439" sldId="267"/>
            <ac:spMk id="20" creationId="{AF2F604E-43BE-4DC3-B983-E071523364F8}"/>
          </ac:spMkLst>
        </pc:spChg>
        <pc:spChg chg="add del">
          <ac:chgData name="GALAXY INVADER" userId="57e5014bce1f83dd" providerId="LiveId" clId="{151ADAB0-F33D-418E-94C9-961AE6A7EFF8}" dt="2024-04-26T21:32:02.206" v="1018" actId="26606"/>
          <ac:spMkLst>
            <pc:docMk/>
            <pc:sldMk cId="2938451439" sldId="267"/>
            <ac:spMk id="21" creationId="{08C9B587-E65E-4B52-B37C-ABEBB6E87928}"/>
          </ac:spMkLst>
        </pc:spChg>
        <pc:spChg chg="add del">
          <ac:chgData name="GALAXY INVADER" userId="57e5014bce1f83dd" providerId="LiveId" clId="{151ADAB0-F33D-418E-94C9-961AE6A7EFF8}" dt="2024-04-26T21:32:45.626" v="1025" actId="26606"/>
          <ac:spMkLst>
            <pc:docMk/>
            <pc:sldMk cId="2938451439" sldId="267"/>
            <ac:spMk id="26" creationId="{04812C46-200A-4DEB-A05E-3ED6C68C2387}"/>
          </ac:spMkLst>
        </pc:spChg>
        <pc:spChg chg="add del">
          <ac:chgData name="GALAXY INVADER" userId="57e5014bce1f83dd" providerId="LiveId" clId="{151ADAB0-F33D-418E-94C9-961AE6A7EFF8}" dt="2024-04-26T21:32:45.626" v="1025" actId="26606"/>
          <ac:spMkLst>
            <pc:docMk/>
            <pc:sldMk cId="2938451439" sldId="267"/>
            <ac:spMk id="28" creationId="{D1EA859B-E555-4109-94F3-6700E046E008}"/>
          </ac:spMkLst>
        </pc:spChg>
        <pc:spChg chg="add del">
          <ac:chgData name="GALAXY INVADER" userId="57e5014bce1f83dd" providerId="LiveId" clId="{151ADAB0-F33D-418E-94C9-961AE6A7EFF8}" dt="2024-04-26T21:33:07.349" v="1029" actId="26606"/>
          <ac:spMkLst>
            <pc:docMk/>
            <pc:sldMk cId="2938451439" sldId="267"/>
            <ac:spMk id="33" creationId="{04812C46-200A-4DEB-A05E-3ED6C68C2387}"/>
          </ac:spMkLst>
        </pc:spChg>
        <pc:spChg chg="add del">
          <ac:chgData name="GALAXY INVADER" userId="57e5014bce1f83dd" providerId="LiveId" clId="{151ADAB0-F33D-418E-94C9-961AE6A7EFF8}" dt="2024-04-26T21:33:07.349" v="1029" actId="26606"/>
          <ac:spMkLst>
            <pc:docMk/>
            <pc:sldMk cId="2938451439" sldId="267"/>
            <ac:spMk id="35" creationId="{D1EA859B-E555-4109-94F3-6700E046E008}"/>
          </ac:spMkLst>
        </pc:spChg>
        <pc:spChg chg="add">
          <ac:chgData name="GALAXY INVADER" userId="57e5014bce1f83dd" providerId="LiveId" clId="{151ADAB0-F33D-418E-94C9-961AE6A7EFF8}" dt="2024-04-26T21:33:07.349" v="1029" actId="26606"/>
          <ac:spMkLst>
            <pc:docMk/>
            <pc:sldMk cId="2938451439" sldId="267"/>
            <ac:spMk id="41" creationId="{04812C46-200A-4DEB-A05E-3ED6C68C2387}"/>
          </ac:spMkLst>
        </pc:spChg>
        <pc:spChg chg="add">
          <ac:chgData name="GALAXY INVADER" userId="57e5014bce1f83dd" providerId="LiveId" clId="{151ADAB0-F33D-418E-94C9-961AE6A7EFF8}" dt="2024-04-26T21:33:07.349" v="1029" actId="26606"/>
          <ac:spMkLst>
            <pc:docMk/>
            <pc:sldMk cId="2938451439" sldId="267"/>
            <ac:spMk id="43" creationId="{D1EA859B-E555-4109-94F3-6700E046E008}"/>
          </ac:spMkLst>
        </pc:spChg>
        <pc:picChg chg="add del mod">
          <ac:chgData name="GALAXY INVADER" userId="57e5014bce1f83dd" providerId="LiveId" clId="{151ADAB0-F33D-418E-94C9-961AE6A7EFF8}" dt="2024-04-26T21:33:00.297" v="1028" actId="478"/>
          <ac:picMkLst>
            <pc:docMk/>
            <pc:sldMk cId="2938451439" sldId="267"/>
            <ac:picMk id="5" creationId="{F159C6EF-9AA0-6E48-586A-9157CD44F094}"/>
          </ac:picMkLst>
        </pc:picChg>
        <pc:picChg chg="add del">
          <ac:chgData name="GALAXY INVADER" userId="57e5014bce1f83dd" providerId="LiveId" clId="{151ADAB0-F33D-418E-94C9-961AE6A7EFF8}" dt="2024-04-26T21:33:09.129" v="1030" actId="478"/>
          <ac:picMkLst>
            <pc:docMk/>
            <pc:sldMk cId="2938451439" sldId="267"/>
            <ac:picMk id="37" creationId="{CCF8417C-313A-2BD6-C7B6-8D3B2415A9BE}"/>
          </ac:picMkLst>
        </pc:picChg>
      </pc:sldChg>
      <pc:sldChg chg="addSp delSp modSp add mod setBg">
        <pc:chgData name="GALAXY INVADER" userId="57e5014bce1f83dd" providerId="LiveId" clId="{151ADAB0-F33D-418E-94C9-961AE6A7EFF8}" dt="2024-04-26T21:14:23.936" v="943" actId="1076"/>
        <pc:sldMkLst>
          <pc:docMk/>
          <pc:sldMk cId="2146496573" sldId="268"/>
        </pc:sldMkLst>
        <pc:spChg chg="mod ord">
          <ac:chgData name="GALAXY INVADER" userId="57e5014bce1f83dd" providerId="LiveId" clId="{151ADAB0-F33D-418E-94C9-961AE6A7EFF8}" dt="2024-04-26T21:14:15.466" v="942" actId="14100"/>
          <ac:spMkLst>
            <pc:docMk/>
            <pc:sldMk cId="2146496573" sldId="268"/>
            <ac:spMk id="2" creationId="{2B27C687-2E05-6F55-B882-F8703A8D34AA}"/>
          </ac:spMkLst>
        </pc:spChg>
        <pc:spChg chg="add del mod">
          <ac:chgData name="GALAXY INVADER" userId="57e5014bce1f83dd" providerId="LiveId" clId="{151ADAB0-F33D-418E-94C9-961AE6A7EFF8}" dt="2024-04-26T20:58:30.777" v="844" actId="478"/>
          <ac:spMkLst>
            <pc:docMk/>
            <pc:sldMk cId="2146496573" sldId="268"/>
            <ac:spMk id="3" creationId="{7A192F31-3E91-A251-D13F-C8E854DAA4DB}"/>
          </ac:spMkLst>
        </pc:spChg>
        <pc:spChg chg="add del">
          <ac:chgData name="GALAXY INVADER" userId="57e5014bce1f83dd" providerId="LiveId" clId="{151ADAB0-F33D-418E-94C9-961AE6A7EFF8}" dt="2024-04-26T20:57:23.314" v="830" actId="26606"/>
          <ac:spMkLst>
            <pc:docMk/>
            <pc:sldMk cId="2146496573" sldId="268"/>
            <ac:spMk id="8" creationId="{787F4F1C-8D3D-4EC1-B72D-A0470A5A08B8}"/>
          </ac:spMkLst>
        </pc:spChg>
        <pc:spChg chg="add del">
          <ac:chgData name="GALAXY INVADER" userId="57e5014bce1f83dd" providerId="LiveId" clId="{151ADAB0-F33D-418E-94C9-961AE6A7EFF8}" dt="2024-04-26T20:12:14.853" v="802" actId="26606"/>
          <ac:spMkLst>
            <pc:docMk/>
            <pc:sldMk cId="2146496573" sldId="268"/>
            <ac:spMk id="10" creationId="{37C89E4B-3C9F-44B9-8B86-D9E3D112D8EC}"/>
          </ac:spMkLst>
        </pc:spChg>
        <pc:spChg chg="add del">
          <ac:chgData name="GALAXY INVADER" userId="57e5014bce1f83dd" providerId="LiveId" clId="{151ADAB0-F33D-418E-94C9-961AE6A7EFF8}" dt="2024-04-26T20:54:43.230" v="806" actId="26606"/>
          <ac:spMkLst>
            <pc:docMk/>
            <pc:sldMk cId="2146496573" sldId="268"/>
            <ac:spMk id="16" creationId="{37C89E4B-3C9F-44B9-8B86-D9E3D112D8EC}"/>
          </ac:spMkLst>
        </pc:spChg>
        <pc:spChg chg="add del">
          <ac:chgData name="GALAXY INVADER" userId="57e5014bce1f83dd" providerId="LiveId" clId="{151ADAB0-F33D-418E-94C9-961AE6A7EFF8}" dt="2024-04-26T20:57:26.770" v="832" actId="26606"/>
          <ac:spMkLst>
            <pc:docMk/>
            <pc:sldMk cId="2146496573" sldId="268"/>
            <ac:spMk id="20" creationId="{73162FBC-1EE8-4355-8B2B-CB9A5B4BD576}"/>
          </ac:spMkLst>
        </pc:spChg>
        <pc:spChg chg="add del">
          <ac:chgData name="GALAXY INVADER" userId="57e5014bce1f83dd" providerId="LiveId" clId="{151ADAB0-F33D-418E-94C9-961AE6A7EFF8}" dt="2024-04-26T20:57:26.770" v="832" actId="26606"/>
          <ac:spMkLst>
            <pc:docMk/>
            <pc:sldMk cId="2146496573" sldId="268"/>
            <ac:spMk id="21" creationId="{FD4AD0ED-45F1-4AB2-8C18-7DED238A0FC1}"/>
          </ac:spMkLst>
        </pc:spChg>
        <pc:spChg chg="add del">
          <ac:chgData name="GALAXY INVADER" userId="57e5014bce1f83dd" providerId="LiveId" clId="{151ADAB0-F33D-418E-94C9-961AE6A7EFF8}" dt="2024-04-26T20:57:26.770" v="832" actId="26606"/>
          <ac:spMkLst>
            <pc:docMk/>
            <pc:sldMk cId="2146496573" sldId="268"/>
            <ac:spMk id="27" creationId="{B7430622-9855-482E-98A8-1FAECC90908E}"/>
          </ac:spMkLst>
        </pc:spChg>
        <pc:spChg chg="add del">
          <ac:chgData name="GALAXY INVADER" userId="57e5014bce1f83dd" providerId="LiveId" clId="{151ADAB0-F33D-418E-94C9-961AE6A7EFF8}" dt="2024-04-26T20:57:26.770" v="832" actId="26606"/>
          <ac:spMkLst>
            <pc:docMk/>
            <pc:sldMk cId="2146496573" sldId="268"/>
            <ac:spMk id="28" creationId="{26CE109B-4241-4CF1-B587-868774BB4464}"/>
          </ac:spMkLst>
        </pc:spChg>
        <pc:spChg chg="add mod">
          <ac:chgData name="GALAXY INVADER" userId="57e5014bce1f83dd" providerId="LiveId" clId="{151ADAB0-F33D-418E-94C9-961AE6A7EFF8}" dt="2024-04-26T21:14:23.936" v="943" actId="1076"/>
          <ac:spMkLst>
            <pc:docMk/>
            <pc:sldMk cId="2146496573" sldId="268"/>
            <ac:spMk id="41" creationId="{F2767E97-8570-DF3E-3479-8B19A3143234}"/>
          </ac:spMkLst>
        </pc:spChg>
        <pc:spChg chg="add del">
          <ac:chgData name="GALAXY INVADER" userId="57e5014bce1f83dd" providerId="LiveId" clId="{151ADAB0-F33D-418E-94C9-961AE6A7EFF8}" dt="2024-04-26T20:57:43.921" v="834" actId="26606"/>
          <ac:spMkLst>
            <pc:docMk/>
            <pc:sldMk cId="2146496573" sldId="268"/>
            <ac:spMk id="42" creationId="{FB5B0058-AF13-4859-B429-4EDDE2A26F7F}"/>
          </ac:spMkLst>
        </pc:spChg>
        <pc:spChg chg="add del">
          <ac:chgData name="GALAXY INVADER" userId="57e5014bce1f83dd" providerId="LiveId" clId="{151ADAB0-F33D-418E-94C9-961AE6A7EFF8}" dt="2024-04-26T20:57:43.921" v="834" actId="26606"/>
          <ac:spMkLst>
            <pc:docMk/>
            <pc:sldMk cId="2146496573" sldId="268"/>
            <ac:spMk id="44" creationId="{9358801C-1E89-48FF-B14F-D76A2EA14C8E}"/>
          </ac:spMkLst>
        </pc:spChg>
        <pc:spChg chg="add del">
          <ac:chgData name="GALAXY INVADER" userId="57e5014bce1f83dd" providerId="LiveId" clId="{151ADAB0-F33D-418E-94C9-961AE6A7EFF8}" dt="2024-04-26T20:57:56.509" v="836" actId="26606"/>
          <ac:spMkLst>
            <pc:docMk/>
            <pc:sldMk cId="2146496573" sldId="268"/>
            <ac:spMk id="47" creationId="{BAD76F3E-3A97-486B-B402-44400A8B9173}"/>
          </ac:spMkLst>
        </pc:spChg>
        <pc:spChg chg="add del">
          <ac:chgData name="GALAXY INVADER" userId="57e5014bce1f83dd" providerId="LiveId" clId="{151ADAB0-F33D-418E-94C9-961AE6A7EFF8}" dt="2024-04-26T20:57:56.509" v="836" actId="26606"/>
          <ac:spMkLst>
            <pc:docMk/>
            <pc:sldMk cId="2146496573" sldId="268"/>
            <ac:spMk id="48" creationId="{391F6B52-91F4-4AEB-B6DB-29FEBCF28C8B}"/>
          </ac:spMkLst>
        </pc:spChg>
        <pc:spChg chg="add del">
          <ac:chgData name="GALAXY INVADER" userId="57e5014bce1f83dd" providerId="LiveId" clId="{151ADAB0-F33D-418E-94C9-961AE6A7EFF8}" dt="2024-04-26T20:57:56.509" v="836" actId="26606"/>
          <ac:spMkLst>
            <pc:docMk/>
            <pc:sldMk cId="2146496573" sldId="268"/>
            <ac:spMk id="49" creationId="{2CD6F061-7C53-44F4-9794-953DB70A451B}"/>
          </ac:spMkLst>
        </pc:spChg>
        <pc:spChg chg="add del">
          <ac:chgData name="GALAXY INVADER" userId="57e5014bce1f83dd" providerId="LiveId" clId="{151ADAB0-F33D-418E-94C9-961AE6A7EFF8}" dt="2024-04-26T20:59:42.065" v="851" actId="26606"/>
          <ac:spMkLst>
            <pc:docMk/>
            <pc:sldMk cId="2146496573" sldId="268"/>
            <ac:spMk id="51" creationId="{54A6836E-C603-43CB-9DA7-89D8E3FA3838}"/>
          </ac:spMkLst>
        </pc:spChg>
        <pc:spChg chg="add del">
          <ac:chgData name="GALAXY INVADER" userId="57e5014bce1f83dd" providerId="LiveId" clId="{151ADAB0-F33D-418E-94C9-961AE6A7EFF8}" dt="2024-04-26T20:59:42.065" v="851" actId="26606"/>
          <ac:spMkLst>
            <pc:docMk/>
            <pc:sldMk cId="2146496573" sldId="268"/>
            <ac:spMk id="52" creationId="{296007DD-F9BF-4F0F-B8C6-C514B2841971}"/>
          </ac:spMkLst>
        </pc:spChg>
        <pc:spChg chg="add del">
          <ac:chgData name="GALAXY INVADER" userId="57e5014bce1f83dd" providerId="LiveId" clId="{151ADAB0-F33D-418E-94C9-961AE6A7EFF8}" dt="2024-04-26T20:59:40.412" v="848" actId="26606"/>
          <ac:spMkLst>
            <pc:docMk/>
            <pc:sldMk cId="2146496573" sldId="268"/>
            <ac:spMk id="64" creationId="{889C5E17-24D0-4696-A3C5-A2261FB455FA}"/>
          </ac:spMkLst>
        </pc:spChg>
        <pc:spChg chg="add del">
          <ac:chgData name="GALAXY INVADER" userId="57e5014bce1f83dd" providerId="LiveId" clId="{151ADAB0-F33D-418E-94C9-961AE6A7EFF8}" dt="2024-04-26T20:59:40.412" v="848" actId="26606"/>
          <ac:spMkLst>
            <pc:docMk/>
            <pc:sldMk cId="2146496573" sldId="268"/>
            <ac:spMk id="66" creationId="{6929B58F-2358-44CC-ACE5-EF1BD3C6C824}"/>
          </ac:spMkLst>
        </pc:spChg>
        <pc:spChg chg="add del">
          <ac:chgData name="GALAXY INVADER" userId="57e5014bce1f83dd" providerId="LiveId" clId="{151ADAB0-F33D-418E-94C9-961AE6A7EFF8}" dt="2024-04-26T20:59:42.050" v="850" actId="26606"/>
          <ac:spMkLst>
            <pc:docMk/>
            <pc:sldMk cId="2146496573" sldId="268"/>
            <ac:spMk id="73" creationId="{777A147A-9ED8-46B4-8660-1B3C2AA880B5}"/>
          </ac:spMkLst>
        </pc:spChg>
        <pc:spChg chg="add del">
          <ac:chgData name="GALAXY INVADER" userId="57e5014bce1f83dd" providerId="LiveId" clId="{151ADAB0-F33D-418E-94C9-961AE6A7EFF8}" dt="2024-04-26T20:59:42.050" v="850" actId="26606"/>
          <ac:spMkLst>
            <pc:docMk/>
            <pc:sldMk cId="2146496573" sldId="268"/>
            <ac:spMk id="74" creationId="{5D6C15A0-C087-4593-8414-2B4EC1CDC3DE}"/>
          </ac:spMkLst>
        </pc:spChg>
        <pc:spChg chg="add del">
          <ac:chgData name="GALAXY INVADER" userId="57e5014bce1f83dd" providerId="LiveId" clId="{151ADAB0-F33D-418E-94C9-961AE6A7EFF8}" dt="2024-04-26T21:14:07.698" v="941" actId="26606"/>
          <ac:spMkLst>
            <pc:docMk/>
            <pc:sldMk cId="2146496573" sldId="268"/>
            <ac:spMk id="79" creationId="{CF75AD06-DFC4-4B3A-8490-330823D081CF}"/>
          </ac:spMkLst>
        </pc:spChg>
        <pc:spChg chg="add del">
          <ac:chgData name="GALAXY INVADER" userId="57e5014bce1f83dd" providerId="LiveId" clId="{151ADAB0-F33D-418E-94C9-961AE6A7EFF8}" dt="2024-04-26T21:14:07.698" v="941" actId="26606"/>
          <ac:spMkLst>
            <pc:docMk/>
            <pc:sldMk cId="2146496573" sldId="268"/>
            <ac:spMk id="80" creationId="{FC587C93-0840-40DF-96D5-D1F2137E6449}"/>
          </ac:spMkLst>
        </pc:spChg>
        <pc:spChg chg="add">
          <ac:chgData name="GALAXY INVADER" userId="57e5014bce1f83dd" providerId="LiveId" clId="{151ADAB0-F33D-418E-94C9-961AE6A7EFF8}" dt="2024-04-26T21:14:07.698" v="941" actId="26606"/>
          <ac:spMkLst>
            <pc:docMk/>
            <pc:sldMk cId="2146496573" sldId="268"/>
            <ac:spMk id="87" creationId="{73A25D70-4A55-4F72-B9C5-A69CDBF4DB42}"/>
          </ac:spMkLst>
        </pc:spChg>
        <pc:spChg chg="add">
          <ac:chgData name="GALAXY INVADER" userId="57e5014bce1f83dd" providerId="LiveId" clId="{151ADAB0-F33D-418E-94C9-961AE6A7EFF8}" dt="2024-04-26T21:14:07.698" v="941" actId="26606"/>
          <ac:spMkLst>
            <pc:docMk/>
            <pc:sldMk cId="2146496573" sldId="268"/>
            <ac:spMk id="89" creationId="{54957100-6D8B-4161-9F2F-C0A949EC84C4}"/>
          </ac:spMkLst>
        </pc:spChg>
        <pc:spChg chg="add">
          <ac:chgData name="GALAXY INVADER" userId="57e5014bce1f83dd" providerId="LiveId" clId="{151ADAB0-F33D-418E-94C9-961AE6A7EFF8}" dt="2024-04-26T21:14:07.698" v="941" actId="26606"/>
          <ac:spMkLst>
            <pc:docMk/>
            <pc:sldMk cId="2146496573" sldId="268"/>
            <ac:spMk id="91" creationId="{0BD8B065-EE51-4AE2-A94C-86249998FD7B}"/>
          </ac:spMkLst>
        </pc:spChg>
        <pc:grpChg chg="add del">
          <ac:chgData name="GALAXY INVADER" userId="57e5014bce1f83dd" providerId="LiveId" clId="{151ADAB0-F33D-418E-94C9-961AE6A7EFF8}" dt="2024-04-26T20:57:23.314" v="830" actId="26606"/>
          <ac:grpSpMkLst>
            <pc:docMk/>
            <pc:sldMk cId="2146496573" sldId="268"/>
            <ac:grpSpMk id="6" creationId="{D1E3DD61-64DB-46AD-B249-E273CD86B051}"/>
          </ac:grpSpMkLst>
        </pc:grpChg>
        <pc:grpChg chg="add del">
          <ac:chgData name="GALAXY INVADER" userId="57e5014bce1f83dd" providerId="LiveId" clId="{151ADAB0-F33D-418E-94C9-961AE6A7EFF8}" dt="2024-04-26T20:57:26.770" v="832" actId="26606"/>
          <ac:grpSpMkLst>
            <pc:docMk/>
            <pc:sldMk cId="2146496573" sldId="268"/>
            <ac:grpSpMk id="22" creationId="{C2940EF9-7ECF-49BA-8F14-5EBC7ADE07FD}"/>
          </ac:grpSpMkLst>
        </pc:grpChg>
        <pc:grpChg chg="add del">
          <ac:chgData name="GALAXY INVADER" userId="57e5014bce1f83dd" providerId="LiveId" clId="{151ADAB0-F33D-418E-94C9-961AE6A7EFF8}" dt="2024-04-26T20:57:26.770" v="832" actId="26606"/>
          <ac:grpSpMkLst>
            <pc:docMk/>
            <pc:sldMk cId="2146496573" sldId="268"/>
            <ac:grpSpMk id="29" creationId="{715C76D5-716D-420A-ABDC-55BF6D9ED2C2}"/>
          </ac:grpSpMkLst>
        </pc:grpChg>
        <pc:grpChg chg="add del">
          <ac:chgData name="GALAXY INVADER" userId="57e5014bce1f83dd" providerId="LiveId" clId="{151ADAB0-F33D-418E-94C9-961AE6A7EFF8}" dt="2024-04-26T20:57:26.770" v="832" actId="26606"/>
          <ac:grpSpMkLst>
            <pc:docMk/>
            <pc:sldMk cId="2146496573" sldId="268"/>
            <ac:grpSpMk id="30" creationId="{DD107650-C271-404F-98D8-BB8E7E030643}"/>
          </ac:grpSpMkLst>
        </pc:grpChg>
        <pc:grpChg chg="add del">
          <ac:chgData name="GALAXY INVADER" userId="57e5014bce1f83dd" providerId="LiveId" clId="{151ADAB0-F33D-418E-94C9-961AE6A7EFF8}" dt="2024-04-26T20:59:42.065" v="851" actId="26606"/>
          <ac:grpSpMkLst>
            <pc:docMk/>
            <pc:sldMk cId="2146496573" sldId="268"/>
            <ac:grpSpMk id="53" creationId="{8A0FAFCA-5C96-453B-83B7-A9AEF7F18960}"/>
          </ac:grpSpMkLst>
        </pc:grpChg>
        <pc:grpChg chg="add del">
          <ac:chgData name="GALAXY INVADER" userId="57e5014bce1f83dd" providerId="LiveId" clId="{151ADAB0-F33D-418E-94C9-961AE6A7EFF8}" dt="2024-04-26T20:59:42.065" v="851" actId="26606"/>
          <ac:grpSpMkLst>
            <pc:docMk/>
            <pc:sldMk cId="2146496573" sldId="268"/>
            <ac:grpSpMk id="56" creationId="{CD0398DD-AD75-4E2B-A3C6-35073082A8B4}"/>
          </ac:grpSpMkLst>
        </pc:grpChg>
        <pc:grpChg chg="add del">
          <ac:chgData name="GALAXY INVADER" userId="57e5014bce1f83dd" providerId="LiveId" clId="{151ADAB0-F33D-418E-94C9-961AE6A7EFF8}" dt="2024-04-26T20:59:40.412" v="848" actId="26606"/>
          <ac:grpSpMkLst>
            <pc:docMk/>
            <pc:sldMk cId="2146496573" sldId="268"/>
            <ac:grpSpMk id="68" creationId="{09DA5303-A1AF-4830-806C-51FCD96188B7}"/>
          </ac:grpSpMkLst>
        </pc:grpChg>
        <pc:grpChg chg="add del">
          <ac:chgData name="GALAXY INVADER" userId="57e5014bce1f83dd" providerId="LiveId" clId="{151ADAB0-F33D-418E-94C9-961AE6A7EFF8}" dt="2024-04-26T21:14:07.698" v="941" actId="26606"/>
          <ac:grpSpMkLst>
            <pc:docMk/>
            <pc:sldMk cId="2146496573" sldId="268"/>
            <ac:grpSpMk id="81" creationId="{5E02D55A-F529-4B19-BAF9-F63240A7B490}"/>
          </ac:grpSpMkLst>
        </pc:grpChg>
        <pc:grpChg chg="add del">
          <ac:chgData name="GALAXY INVADER" userId="57e5014bce1f83dd" providerId="LiveId" clId="{151ADAB0-F33D-418E-94C9-961AE6A7EFF8}" dt="2024-04-26T21:14:07.698" v="941" actId="26606"/>
          <ac:grpSpMkLst>
            <pc:docMk/>
            <pc:sldMk cId="2146496573" sldId="268"/>
            <ac:grpSpMk id="82" creationId="{47A3A52F-BCB3-444D-9372-EE018B135C49}"/>
          </ac:grpSpMkLst>
        </pc:grpChg>
        <pc:grpChg chg="add">
          <ac:chgData name="GALAXY INVADER" userId="57e5014bce1f83dd" providerId="LiveId" clId="{151ADAB0-F33D-418E-94C9-961AE6A7EFF8}" dt="2024-04-26T21:14:07.698" v="941" actId="26606"/>
          <ac:grpSpMkLst>
            <pc:docMk/>
            <pc:sldMk cId="2146496573" sldId="268"/>
            <ac:grpSpMk id="93" creationId="{18999293-B054-4B57-A26F-D04C2BB11338}"/>
          </ac:grpSpMkLst>
        </pc:grpChg>
        <pc:grpChg chg="add">
          <ac:chgData name="GALAXY INVADER" userId="57e5014bce1f83dd" providerId="LiveId" clId="{151ADAB0-F33D-418E-94C9-961AE6A7EFF8}" dt="2024-04-26T21:14:07.698" v="941" actId="26606"/>
          <ac:grpSpMkLst>
            <pc:docMk/>
            <pc:sldMk cId="2146496573" sldId="268"/>
            <ac:grpSpMk id="99" creationId="{761945C4-D997-42F3-B59A-984CF0066715}"/>
          </ac:grpSpMkLst>
        </pc:grpChg>
        <pc:picChg chg="add mod">
          <ac:chgData name="GALAXY INVADER" userId="57e5014bce1f83dd" providerId="LiveId" clId="{151ADAB0-F33D-418E-94C9-961AE6A7EFF8}" dt="2024-04-26T20:54:45.033" v="808" actId="931"/>
          <ac:picMkLst>
            <pc:docMk/>
            <pc:sldMk cId="2146496573" sldId="268"/>
            <ac:picMk id="5" creationId="{B184ACB1-466D-B9D4-A4DD-0C065030EFB3}"/>
          </ac:picMkLst>
        </pc:picChg>
        <pc:cxnChg chg="add del">
          <ac:chgData name="GALAXY INVADER" userId="57e5014bce1f83dd" providerId="LiveId" clId="{151ADAB0-F33D-418E-94C9-961AE6A7EFF8}" dt="2024-04-26T20:12:14.853" v="802" actId="26606"/>
          <ac:cxnSpMkLst>
            <pc:docMk/>
            <pc:sldMk cId="2146496573" sldId="268"/>
            <ac:cxnSpMk id="12" creationId="{AA2EAA10-076F-46BD-8F0F-B9A2FB77A85C}"/>
          </ac:cxnSpMkLst>
        </pc:cxnChg>
        <pc:cxnChg chg="add del">
          <ac:chgData name="GALAXY INVADER" userId="57e5014bce1f83dd" providerId="LiveId" clId="{151ADAB0-F33D-418E-94C9-961AE6A7EFF8}" dt="2024-04-26T20:12:14.853" v="802" actId="26606"/>
          <ac:cxnSpMkLst>
            <pc:docMk/>
            <pc:sldMk cId="2146496573" sldId="268"/>
            <ac:cxnSpMk id="14" creationId="{D891E407-403B-4764-86C9-33A56D3BCAA3}"/>
          </ac:cxnSpMkLst>
        </pc:cxnChg>
        <pc:cxnChg chg="add del">
          <ac:chgData name="GALAXY INVADER" userId="57e5014bce1f83dd" providerId="LiveId" clId="{151ADAB0-F33D-418E-94C9-961AE6A7EFF8}" dt="2024-04-26T20:54:43.230" v="806" actId="26606"/>
          <ac:cxnSpMkLst>
            <pc:docMk/>
            <pc:sldMk cId="2146496573" sldId="268"/>
            <ac:cxnSpMk id="17" creationId="{AA2EAA10-076F-46BD-8F0F-B9A2FB77A85C}"/>
          </ac:cxnSpMkLst>
        </pc:cxnChg>
        <pc:cxnChg chg="add del">
          <ac:chgData name="GALAXY INVADER" userId="57e5014bce1f83dd" providerId="LiveId" clId="{151ADAB0-F33D-418E-94C9-961AE6A7EFF8}" dt="2024-04-26T20:54:43.230" v="806" actId="26606"/>
          <ac:cxnSpMkLst>
            <pc:docMk/>
            <pc:sldMk cId="2146496573" sldId="268"/>
            <ac:cxnSpMk id="18" creationId="{D891E407-403B-4764-86C9-33A56D3BCAA3}"/>
          </ac:cxnSpMkLst>
        </pc:cxnChg>
        <pc:cxnChg chg="add del">
          <ac:chgData name="GALAXY INVADER" userId="57e5014bce1f83dd" providerId="LiveId" clId="{151ADAB0-F33D-418E-94C9-961AE6A7EFF8}" dt="2024-04-26T20:57:43.921" v="834" actId="26606"/>
          <ac:cxnSpMkLst>
            <pc:docMk/>
            <pc:sldMk cId="2146496573" sldId="268"/>
            <ac:cxnSpMk id="43" creationId="{FEA8332D-EA74-40A2-8709-00EDB23792E1}"/>
          </ac:cxnSpMkLst>
        </pc:cxnChg>
        <pc:cxnChg chg="add del">
          <ac:chgData name="GALAXY INVADER" userId="57e5014bce1f83dd" providerId="LiveId" clId="{151ADAB0-F33D-418E-94C9-961AE6A7EFF8}" dt="2024-04-26T20:57:43.921" v="834" actId="26606"/>
          <ac:cxnSpMkLst>
            <pc:docMk/>
            <pc:sldMk cId="2146496573" sldId="268"/>
            <ac:cxnSpMk id="45" creationId="{AB88284F-ED00-40CA-B57D-89C49E8EC6E9}"/>
          </ac:cxnSpMkLst>
        </pc:cxnChg>
      </pc:sldChg>
      <pc:sldChg chg="addSp delSp modSp new del mod setBg">
        <pc:chgData name="GALAXY INVADER" userId="57e5014bce1f83dd" providerId="LiveId" clId="{151ADAB0-F33D-418E-94C9-961AE6A7EFF8}" dt="2024-04-25T19:06:59.856" v="248" actId="47"/>
        <pc:sldMkLst>
          <pc:docMk/>
          <pc:sldMk cId="2090550801" sldId="269"/>
        </pc:sldMkLst>
        <pc:spChg chg="add del">
          <ac:chgData name="GALAXY INVADER" userId="57e5014bce1f83dd" providerId="LiveId" clId="{151ADAB0-F33D-418E-94C9-961AE6A7EFF8}" dt="2024-04-25T18:51:28.472" v="48" actId="26606"/>
          <ac:spMkLst>
            <pc:docMk/>
            <pc:sldMk cId="2090550801" sldId="269"/>
            <ac:spMk id="8" creationId="{42A4FC2C-047E-45A5-965D-8E1E3BF09BC6}"/>
          </ac:spMkLst>
        </pc:spChg>
        <pc:grpChg chg="add del">
          <ac:chgData name="GALAXY INVADER" userId="57e5014bce1f83dd" providerId="LiveId" clId="{151ADAB0-F33D-418E-94C9-961AE6A7EFF8}" dt="2024-04-25T18:53:22.323" v="64" actId="26606"/>
          <ac:grpSpMkLst>
            <pc:docMk/>
            <pc:sldMk cId="2090550801" sldId="269"/>
            <ac:grpSpMk id="5" creationId="{723C66ED-DBBF-12CA-7F5E-813E0E7D036A}"/>
          </ac:grpSpMkLst>
        </pc:grpChg>
        <pc:picChg chg="add mod">
          <ac:chgData name="GALAXY INVADER" userId="57e5014bce1f83dd" providerId="LiveId" clId="{151ADAB0-F33D-418E-94C9-961AE6A7EFF8}" dt="2024-04-25T18:53:22.323" v="64" actId="26606"/>
          <ac:picMkLst>
            <pc:docMk/>
            <pc:sldMk cId="2090550801" sldId="269"/>
            <ac:picMk id="3" creationId="{0CCFFBD2-864B-0AC5-7529-7985A0814778}"/>
          </ac:picMkLst>
        </pc:picChg>
      </pc:sldChg>
      <pc:sldChg chg="addSp delSp modSp add del mod setBg delDesignElem">
        <pc:chgData name="GALAXY INVADER" userId="57e5014bce1f83dd" providerId="LiveId" clId="{151ADAB0-F33D-418E-94C9-961AE6A7EFF8}" dt="2024-04-25T19:07:35.704" v="249" actId="47"/>
        <pc:sldMkLst>
          <pc:docMk/>
          <pc:sldMk cId="3757421254" sldId="270"/>
        </pc:sldMkLst>
        <pc:spChg chg="mod">
          <ac:chgData name="GALAXY INVADER" userId="57e5014bce1f83dd" providerId="LiveId" clId="{151ADAB0-F33D-418E-94C9-961AE6A7EFF8}" dt="2024-04-25T18:55:50.897" v="141" actId="1076"/>
          <ac:spMkLst>
            <pc:docMk/>
            <pc:sldMk cId="3757421254" sldId="270"/>
            <ac:spMk id="6" creationId="{52D2F72F-6DE3-5EBF-5593-2C5D1F54765D}"/>
          </ac:spMkLst>
        </pc:spChg>
        <pc:spChg chg="mod">
          <ac:chgData name="GALAXY INVADER" userId="57e5014bce1f83dd" providerId="LiveId" clId="{151ADAB0-F33D-418E-94C9-961AE6A7EFF8}" dt="2024-04-25T18:56:09.880" v="144" actId="1076"/>
          <ac:spMkLst>
            <pc:docMk/>
            <pc:sldMk cId="3757421254" sldId="270"/>
            <ac:spMk id="9" creationId="{CC63135B-17A9-A6A9-1E0D-42E5CD996398}"/>
          </ac:spMkLst>
        </pc:spChg>
        <pc:spChg chg="del">
          <ac:chgData name="GALAXY INVADER" userId="57e5014bce1f83dd" providerId="LiveId" clId="{151ADAB0-F33D-418E-94C9-961AE6A7EFF8}" dt="2024-04-25T18:51:44.935" v="50"/>
          <ac:spMkLst>
            <pc:docMk/>
            <pc:sldMk cId="3757421254" sldId="270"/>
            <ac:spMk id="10" creationId="{B32DC26D-8B9B-4CC1-B3CC-D3EA0FB162CD}"/>
          </ac:spMkLst>
        </pc:spChg>
        <pc:spChg chg="mod">
          <ac:chgData name="GALAXY INVADER" userId="57e5014bce1f83dd" providerId="LiveId" clId="{151ADAB0-F33D-418E-94C9-961AE6A7EFF8}" dt="2024-04-25T19:03:01.403" v="236" actId="1076"/>
          <ac:spMkLst>
            <pc:docMk/>
            <pc:sldMk cId="3757421254" sldId="270"/>
            <ac:spMk id="25" creationId="{B095FA08-4B41-FB4A-DA23-A7860AC766AE}"/>
          </ac:spMkLst>
        </pc:spChg>
        <pc:picChg chg="add mod">
          <ac:chgData name="GALAXY INVADER" userId="57e5014bce1f83dd" providerId="LiveId" clId="{151ADAB0-F33D-418E-94C9-961AE6A7EFF8}" dt="2024-04-25T18:51:57.512" v="52"/>
          <ac:picMkLst>
            <pc:docMk/>
            <pc:sldMk cId="3757421254" sldId="270"/>
            <ac:picMk id="2" creationId="{C51F9DA7-3025-3228-FA0C-003C71E88118}"/>
          </ac:picMkLst>
        </pc:picChg>
        <pc:picChg chg="del">
          <ac:chgData name="GALAXY INVADER" userId="57e5014bce1f83dd" providerId="LiveId" clId="{151ADAB0-F33D-418E-94C9-961AE6A7EFF8}" dt="2024-04-25T18:51:56.457" v="51" actId="478"/>
          <ac:picMkLst>
            <pc:docMk/>
            <pc:sldMk cId="3757421254" sldId="270"/>
            <ac:picMk id="5" creationId="{566A5A38-1E5E-A69C-18E9-F2DC2BA5DA77}"/>
          </ac:picMkLst>
        </pc:picChg>
        <pc:cxnChg chg="del">
          <ac:chgData name="GALAXY INVADER" userId="57e5014bce1f83dd" providerId="LiveId" clId="{151ADAB0-F33D-418E-94C9-961AE6A7EFF8}" dt="2024-04-25T18:51:44.935" v="50"/>
          <ac:cxnSpMkLst>
            <pc:docMk/>
            <pc:sldMk cId="3757421254" sldId="270"/>
            <ac:cxnSpMk id="12" creationId="{FBB7ADC3-53A0-44F2-914A-78CADAF33411}"/>
          </ac:cxnSpMkLst>
        </pc:cxnChg>
        <pc:cxnChg chg="mod">
          <ac:chgData name="GALAXY INVADER" userId="57e5014bce1f83dd" providerId="LiveId" clId="{151ADAB0-F33D-418E-94C9-961AE6A7EFF8}" dt="2024-04-25T18:56:09.880" v="144" actId="1076"/>
          <ac:cxnSpMkLst>
            <pc:docMk/>
            <pc:sldMk cId="3757421254" sldId="270"/>
            <ac:cxnSpMk id="17" creationId="{EC640804-9C60-2434-5CE2-EA4E7E127074}"/>
          </ac:cxnSpMkLst>
        </pc:cxnChg>
      </pc:sldChg>
      <pc:sldChg chg="addSp delSp modSp add mod setBg">
        <pc:chgData name="GALAXY INVADER" userId="57e5014bce1f83dd" providerId="LiveId" clId="{151ADAB0-F33D-418E-94C9-961AE6A7EFF8}" dt="2024-05-01T23:19:36.097" v="1870" actId="14100"/>
        <pc:sldMkLst>
          <pc:docMk/>
          <pc:sldMk cId="3416030579" sldId="271"/>
        </pc:sldMkLst>
        <pc:spChg chg="add mod">
          <ac:chgData name="GALAXY INVADER" userId="57e5014bce1f83dd" providerId="LiveId" clId="{151ADAB0-F33D-418E-94C9-961AE6A7EFF8}" dt="2024-04-25T19:01:59.420" v="234" actId="404"/>
          <ac:spMkLst>
            <pc:docMk/>
            <pc:sldMk cId="3416030579" sldId="271"/>
            <ac:spMk id="4" creationId="{162D9578-D604-C16D-FCFC-D80A4BED107B}"/>
          </ac:spMkLst>
        </pc:spChg>
        <pc:spChg chg="add mod">
          <ac:chgData name="GALAXY INVADER" userId="57e5014bce1f83dd" providerId="LiveId" clId="{151ADAB0-F33D-418E-94C9-961AE6A7EFF8}" dt="2024-05-01T23:19:36.097" v="1870" actId="14100"/>
          <ac:spMkLst>
            <pc:docMk/>
            <pc:sldMk cId="3416030579" sldId="271"/>
            <ac:spMk id="5" creationId="{37DF56B5-DA81-342D-D787-ADA1FCB47FBF}"/>
          </ac:spMkLst>
        </pc:spChg>
        <pc:spChg chg="add del mod">
          <ac:chgData name="GALAXY INVADER" userId="57e5014bce1f83dd" providerId="LiveId" clId="{151ADAB0-F33D-418E-94C9-961AE6A7EFF8}" dt="2024-04-25T19:05:37.149" v="244" actId="478"/>
          <ac:spMkLst>
            <pc:docMk/>
            <pc:sldMk cId="3416030579" sldId="271"/>
            <ac:spMk id="13" creationId="{96B93B33-0C89-0F6A-C869-0585E7774FAC}"/>
          </ac:spMkLst>
        </pc:spChg>
        <pc:spChg chg="add mod">
          <ac:chgData name="GALAXY INVADER" userId="57e5014bce1f83dd" providerId="LiveId" clId="{151ADAB0-F33D-418E-94C9-961AE6A7EFF8}" dt="2024-04-25T19:06:35.477" v="247" actId="208"/>
          <ac:spMkLst>
            <pc:docMk/>
            <pc:sldMk cId="3416030579" sldId="271"/>
            <ac:spMk id="14" creationId="{2285BB22-8C85-4224-A384-F13AB45FF0F2}"/>
          </ac:spMkLst>
        </pc:spChg>
        <pc:grpChg chg="add del">
          <ac:chgData name="GALAXY INVADER" userId="57e5014bce1f83dd" providerId="LiveId" clId="{151ADAB0-F33D-418E-94C9-961AE6A7EFF8}" dt="2024-04-25T18:53:45.706" v="71" actId="26606"/>
          <ac:grpSpMkLst>
            <pc:docMk/>
            <pc:sldMk cId="3416030579" sldId="271"/>
            <ac:grpSpMk id="8" creationId="{723C66ED-DBBF-12CA-7F5E-813E0E7D036A}"/>
          </ac:grpSpMkLst>
        </pc:grpChg>
        <pc:grpChg chg="add del">
          <ac:chgData name="GALAXY INVADER" userId="57e5014bce1f83dd" providerId="LiveId" clId="{151ADAB0-F33D-418E-94C9-961AE6A7EFF8}" dt="2024-04-25T18:53:45.706" v="71" actId="26606"/>
          <ac:grpSpMkLst>
            <pc:docMk/>
            <pc:sldMk cId="3416030579" sldId="271"/>
            <ac:grpSpMk id="17" creationId="{723C66ED-DBBF-12CA-7F5E-813E0E7D036A}"/>
          </ac:grpSpMkLst>
        </pc:grpChg>
        <pc:picChg chg="add mod ord">
          <ac:chgData name="GALAXY INVADER" userId="57e5014bce1f83dd" providerId="LiveId" clId="{151ADAB0-F33D-418E-94C9-961AE6A7EFF8}" dt="2024-04-25T18:55:33.010" v="139" actId="14100"/>
          <ac:picMkLst>
            <pc:docMk/>
            <pc:sldMk cId="3416030579" sldId="271"/>
            <ac:picMk id="2" creationId="{0B5CD87A-B2AD-7289-B1B6-C706E0BEC282}"/>
          </ac:picMkLst>
        </pc:picChg>
        <pc:picChg chg="del mod">
          <ac:chgData name="GALAXY INVADER" userId="57e5014bce1f83dd" providerId="LiveId" clId="{151ADAB0-F33D-418E-94C9-961AE6A7EFF8}" dt="2024-04-25T18:53:36.216" v="68" actId="478"/>
          <ac:picMkLst>
            <pc:docMk/>
            <pc:sldMk cId="3416030579" sldId="271"/>
            <ac:picMk id="3" creationId="{0CCFFBD2-864B-0AC5-7529-7985A0814778}"/>
          </ac:picMkLst>
        </pc:picChg>
        <pc:cxnChg chg="add mod">
          <ac:chgData name="GALAXY INVADER" userId="57e5014bce1f83dd" providerId="LiveId" clId="{151ADAB0-F33D-418E-94C9-961AE6A7EFF8}" dt="2024-05-01T23:19:36.097" v="1870" actId="14100"/>
          <ac:cxnSpMkLst>
            <pc:docMk/>
            <pc:sldMk cId="3416030579" sldId="271"/>
            <ac:cxnSpMk id="7" creationId="{0C80A29C-BBC1-CCDE-A3FC-1B2C44B687A9}"/>
          </ac:cxnSpMkLst>
        </pc:cxnChg>
      </pc:sldChg>
      <pc:sldChg chg="addSp delSp modSp new mod setBg">
        <pc:chgData name="GALAXY INVADER" userId="57e5014bce1f83dd" providerId="LiveId" clId="{151ADAB0-F33D-418E-94C9-961AE6A7EFF8}" dt="2024-04-30T16:03:35.101" v="1663" actId="27614"/>
        <pc:sldMkLst>
          <pc:docMk/>
          <pc:sldMk cId="1707081225" sldId="272"/>
        </pc:sldMkLst>
        <pc:spChg chg="add del">
          <ac:chgData name="GALAXY INVADER" userId="57e5014bce1f83dd" providerId="LiveId" clId="{151ADAB0-F33D-418E-94C9-961AE6A7EFF8}" dt="2024-04-30T16:03:32.052" v="1662" actId="26606"/>
          <ac:spMkLst>
            <pc:docMk/>
            <pc:sldMk cId="1707081225" sldId="272"/>
            <ac:spMk id="8" creationId="{F3060C83-F051-4F0E-ABAD-AA0DFC48B218}"/>
          </ac:spMkLst>
        </pc:spChg>
        <pc:spChg chg="add del">
          <ac:chgData name="GALAXY INVADER" userId="57e5014bce1f83dd" providerId="LiveId" clId="{151ADAB0-F33D-418E-94C9-961AE6A7EFF8}" dt="2024-04-30T16:03:32.052" v="1662" actId="26606"/>
          <ac:spMkLst>
            <pc:docMk/>
            <pc:sldMk cId="1707081225" sldId="272"/>
            <ac:spMk id="10" creationId="{83C98ABE-055B-441F-B07E-44F97F083C39}"/>
          </ac:spMkLst>
        </pc:spChg>
        <pc:spChg chg="add del">
          <ac:chgData name="GALAXY INVADER" userId="57e5014bce1f83dd" providerId="LiveId" clId="{151ADAB0-F33D-418E-94C9-961AE6A7EFF8}" dt="2024-04-30T16:03:32.052" v="1662" actId="26606"/>
          <ac:spMkLst>
            <pc:docMk/>
            <pc:sldMk cId="1707081225" sldId="272"/>
            <ac:spMk id="12" creationId="{29FDB030-9B49-4CED-8CCD-4D99382388AC}"/>
          </ac:spMkLst>
        </pc:spChg>
        <pc:spChg chg="add del">
          <ac:chgData name="GALAXY INVADER" userId="57e5014bce1f83dd" providerId="LiveId" clId="{151ADAB0-F33D-418E-94C9-961AE6A7EFF8}" dt="2024-04-30T16:03:32.052" v="1662" actId="26606"/>
          <ac:spMkLst>
            <pc:docMk/>
            <pc:sldMk cId="1707081225" sldId="272"/>
            <ac:spMk id="14" creationId="{3783CA14-24A1-485C-8B30-D6A5D87987AD}"/>
          </ac:spMkLst>
        </pc:spChg>
        <pc:spChg chg="add del">
          <ac:chgData name="GALAXY INVADER" userId="57e5014bce1f83dd" providerId="LiveId" clId="{151ADAB0-F33D-418E-94C9-961AE6A7EFF8}" dt="2024-04-30T16:03:32.052" v="1662" actId="26606"/>
          <ac:spMkLst>
            <pc:docMk/>
            <pc:sldMk cId="1707081225" sldId="272"/>
            <ac:spMk id="16" creationId="{9A97C86A-04D6-40F7-AE84-31AB43E6A846}"/>
          </ac:spMkLst>
        </pc:spChg>
        <pc:spChg chg="add del">
          <ac:chgData name="GALAXY INVADER" userId="57e5014bce1f83dd" providerId="LiveId" clId="{151ADAB0-F33D-418E-94C9-961AE6A7EFF8}" dt="2024-04-30T16:03:32.052" v="1662" actId="26606"/>
          <ac:spMkLst>
            <pc:docMk/>
            <pc:sldMk cId="1707081225" sldId="272"/>
            <ac:spMk id="18" creationId="{FF9F2414-84E8-453E-B1F3-389FDE8192D9}"/>
          </ac:spMkLst>
        </pc:spChg>
        <pc:spChg chg="add del">
          <ac:chgData name="GALAXY INVADER" userId="57e5014bce1f83dd" providerId="LiveId" clId="{151ADAB0-F33D-418E-94C9-961AE6A7EFF8}" dt="2024-04-30T16:03:32.052" v="1662" actId="26606"/>
          <ac:spMkLst>
            <pc:docMk/>
            <pc:sldMk cId="1707081225" sldId="272"/>
            <ac:spMk id="20" creationId="{3ECA69A1-7536-43AC-85EF-C7106179F5ED}"/>
          </ac:spMkLst>
        </pc:spChg>
        <pc:spChg chg="add">
          <ac:chgData name="GALAXY INVADER" userId="57e5014bce1f83dd" providerId="LiveId" clId="{151ADAB0-F33D-418E-94C9-961AE6A7EFF8}" dt="2024-04-30T16:03:32.052" v="1662" actId="26606"/>
          <ac:spMkLst>
            <pc:docMk/>
            <pc:sldMk cId="1707081225" sldId="272"/>
            <ac:spMk id="25" creationId="{86FF76B9-219D-4469-AF87-0236D29032F1}"/>
          </ac:spMkLst>
        </pc:spChg>
        <pc:spChg chg="add">
          <ac:chgData name="GALAXY INVADER" userId="57e5014bce1f83dd" providerId="LiveId" clId="{151ADAB0-F33D-418E-94C9-961AE6A7EFF8}" dt="2024-04-30T16:03:32.052" v="1662" actId="26606"/>
          <ac:spMkLst>
            <pc:docMk/>
            <pc:sldMk cId="1707081225" sldId="272"/>
            <ac:spMk id="31" creationId="{2E80C965-DB6D-4F81-9E9E-B027384D0BD6}"/>
          </ac:spMkLst>
        </pc:spChg>
        <pc:spChg chg="add">
          <ac:chgData name="GALAXY INVADER" userId="57e5014bce1f83dd" providerId="LiveId" clId="{151ADAB0-F33D-418E-94C9-961AE6A7EFF8}" dt="2024-04-30T16:03:32.052" v="1662" actId="26606"/>
          <ac:spMkLst>
            <pc:docMk/>
            <pc:sldMk cId="1707081225" sldId="272"/>
            <ac:spMk id="33" creationId="{633C5E46-DAC5-4661-9C87-22B08E2A512F}"/>
          </ac:spMkLst>
        </pc:spChg>
        <pc:grpChg chg="add">
          <ac:chgData name="GALAXY INVADER" userId="57e5014bce1f83dd" providerId="LiveId" clId="{151ADAB0-F33D-418E-94C9-961AE6A7EFF8}" dt="2024-04-30T16:03:32.052" v="1662" actId="26606"/>
          <ac:grpSpMkLst>
            <pc:docMk/>
            <pc:sldMk cId="1707081225" sldId="272"/>
            <ac:grpSpMk id="27" creationId="{DB88BD78-87E1-424D-B479-C37D8E41B12E}"/>
          </ac:grpSpMkLst>
        </pc:grpChg>
        <pc:picChg chg="add del mod">
          <ac:chgData name="GALAXY INVADER" userId="57e5014bce1f83dd" providerId="LiveId" clId="{151ADAB0-F33D-418E-94C9-961AE6A7EFF8}" dt="2024-04-30T16:03:28.555" v="1660" actId="478"/>
          <ac:picMkLst>
            <pc:docMk/>
            <pc:sldMk cId="1707081225" sldId="272"/>
            <ac:picMk id="3" creationId="{CDB7F0BA-70FB-0F57-CFCC-4F3E0158A098}"/>
          </ac:picMkLst>
        </pc:picChg>
        <pc:picChg chg="add mod">
          <ac:chgData name="GALAXY INVADER" userId="57e5014bce1f83dd" providerId="LiveId" clId="{151ADAB0-F33D-418E-94C9-961AE6A7EFF8}" dt="2024-04-30T16:03:35.101" v="1663" actId="27614"/>
          <ac:picMkLst>
            <pc:docMk/>
            <pc:sldMk cId="1707081225" sldId="272"/>
            <ac:picMk id="4" creationId="{3B75C0ED-DAA7-B546-CAC7-675637FEDCC6}"/>
          </ac:picMkLst>
        </pc:picChg>
      </pc:sldChg>
      <pc:sldChg chg="addSp delSp modSp new mod setBg modClrScheme chgLayout">
        <pc:chgData name="GALAXY INVADER" userId="57e5014bce1f83dd" providerId="LiveId" clId="{151ADAB0-F33D-418E-94C9-961AE6A7EFF8}" dt="2024-05-02T00:24:57.633" v="1885" actId="1076"/>
        <pc:sldMkLst>
          <pc:docMk/>
          <pc:sldMk cId="1629222948" sldId="273"/>
        </pc:sldMkLst>
        <pc:spChg chg="del">
          <ac:chgData name="GALAXY INVADER" userId="57e5014bce1f83dd" providerId="LiveId" clId="{151ADAB0-F33D-418E-94C9-961AE6A7EFF8}" dt="2024-04-25T19:18:59.740" v="257" actId="700"/>
          <ac:spMkLst>
            <pc:docMk/>
            <pc:sldMk cId="1629222948" sldId="273"/>
            <ac:spMk id="2" creationId="{66833EBF-FE99-2367-70D9-C1EFED41D331}"/>
          </ac:spMkLst>
        </pc:spChg>
        <pc:spChg chg="del">
          <ac:chgData name="GALAXY INVADER" userId="57e5014bce1f83dd" providerId="LiveId" clId="{151ADAB0-F33D-418E-94C9-961AE6A7EFF8}" dt="2024-04-25T19:18:59.740" v="257" actId="700"/>
          <ac:spMkLst>
            <pc:docMk/>
            <pc:sldMk cId="1629222948" sldId="273"/>
            <ac:spMk id="3" creationId="{DF39B0D6-26AA-6BE2-8C73-F83E51CD9C15}"/>
          </ac:spMkLst>
        </pc:spChg>
        <pc:spChg chg="add mod">
          <ac:chgData name="GALAXY INVADER" userId="57e5014bce1f83dd" providerId="LiveId" clId="{151ADAB0-F33D-418E-94C9-961AE6A7EFF8}" dt="2024-04-25T19:28:01.205" v="743" actId="26606"/>
          <ac:spMkLst>
            <pc:docMk/>
            <pc:sldMk cId="1629222948" sldId="273"/>
            <ac:spMk id="4" creationId="{AD61B414-D47C-54C1-3AB1-E28F497E6C7E}"/>
          </ac:spMkLst>
        </pc:spChg>
        <pc:spChg chg="add mod">
          <ac:chgData name="GALAXY INVADER" userId="57e5014bce1f83dd" providerId="LiveId" clId="{151ADAB0-F33D-418E-94C9-961AE6A7EFF8}" dt="2024-05-02T00:24:57.633" v="1885" actId="1076"/>
          <ac:spMkLst>
            <pc:docMk/>
            <pc:sldMk cId="1629222948" sldId="273"/>
            <ac:spMk id="5" creationId="{AE7E1B21-18FF-6EE7-3352-936A86281185}"/>
          </ac:spMkLst>
        </pc:spChg>
        <pc:spChg chg="add del">
          <ac:chgData name="GALAXY INVADER" userId="57e5014bce1f83dd" providerId="LiveId" clId="{151ADAB0-F33D-418E-94C9-961AE6A7EFF8}" dt="2024-04-25T19:27:35.628" v="738" actId="26606"/>
          <ac:spMkLst>
            <pc:docMk/>
            <pc:sldMk cId="1629222948" sldId="273"/>
            <ac:spMk id="11" creationId="{C0763A76-9F1C-4FC5-82B7-DD475DA461B2}"/>
          </ac:spMkLst>
        </pc:spChg>
        <pc:spChg chg="add del">
          <ac:chgData name="GALAXY INVADER" userId="57e5014bce1f83dd" providerId="LiveId" clId="{151ADAB0-F33D-418E-94C9-961AE6A7EFF8}" dt="2024-04-25T19:27:35.628" v="738" actId="26606"/>
          <ac:spMkLst>
            <pc:docMk/>
            <pc:sldMk cId="1629222948" sldId="273"/>
            <ac:spMk id="13" creationId="{E81BF4F6-F2CF-4984-9D14-D6966D92F99F}"/>
          </ac:spMkLst>
        </pc:spChg>
        <pc:spChg chg="add del">
          <ac:chgData name="GALAXY INVADER" userId="57e5014bce1f83dd" providerId="LiveId" clId="{151ADAB0-F33D-418E-94C9-961AE6A7EFF8}" dt="2024-04-25T19:28:01.188" v="742" actId="26606"/>
          <ac:spMkLst>
            <pc:docMk/>
            <pc:sldMk cId="1629222948" sldId="273"/>
            <ac:spMk id="18" creationId="{C0763A76-9F1C-4FC5-82B7-DD475DA461B2}"/>
          </ac:spMkLst>
        </pc:spChg>
        <pc:spChg chg="add del">
          <ac:chgData name="GALAXY INVADER" userId="57e5014bce1f83dd" providerId="LiveId" clId="{151ADAB0-F33D-418E-94C9-961AE6A7EFF8}" dt="2024-04-25T19:28:01.188" v="742" actId="26606"/>
          <ac:spMkLst>
            <pc:docMk/>
            <pc:sldMk cId="1629222948" sldId="273"/>
            <ac:spMk id="19" creationId="{E81BF4F6-F2CF-4984-9D14-D6966D92F99F}"/>
          </ac:spMkLst>
        </pc:spChg>
        <pc:picChg chg="add del">
          <ac:chgData name="GALAXY INVADER" userId="57e5014bce1f83dd" providerId="LiveId" clId="{151ADAB0-F33D-418E-94C9-961AE6A7EFF8}" dt="2024-04-25T19:27:35.628" v="738" actId="26606"/>
          <ac:picMkLst>
            <pc:docMk/>
            <pc:sldMk cId="1629222948" sldId="273"/>
            <ac:picMk id="7" creationId="{CF03A2F5-1236-F209-4F60-DFB0BF51C7CC}"/>
          </ac:picMkLst>
        </pc:picChg>
        <pc:picChg chg="add del">
          <ac:chgData name="GALAXY INVADER" userId="57e5014bce1f83dd" providerId="LiveId" clId="{151ADAB0-F33D-418E-94C9-961AE6A7EFF8}" dt="2024-04-25T19:27:55.566" v="740" actId="26606"/>
          <ac:picMkLst>
            <pc:docMk/>
            <pc:sldMk cId="1629222948" sldId="273"/>
            <ac:picMk id="15" creationId="{E781E84F-B09D-7573-2CFD-FACA5B914063}"/>
          </ac:picMkLst>
        </pc:picChg>
        <pc:picChg chg="add del">
          <ac:chgData name="GALAXY INVADER" userId="57e5014bce1f83dd" providerId="LiveId" clId="{151ADAB0-F33D-418E-94C9-961AE6A7EFF8}" dt="2024-04-25T19:28:01.188" v="742" actId="26606"/>
          <ac:picMkLst>
            <pc:docMk/>
            <pc:sldMk cId="1629222948" sldId="273"/>
            <ac:picMk id="20" creationId="{CF03A2F5-1236-F209-4F60-DFB0BF51C7CC}"/>
          </ac:picMkLst>
        </pc:picChg>
        <pc:picChg chg="add">
          <ac:chgData name="GALAXY INVADER" userId="57e5014bce1f83dd" providerId="LiveId" clId="{151ADAB0-F33D-418E-94C9-961AE6A7EFF8}" dt="2024-04-25T19:28:01.205" v="743" actId="26606"/>
          <ac:picMkLst>
            <pc:docMk/>
            <pc:sldMk cId="1629222948" sldId="273"/>
            <ac:picMk id="22" creationId="{E781E84F-B09D-7573-2CFD-FACA5B914063}"/>
          </ac:picMkLst>
        </pc:picChg>
        <pc:cxnChg chg="add del">
          <ac:chgData name="GALAXY INVADER" userId="57e5014bce1f83dd" providerId="LiveId" clId="{151ADAB0-F33D-418E-94C9-961AE6A7EFF8}" dt="2024-04-25T19:27:55.566" v="740" actId="26606"/>
          <ac:cxnSpMkLst>
            <pc:docMk/>
            <pc:sldMk cId="1629222948" sldId="273"/>
            <ac:cxnSpMk id="16" creationId="{1503BFE4-729B-D9D0-C17B-501E6AF1127A}"/>
          </ac:cxnSpMkLst>
        </pc:cxnChg>
        <pc:cxnChg chg="add">
          <ac:chgData name="GALAXY INVADER" userId="57e5014bce1f83dd" providerId="LiveId" clId="{151ADAB0-F33D-418E-94C9-961AE6A7EFF8}" dt="2024-04-25T19:28:01.205" v="743" actId="26606"/>
          <ac:cxnSpMkLst>
            <pc:docMk/>
            <pc:sldMk cId="1629222948" sldId="273"/>
            <ac:cxnSpMk id="23" creationId="{1503BFE4-729B-D9D0-C17B-501E6AF1127A}"/>
          </ac:cxnSpMkLst>
        </pc:cxnChg>
      </pc:sldChg>
      <pc:sldChg chg="addSp delSp modSp new mod setBg">
        <pc:chgData name="GALAXY INVADER" userId="57e5014bce1f83dd" providerId="LiveId" clId="{151ADAB0-F33D-418E-94C9-961AE6A7EFF8}" dt="2024-04-26T21:45:35.383" v="1071" actId="1076"/>
        <pc:sldMkLst>
          <pc:docMk/>
          <pc:sldMk cId="3842500673" sldId="274"/>
        </pc:sldMkLst>
        <pc:spChg chg="add del">
          <ac:chgData name="GALAXY INVADER" userId="57e5014bce1f83dd" providerId="LiveId" clId="{151ADAB0-F33D-418E-94C9-961AE6A7EFF8}" dt="2024-04-26T21:45:21.217" v="1066" actId="26606"/>
          <ac:spMkLst>
            <pc:docMk/>
            <pc:sldMk cId="3842500673" sldId="274"/>
            <ac:spMk id="5" creationId="{86FF76B9-219D-4469-AF87-0236D29032F1}"/>
          </ac:spMkLst>
        </pc:spChg>
        <pc:spChg chg="add del">
          <ac:chgData name="GALAXY INVADER" userId="57e5014bce1f83dd" providerId="LiveId" clId="{151ADAB0-F33D-418E-94C9-961AE6A7EFF8}" dt="2024-04-25T19:59:50.454" v="747" actId="26606"/>
          <ac:spMkLst>
            <pc:docMk/>
            <pc:sldMk cId="3842500673" sldId="274"/>
            <ac:spMk id="8" creationId="{AB8C311F-7253-4AED-9701-7FC0708C41C7}"/>
          </ac:spMkLst>
        </pc:spChg>
        <pc:spChg chg="add del">
          <ac:chgData name="GALAXY INVADER" userId="57e5014bce1f83dd" providerId="LiveId" clId="{151ADAB0-F33D-418E-94C9-961AE6A7EFF8}" dt="2024-04-25T19:59:50.454" v="747" actId="26606"/>
          <ac:spMkLst>
            <pc:docMk/>
            <pc:sldMk cId="3842500673" sldId="274"/>
            <ac:spMk id="10" creationId="{E2384209-CB15-4CDF-9D31-C44FD9A3F20D}"/>
          </ac:spMkLst>
        </pc:spChg>
        <pc:spChg chg="add del">
          <ac:chgData name="GALAXY INVADER" userId="57e5014bce1f83dd" providerId="LiveId" clId="{151ADAB0-F33D-418E-94C9-961AE6A7EFF8}" dt="2024-04-25T19:59:50.454" v="747" actId="26606"/>
          <ac:spMkLst>
            <pc:docMk/>
            <pc:sldMk cId="3842500673" sldId="274"/>
            <ac:spMk id="12" creationId="{2633B3B5-CC90-43F0-8714-D31D1F3F0209}"/>
          </ac:spMkLst>
        </pc:spChg>
        <pc:spChg chg="add del">
          <ac:chgData name="GALAXY INVADER" userId="57e5014bce1f83dd" providerId="LiveId" clId="{151ADAB0-F33D-418E-94C9-961AE6A7EFF8}" dt="2024-04-26T21:45:21.217" v="1066" actId="26606"/>
          <ac:spMkLst>
            <pc:docMk/>
            <pc:sldMk cId="3842500673" sldId="274"/>
            <ac:spMk id="13" creationId="{2E80C965-DB6D-4F81-9E9E-B027384D0BD6}"/>
          </ac:spMkLst>
        </pc:spChg>
        <pc:spChg chg="add del">
          <ac:chgData name="GALAXY INVADER" userId="57e5014bce1f83dd" providerId="LiveId" clId="{151ADAB0-F33D-418E-94C9-961AE6A7EFF8}" dt="2024-04-25T19:59:50.454" v="747" actId="26606"/>
          <ac:spMkLst>
            <pc:docMk/>
            <pc:sldMk cId="3842500673" sldId="274"/>
            <ac:spMk id="14" creationId="{A8D57A06-A426-446D-B02C-A2DC6B62E45E}"/>
          </ac:spMkLst>
        </pc:spChg>
        <pc:spChg chg="add del">
          <ac:chgData name="GALAXY INVADER" userId="57e5014bce1f83dd" providerId="LiveId" clId="{151ADAB0-F33D-418E-94C9-961AE6A7EFF8}" dt="2024-04-26T21:45:21.217" v="1066" actId="26606"/>
          <ac:spMkLst>
            <pc:docMk/>
            <pc:sldMk cId="3842500673" sldId="274"/>
            <ac:spMk id="15" creationId="{633C5E46-DAC5-4661-9C87-22B08E2A512F}"/>
          </ac:spMkLst>
        </pc:spChg>
        <pc:spChg chg="add del">
          <ac:chgData name="GALAXY INVADER" userId="57e5014bce1f83dd" providerId="LiveId" clId="{151ADAB0-F33D-418E-94C9-961AE6A7EFF8}" dt="2024-04-25T20:00:07.768" v="751" actId="26606"/>
          <ac:spMkLst>
            <pc:docMk/>
            <pc:sldMk cId="3842500673" sldId="274"/>
            <ac:spMk id="16" creationId="{63644BFD-D22E-4019-B666-387DA51AEAFD}"/>
          </ac:spMkLst>
        </pc:spChg>
        <pc:spChg chg="add del">
          <ac:chgData name="GALAXY INVADER" userId="57e5014bce1f83dd" providerId="LiveId" clId="{151ADAB0-F33D-418E-94C9-961AE6A7EFF8}" dt="2024-04-25T20:00:07.768" v="751" actId="26606"/>
          <ac:spMkLst>
            <pc:docMk/>
            <pc:sldMk cId="3842500673" sldId="274"/>
            <ac:spMk id="19" creationId="{3776B14B-F2F4-4825-8DA8-8C7A0F2B3960}"/>
          </ac:spMkLst>
        </pc:spChg>
        <pc:spChg chg="add del">
          <ac:chgData name="GALAXY INVADER" userId="57e5014bce1f83dd" providerId="LiveId" clId="{151ADAB0-F33D-418E-94C9-961AE6A7EFF8}" dt="2024-04-26T21:45:21.217" v="1066" actId="26606"/>
          <ac:spMkLst>
            <pc:docMk/>
            <pc:sldMk cId="3842500673" sldId="274"/>
            <ac:spMk id="20" creationId="{F3060C83-F051-4F0E-ABAD-AA0DFC48B218}"/>
          </ac:spMkLst>
        </pc:spChg>
        <pc:spChg chg="add del">
          <ac:chgData name="GALAXY INVADER" userId="57e5014bce1f83dd" providerId="LiveId" clId="{151ADAB0-F33D-418E-94C9-961AE6A7EFF8}" dt="2024-04-26T21:45:21.217" v="1066" actId="26606"/>
          <ac:spMkLst>
            <pc:docMk/>
            <pc:sldMk cId="3842500673" sldId="274"/>
            <ac:spMk id="22" creationId="{83C98ABE-055B-441F-B07E-44F97F083C39}"/>
          </ac:spMkLst>
        </pc:spChg>
        <pc:spChg chg="add del">
          <ac:chgData name="GALAXY INVADER" userId="57e5014bce1f83dd" providerId="LiveId" clId="{151ADAB0-F33D-418E-94C9-961AE6A7EFF8}" dt="2024-04-26T21:45:21.217" v="1066" actId="26606"/>
          <ac:spMkLst>
            <pc:docMk/>
            <pc:sldMk cId="3842500673" sldId="274"/>
            <ac:spMk id="24" creationId="{29FDB030-9B49-4CED-8CCD-4D99382388AC}"/>
          </ac:spMkLst>
        </pc:spChg>
        <pc:spChg chg="add del">
          <ac:chgData name="GALAXY INVADER" userId="57e5014bce1f83dd" providerId="LiveId" clId="{151ADAB0-F33D-418E-94C9-961AE6A7EFF8}" dt="2024-04-26T21:45:21.217" v="1066" actId="26606"/>
          <ac:spMkLst>
            <pc:docMk/>
            <pc:sldMk cId="3842500673" sldId="274"/>
            <ac:spMk id="26" creationId="{3783CA14-24A1-485C-8B30-D6A5D87987AD}"/>
          </ac:spMkLst>
        </pc:spChg>
        <pc:spChg chg="add del">
          <ac:chgData name="GALAXY INVADER" userId="57e5014bce1f83dd" providerId="LiveId" clId="{151ADAB0-F33D-418E-94C9-961AE6A7EFF8}" dt="2024-04-26T21:45:21.217" v="1066" actId="26606"/>
          <ac:spMkLst>
            <pc:docMk/>
            <pc:sldMk cId="3842500673" sldId="274"/>
            <ac:spMk id="28" creationId="{9A97C86A-04D6-40F7-AE84-31AB43E6A846}"/>
          </ac:spMkLst>
        </pc:spChg>
        <pc:spChg chg="add del">
          <ac:chgData name="GALAXY INVADER" userId="57e5014bce1f83dd" providerId="LiveId" clId="{151ADAB0-F33D-418E-94C9-961AE6A7EFF8}" dt="2024-04-26T21:45:21.217" v="1066" actId="26606"/>
          <ac:spMkLst>
            <pc:docMk/>
            <pc:sldMk cId="3842500673" sldId="274"/>
            <ac:spMk id="30" creationId="{FF9F2414-84E8-453E-B1F3-389FDE8192D9}"/>
          </ac:spMkLst>
        </pc:spChg>
        <pc:spChg chg="add del">
          <ac:chgData name="GALAXY INVADER" userId="57e5014bce1f83dd" providerId="LiveId" clId="{151ADAB0-F33D-418E-94C9-961AE6A7EFF8}" dt="2024-04-26T21:45:21.217" v="1066" actId="26606"/>
          <ac:spMkLst>
            <pc:docMk/>
            <pc:sldMk cId="3842500673" sldId="274"/>
            <ac:spMk id="32" creationId="{3ECA69A1-7536-43AC-85EF-C7106179F5ED}"/>
          </ac:spMkLst>
        </pc:spChg>
        <pc:grpChg chg="add del">
          <ac:chgData name="GALAXY INVADER" userId="57e5014bce1f83dd" providerId="LiveId" clId="{151ADAB0-F33D-418E-94C9-961AE6A7EFF8}" dt="2024-04-26T21:45:21.217" v="1066" actId="26606"/>
          <ac:grpSpMkLst>
            <pc:docMk/>
            <pc:sldMk cId="3842500673" sldId="274"/>
            <ac:grpSpMk id="6" creationId="{DB88BD78-87E1-424D-B479-C37D8E41B12E}"/>
          </ac:grpSpMkLst>
        </pc:grpChg>
        <pc:grpChg chg="add del">
          <ac:chgData name="GALAXY INVADER" userId="57e5014bce1f83dd" providerId="LiveId" clId="{151ADAB0-F33D-418E-94C9-961AE6A7EFF8}" dt="2024-04-25T20:00:07.768" v="751" actId="26606"/>
          <ac:grpSpMkLst>
            <pc:docMk/>
            <pc:sldMk cId="3842500673" sldId="274"/>
            <ac:grpSpMk id="17" creationId="{5FE9FE4C-C9E0-4C54-8010-EA9D29CD4D59}"/>
          </ac:grpSpMkLst>
        </pc:grpChg>
        <pc:picChg chg="add del mod">
          <ac:chgData name="GALAXY INVADER" userId="57e5014bce1f83dd" providerId="LiveId" clId="{151ADAB0-F33D-418E-94C9-961AE6A7EFF8}" dt="2024-04-26T21:45:06.785" v="1063" actId="478"/>
          <ac:picMkLst>
            <pc:docMk/>
            <pc:sldMk cId="3842500673" sldId="274"/>
            <ac:picMk id="3" creationId="{5B686FAD-7DE6-1EC6-01F0-6D065BBCA570}"/>
          </ac:picMkLst>
        </pc:picChg>
        <pc:picChg chg="add del mod">
          <ac:chgData name="GALAXY INVADER" userId="57e5014bce1f83dd" providerId="LiveId" clId="{151ADAB0-F33D-418E-94C9-961AE6A7EFF8}" dt="2024-04-26T21:45:24.954" v="1067" actId="478"/>
          <ac:picMkLst>
            <pc:docMk/>
            <pc:sldMk cId="3842500673" sldId="274"/>
            <ac:picMk id="4" creationId="{5828AECA-F7EE-0A06-192B-AB6FB3B04898}"/>
          </ac:picMkLst>
        </pc:picChg>
        <pc:picChg chg="add mod">
          <ac:chgData name="GALAXY INVADER" userId="57e5014bce1f83dd" providerId="LiveId" clId="{151ADAB0-F33D-418E-94C9-961AE6A7EFF8}" dt="2024-04-26T21:45:35.383" v="1071" actId="1076"/>
          <ac:picMkLst>
            <pc:docMk/>
            <pc:sldMk cId="3842500673" sldId="274"/>
            <ac:picMk id="10" creationId="{376F19F2-694E-2C09-7BF5-828F95BD176E}"/>
          </ac:picMkLst>
        </pc:picChg>
      </pc:sldChg>
      <pc:sldChg chg="new del">
        <pc:chgData name="GALAXY INVADER" userId="57e5014bce1f83dd" providerId="LiveId" clId="{151ADAB0-F33D-418E-94C9-961AE6A7EFF8}" dt="2024-04-26T21:02:22.562" v="865" actId="47"/>
        <pc:sldMkLst>
          <pc:docMk/>
          <pc:sldMk cId="4081423785" sldId="275"/>
        </pc:sldMkLst>
      </pc:sldChg>
      <pc:sldChg chg="addSp delSp modSp new mod ord setBg modNotesTx">
        <pc:chgData name="GALAXY INVADER" userId="57e5014bce1f83dd" providerId="LiveId" clId="{151ADAB0-F33D-418E-94C9-961AE6A7EFF8}" dt="2024-04-26T21:57:15.257" v="1214"/>
        <pc:sldMkLst>
          <pc:docMk/>
          <pc:sldMk cId="1312855078" sldId="276"/>
        </pc:sldMkLst>
        <pc:spChg chg="mod">
          <ac:chgData name="GALAXY INVADER" userId="57e5014bce1f83dd" providerId="LiveId" clId="{151ADAB0-F33D-418E-94C9-961AE6A7EFF8}" dt="2024-04-26T21:55:59.356" v="1158" actId="14100"/>
          <ac:spMkLst>
            <pc:docMk/>
            <pc:sldMk cId="1312855078" sldId="276"/>
            <ac:spMk id="2" creationId="{B7FDB7AF-9471-8C39-DD6B-AB0F8A5FA45D}"/>
          </ac:spMkLst>
        </pc:spChg>
        <pc:spChg chg="add del mod">
          <ac:chgData name="GALAXY INVADER" userId="57e5014bce1f83dd" providerId="LiveId" clId="{151ADAB0-F33D-418E-94C9-961AE6A7EFF8}" dt="2024-04-26T21:11:52.217" v="932" actId="26606"/>
          <ac:spMkLst>
            <pc:docMk/>
            <pc:sldMk cId="1312855078" sldId="276"/>
            <ac:spMk id="3" creationId="{0C362B67-AAE7-2AB8-ABE8-BA9DF4E59009}"/>
          </ac:spMkLst>
        </pc:spChg>
        <pc:graphicFrameChg chg="add del">
          <ac:chgData name="GALAXY INVADER" userId="57e5014bce1f83dd" providerId="LiveId" clId="{151ADAB0-F33D-418E-94C9-961AE6A7EFF8}" dt="2024-04-26T21:11:52.198" v="931" actId="26606"/>
          <ac:graphicFrameMkLst>
            <pc:docMk/>
            <pc:sldMk cId="1312855078" sldId="276"/>
            <ac:graphicFrameMk id="5" creationId="{EC7E0F4A-87EA-0557-F1AA-8DD51EAFB9D5}"/>
          </ac:graphicFrameMkLst>
        </pc:graphicFrameChg>
        <pc:graphicFrameChg chg="add mod ord">
          <ac:chgData name="GALAXY INVADER" userId="57e5014bce1f83dd" providerId="LiveId" clId="{151ADAB0-F33D-418E-94C9-961AE6A7EFF8}" dt="2024-04-26T21:55:54.620" v="1157" actId="167"/>
          <ac:graphicFrameMkLst>
            <pc:docMk/>
            <pc:sldMk cId="1312855078" sldId="276"/>
            <ac:graphicFrameMk id="7" creationId="{35FD1324-2BFE-C626-8472-F782A2AC0E0E}"/>
          </ac:graphicFrameMkLst>
        </pc:graphicFrameChg>
      </pc:sldChg>
      <pc:sldChg chg="addSp delSp modSp new mod setBg">
        <pc:chgData name="GALAXY INVADER" userId="57e5014bce1f83dd" providerId="LiveId" clId="{151ADAB0-F33D-418E-94C9-961AE6A7EFF8}" dt="2024-04-30T18:45:31.479" v="1706" actId="6549"/>
        <pc:sldMkLst>
          <pc:docMk/>
          <pc:sldMk cId="4141970800" sldId="277"/>
        </pc:sldMkLst>
        <pc:spChg chg="mod">
          <ac:chgData name="GALAXY INVADER" userId="57e5014bce1f83dd" providerId="LiveId" clId="{151ADAB0-F33D-418E-94C9-961AE6A7EFF8}" dt="2024-04-30T04:07:52.615" v="1659" actId="26606"/>
          <ac:spMkLst>
            <pc:docMk/>
            <pc:sldMk cId="4141970800" sldId="277"/>
            <ac:spMk id="2" creationId="{50016051-DB52-7A74-724B-2F335A18FCEC}"/>
          </ac:spMkLst>
        </pc:spChg>
        <pc:spChg chg="add del mod">
          <ac:chgData name="GALAXY INVADER" userId="57e5014bce1f83dd" providerId="LiveId" clId="{151ADAB0-F33D-418E-94C9-961AE6A7EFF8}" dt="2024-04-30T18:45:31.479" v="1706" actId="6549"/>
          <ac:spMkLst>
            <pc:docMk/>
            <pc:sldMk cId="4141970800" sldId="277"/>
            <ac:spMk id="3" creationId="{303D0E83-97EE-2B98-9927-74587004D0DD}"/>
          </ac:spMkLst>
        </pc:spChg>
        <pc:spChg chg="add">
          <ac:chgData name="GALAXY INVADER" userId="57e5014bce1f83dd" providerId="LiveId" clId="{151ADAB0-F33D-418E-94C9-961AE6A7EFF8}" dt="2024-04-30T04:07:52.615" v="1659" actId="26606"/>
          <ac:spMkLst>
            <pc:docMk/>
            <pc:sldMk cId="4141970800" sldId="277"/>
            <ac:spMk id="8" creationId="{907EF6B7-1338-4443-8C46-6A318D952DFD}"/>
          </ac:spMkLst>
        </pc:spChg>
        <pc:spChg chg="add">
          <ac:chgData name="GALAXY INVADER" userId="57e5014bce1f83dd" providerId="LiveId" clId="{151ADAB0-F33D-418E-94C9-961AE6A7EFF8}" dt="2024-04-30T04:07:52.615" v="1659" actId="26606"/>
          <ac:spMkLst>
            <pc:docMk/>
            <pc:sldMk cId="4141970800" sldId="277"/>
            <ac:spMk id="10" creationId="{DAAE4CDD-124C-4DCF-9584-B6033B545DD5}"/>
          </ac:spMkLst>
        </pc:spChg>
        <pc:spChg chg="add">
          <ac:chgData name="GALAXY INVADER" userId="57e5014bce1f83dd" providerId="LiveId" clId="{151ADAB0-F33D-418E-94C9-961AE6A7EFF8}" dt="2024-04-30T04:07:52.615" v="1659" actId="26606"/>
          <ac:spMkLst>
            <pc:docMk/>
            <pc:sldMk cId="4141970800" sldId="277"/>
            <ac:spMk id="12" creationId="{081E4A58-353D-44AE-B2FC-2A74E2E400F7}"/>
          </ac:spMkLst>
        </pc:spChg>
        <pc:spChg chg="add del">
          <ac:chgData name="GALAXY INVADER" userId="57e5014bce1f83dd" providerId="LiveId" clId="{151ADAB0-F33D-418E-94C9-961AE6A7EFF8}" dt="2024-04-26T21:23:54.208" v="975" actId="26606"/>
          <ac:spMkLst>
            <pc:docMk/>
            <pc:sldMk cId="4141970800" sldId="277"/>
            <ac:spMk id="2055" creationId="{9B7AD9F6-8CE7-4299-8FC6-328F4DCD3FF9}"/>
          </ac:spMkLst>
        </pc:spChg>
        <pc:spChg chg="add del">
          <ac:chgData name="GALAXY INVADER" userId="57e5014bce1f83dd" providerId="LiveId" clId="{151ADAB0-F33D-418E-94C9-961AE6A7EFF8}" dt="2024-04-26T21:23:54.208" v="975" actId="26606"/>
          <ac:spMkLst>
            <pc:docMk/>
            <pc:sldMk cId="4141970800" sldId="277"/>
            <ac:spMk id="2057" creationId="{F49775AF-8896-43EE-92C6-83497D6DC56F}"/>
          </ac:spMkLst>
        </pc:spChg>
        <pc:picChg chg="add mod">
          <ac:chgData name="GALAXY INVADER" userId="57e5014bce1f83dd" providerId="LiveId" clId="{151ADAB0-F33D-418E-94C9-961AE6A7EFF8}" dt="2024-04-26T21:23:54.208" v="975" actId="26606"/>
          <ac:picMkLst>
            <pc:docMk/>
            <pc:sldMk cId="4141970800" sldId="277"/>
            <ac:picMk id="2050" creationId="{FA906775-B214-5974-A4F4-CB38BF24CCC2}"/>
          </ac:picMkLst>
        </pc:picChg>
      </pc:sldChg>
      <pc:sldChg chg="addSp delSp modSp new mod modTransition setBg">
        <pc:chgData name="GALAXY INVADER" userId="57e5014bce1f83dd" providerId="LiveId" clId="{151ADAB0-F33D-418E-94C9-961AE6A7EFF8}" dt="2024-04-26T21:28:57.624" v="1012" actId="26606"/>
        <pc:sldMkLst>
          <pc:docMk/>
          <pc:sldMk cId="4152795035" sldId="278"/>
        </pc:sldMkLst>
        <pc:spChg chg="mod ord">
          <ac:chgData name="GALAXY INVADER" userId="57e5014bce1f83dd" providerId="LiveId" clId="{151ADAB0-F33D-418E-94C9-961AE6A7EFF8}" dt="2024-04-26T21:28:57.624" v="1012" actId="26606"/>
          <ac:spMkLst>
            <pc:docMk/>
            <pc:sldMk cId="4152795035" sldId="278"/>
            <ac:spMk id="2" creationId="{E1B4AA75-B440-31F8-AF75-1826B3061648}"/>
          </ac:spMkLst>
        </pc:spChg>
        <pc:spChg chg="add del">
          <ac:chgData name="GALAXY INVADER" userId="57e5014bce1f83dd" providerId="LiveId" clId="{151ADAB0-F33D-418E-94C9-961AE6A7EFF8}" dt="2024-04-26T21:28:57.624" v="1012" actId="26606"/>
          <ac:spMkLst>
            <pc:docMk/>
            <pc:sldMk cId="4152795035" sldId="278"/>
            <ac:spMk id="3" creationId="{832EA975-8BE4-4BE9-9BF0-52CBAA4421AA}"/>
          </ac:spMkLst>
        </pc:spChg>
        <pc:spChg chg="add del">
          <ac:chgData name="GALAXY INVADER" userId="57e5014bce1f83dd" providerId="LiveId" clId="{151ADAB0-F33D-418E-94C9-961AE6A7EFF8}" dt="2024-04-26T21:28:18.575" v="1002" actId="26606"/>
          <ac:spMkLst>
            <pc:docMk/>
            <pc:sldMk cId="4152795035" sldId="278"/>
            <ac:spMk id="9" creationId="{37C89E4B-3C9F-44B9-8B86-D9E3D112D8EC}"/>
          </ac:spMkLst>
        </pc:spChg>
        <pc:spChg chg="add">
          <ac:chgData name="GALAXY INVADER" userId="57e5014bce1f83dd" providerId="LiveId" clId="{151ADAB0-F33D-418E-94C9-961AE6A7EFF8}" dt="2024-04-26T21:28:57.624" v="1012" actId="26606"/>
          <ac:spMkLst>
            <pc:docMk/>
            <pc:sldMk cId="4152795035" sldId="278"/>
            <ac:spMk id="10" creationId="{A3363022-C969-41E9-8EB2-E4C94908C1FA}"/>
          </ac:spMkLst>
        </pc:spChg>
        <pc:spChg chg="add">
          <ac:chgData name="GALAXY INVADER" userId="57e5014bce1f83dd" providerId="LiveId" clId="{151ADAB0-F33D-418E-94C9-961AE6A7EFF8}" dt="2024-04-26T21:28:57.624" v="1012" actId="26606"/>
          <ac:spMkLst>
            <pc:docMk/>
            <pc:sldMk cId="4152795035" sldId="278"/>
            <ac:spMk id="12" creationId="{8D1AD6B3-BE88-4CEB-BA17-790657CC4729}"/>
          </ac:spMkLst>
        </pc:spChg>
        <pc:spChg chg="add del">
          <ac:chgData name="GALAXY INVADER" userId="57e5014bce1f83dd" providerId="LiveId" clId="{151ADAB0-F33D-418E-94C9-961AE6A7EFF8}" dt="2024-04-26T21:24:12.901" v="976" actId="26606"/>
          <ac:spMkLst>
            <pc:docMk/>
            <pc:sldMk cId="4152795035" sldId="278"/>
            <ac:spMk id="1031" creationId="{37C89E4B-3C9F-44B9-8B86-D9E3D112D8EC}"/>
          </ac:spMkLst>
        </pc:spChg>
        <pc:spChg chg="add del">
          <ac:chgData name="GALAXY INVADER" userId="57e5014bce1f83dd" providerId="LiveId" clId="{151ADAB0-F33D-418E-94C9-961AE6A7EFF8}" dt="2024-04-26T21:26:29.710" v="982" actId="26606"/>
          <ac:spMkLst>
            <pc:docMk/>
            <pc:sldMk cId="4152795035" sldId="278"/>
            <ac:spMk id="1032" creationId="{37C89E4B-3C9F-44B9-8B86-D9E3D112D8EC}"/>
          </ac:spMkLst>
        </pc:spChg>
        <pc:grpChg chg="add">
          <ac:chgData name="GALAXY INVADER" userId="57e5014bce1f83dd" providerId="LiveId" clId="{151ADAB0-F33D-418E-94C9-961AE6A7EFF8}" dt="2024-04-26T21:28:57.624" v="1012" actId="26606"/>
          <ac:grpSpMkLst>
            <pc:docMk/>
            <pc:sldMk cId="4152795035" sldId="278"/>
            <ac:grpSpMk id="14" creationId="{89D1390B-7E13-4B4F-9CB2-391063412E54}"/>
          </ac:grpSpMkLst>
        </pc:grpChg>
        <pc:picChg chg="add mod">
          <ac:chgData name="GALAXY INVADER" userId="57e5014bce1f83dd" providerId="LiveId" clId="{151ADAB0-F33D-418E-94C9-961AE6A7EFF8}" dt="2024-04-26T21:28:18.575" v="1002" actId="26606"/>
          <ac:picMkLst>
            <pc:docMk/>
            <pc:sldMk cId="4152795035" sldId="278"/>
            <ac:picMk id="4" creationId="{ACB16B38-B510-BDEC-1F98-23A8AB6D13AE}"/>
          </ac:picMkLst>
        </pc:picChg>
        <pc:picChg chg="add">
          <ac:chgData name="GALAXY INVADER" userId="57e5014bce1f83dd" providerId="LiveId" clId="{151ADAB0-F33D-418E-94C9-961AE6A7EFF8}" dt="2024-04-26T21:28:57.624" v="1012" actId="26606"/>
          <ac:picMkLst>
            <pc:docMk/>
            <pc:sldMk cId="4152795035" sldId="278"/>
            <ac:picMk id="7" creationId="{76D6FB95-5887-A280-5946-8A68A551BFC4}"/>
          </ac:picMkLst>
        </pc:picChg>
        <pc:picChg chg="add mod">
          <ac:chgData name="GALAXY INVADER" userId="57e5014bce1f83dd" providerId="LiveId" clId="{151ADAB0-F33D-418E-94C9-961AE6A7EFF8}" dt="2024-04-26T21:24:14.345" v="977"/>
          <ac:picMkLst>
            <pc:docMk/>
            <pc:sldMk cId="4152795035" sldId="278"/>
            <ac:picMk id="1026" creationId="{61256383-ADC9-C930-4BD9-09C35255A587}"/>
          </ac:picMkLst>
        </pc:picChg>
        <pc:picChg chg="add mod">
          <ac:chgData name="GALAXY INVADER" userId="57e5014bce1f83dd" providerId="LiveId" clId="{151ADAB0-F33D-418E-94C9-961AE6A7EFF8}" dt="2024-04-26T21:26:08.633" v="979"/>
          <ac:picMkLst>
            <pc:docMk/>
            <pc:sldMk cId="4152795035" sldId="278"/>
            <ac:picMk id="1028" creationId="{031AAE90-B87B-F56A-6768-C21214419D60}"/>
          </ac:picMkLst>
        </pc:picChg>
        <pc:picChg chg="add mod">
          <ac:chgData name="GALAXY INVADER" userId="57e5014bce1f83dd" providerId="LiveId" clId="{151ADAB0-F33D-418E-94C9-961AE6A7EFF8}" dt="2024-04-26T21:26:30.611" v="983"/>
          <ac:picMkLst>
            <pc:docMk/>
            <pc:sldMk cId="4152795035" sldId="278"/>
            <ac:picMk id="1030" creationId="{B73ADEF7-86D2-BF25-9A25-613FBD57CFBC}"/>
          </ac:picMkLst>
        </pc:picChg>
        <pc:cxnChg chg="add del">
          <ac:chgData name="GALAXY INVADER" userId="57e5014bce1f83dd" providerId="LiveId" clId="{151ADAB0-F33D-418E-94C9-961AE6A7EFF8}" dt="2024-04-26T21:28:18.575" v="1002" actId="26606"/>
          <ac:cxnSpMkLst>
            <pc:docMk/>
            <pc:sldMk cId="4152795035" sldId="278"/>
            <ac:cxnSpMk id="11" creationId="{AA2EAA10-076F-46BD-8F0F-B9A2FB77A85C}"/>
          </ac:cxnSpMkLst>
        </pc:cxnChg>
        <pc:cxnChg chg="add del">
          <ac:chgData name="GALAXY INVADER" userId="57e5014bce1f83dd" providerId="LiveId" clId="{151ADAB0-F33D-418E-94C9-961AE6A7EFF8}" dt="2024-04-26T21:28:18.575" v="1002" actId="26606"/>
          <ac:cxnSpMkLst>
            <pc:docMk/>
            <pc:sldMk cId="4152795035" sldId="278"/>
            <ac:cxnSpMk id="13" creationId="{D891E407-403B-4764-86C9-33A56D3BCAA3}"/>
          </ac:cxnSpMkLst>
        </pc:cxnChg>
        <pc:cxnChg chg="add del">
          <ac:chgData name="GALAXY INVADER" userId="57e5014bce1f83dd" providerId="LiveId" clId="{151ADAB0-F33D-418E-94C9-961AE6A7EFF8}" dt="2024-04-26T21:24:12.901" v="976" actId="26606"/>
          <ac:cxnSpMkLst>
            <pc:docMk/>
            <pc:sldMk cId="4152795035" sldId="278"/>
            <ac:cxnSpMk id="1033" creationId="{AA2EAA10-076F-46BD-8F0F-B9A2FB77A85C}"/>
          </ac:cxnSpMkLst>
        </pc:cxnChg>
        <pc:cxnChg chg="add del">
          <ac:chgData name="GALAXY INVADER" userId="57e5014bce1f83dd" providerId="LiveId" clId="{151ADAB0-F33D-418E-94C9-961AE6A7EFF8}" dt="2024-04-26T21:24:12.901" v="976" actId="26606"/>
          <ac:cxnSpMkLst>
            <pc:docMk/>
            <pc:sldMk cId="4152795035" sldId="278"/>
            <ac:cxnSpMk id="1035" creationId="{D891E407-403B-4764-86C9-33A56D3BCAA3}"/>
          </ac:cxnSpMkLst>
        </pc:cxnChg>
        <pc:cxnChg chg="add del">
          <ac:chgData name="GALAXY INVADER" userId="57e5014bce1f83dd" providerId="LiveId" clId="{151ADAB0-F33D-418E-94C9-961AE6A7EFF8}" dt="2024-04-26T21:26:29.710" v="982" actId="26606"/>
          <ac:cxnSpMkLst>
            <pc:docMk/>
            <pc:sldMk cId="4152795035" sldId="278"/>
            <ac:cxnSpMk id="1037" creationId="{AA2EAA10-076F-46BD-8F0F-B9A2FB77A85C}"/>
          </ac:cxnSpMkLst>
        </pc:cxnChg>
        <pc:cxnChg chg="add del">
          <ac:chgData name="GALAXY INVADER" userId="57e5014bce1f83dd" providerId="LiveId" clId="{151ADAB0-F33D-418E-94C9-961AE6A7EFF8}" dt="2024-04-26T21:26:29.710" v="982" actId="26606"/>
          <ac:cxnSpMkLst>
            <pc:docMk/>
            <pc:sldMk cId="4152795035" sldId="278"/>
            <ac:cxnSpMk id="1039" creationId="{D891E407-403B-4764-86C9-33A56D3BCAA3}"/>
          </ac:cxnSpMkLst>
        </pc:cxnChg>
      </pc:sldChg>
      <pc:sldChg chg="addSp modSp new mod setBg modNotesTx">
        <pc:chgData name="GALAXY INVADER" userId="57e5014bce1f83dd" providerId="LiveId" clId="{151ADAB0-F33D-418E-94C9-961AE6A7EFF8}" dt="2024-04-30T16:27:23.434" v="1664" actId="20577"/>
        <pc:sldMkLst>
          <pc:docMk/>
          <pc:sldMk cId="1414596990" sldId="279"/>
        </pc:sldMkLst>
        <pc:spChg chg="mod">
          <ac:chgData name="GALAXY INVADER" userId="57e5014bce1f83dd" providerId="LiveId" clId="{151ADAB0-F33D-418E-94C9-961AE6A7EFF8}" dt="2024-04-26T21:35:07.525" v="1059" actId="113"/>
          <ac:spMkLst>
            <pc:docMk/>
            <pc:sldMk cId="1414596990" sldId="279"/>
            <ac:spMk id="2" creationId="{50FD1290-8884-F8E8-C920-B42AF74BD678}"/>
          </ac:spMkLst>
        </pc:spChg>
        <pc:spChg chg="mod">
          <ac:chgData name="GALAXY INVADER" userId="57e5014bce1f83dd" providerId="LiveId" clId="{151ADAB0-F33D-418E-94C9-961AE6A7EFF8}" dt="2024-04-30T16:27:23.434" v="1664" actId="20577"/>
          <ac:spMkLst>
            <pc:docMk/>
            <pc:sldMk cId="1414596990" sldId="279"/>
            <ac:spMk id="3" creationId="{9220B500-E307-1AF4-863C-84B93CF2948F}"/>
          </ac:spMkLst>
        </pc:spChg>
        <pc:spChg chg="add">
          <ac:chgData name="GALAXY INVADER" userId="57e5014bce1f83dd" providerId="LiveId" clId="{151ADAB0-F33D-418E-94C9-961AE6A7EFF8}" dt="2024-04-26T21:33:44.708" v="1039" actId="26606"/>
          <ac:spMkLst>
            <pc:docMk/>
            <pc:sldMk cId="1414596990" sldId="279"/>
            <ac:spMk id="10" creationId="{EDDBB197-D710-4A4F-A9CA-FD2177498BE8}"/>
          </ac:spMkLst>
        </pc:spChg>
        <pc:spChg chg="add">
          <ac:chgData name="GALAXY INVADER" userId="57e5014bce1f83dd" providerId="LiveId" clId="{151ADAB0-F33D-418E-94C9-961AE6A7EFF8}" dt="2024-04-26T21:33:44.708" v="1039" actId="26606"/>
          <ac:spMkLst>
            <pc:docMk/>
            <pc:sldMk cId="1414596990" sldId="279"/>
            <ac:spMk id="12" creationId="{975D1CFA-2CDB-4B64-BD9F-85744E8DA12F}"/>
          </ac:spMkLst>
        </pc:spChg>
        <pc:grpChg chg="add">
          <ac:chgData name="GALAXY INVADER" userId="57e5014bce1f83dd" providerId="LiveId" clId="{151ADAB0-F33D-418E-94C9-961AE6A7EFF8}" dt="2024-04-26T21:33:44.708" v="1039" actId="26606"/>
          <ac:grpSpMkLst>
            <pc:docMk/>
            <pc:sldMk cId="1414596990" sldId="279"/>
            <ac:grpSpMk id="14" creationId="{25EE5136-01F1-466C-962D-BA9B4C6757AA}"/>
          </ac:grpSpMkLst>
        </pc:grpChg>
        <pc:picChg chg="add">
          <ac:chgData name="GALAXY INVADER" userId="57e5014bce1f83dd" providerId="LiveId" clId="{151ADAB0-F33D-418E-94C9-961AE6A7EFF8}" dt="2024-04-26T21:33:44.708" v="1039" actId="26606"/>
          <ac:picMkLst>
            <pc:docMk/>
            <pc:sldMk cId="1414596990" sldId="279"/>
            <ac:picMk id="7" creationId="{DC880721-E579-CE53-D95D-413FCD8B97C4}"/>
          </ac:picMkLst>
        </pc:picChg>
      </pc:sldChg>
      <pc:sldChg chg="modSp add del mod">
        <pc:chgData name="GALAXY INVADER" userId="57e5014bce1f83dd" providerId="LiveId" clId="{151ADAB0-F33D-418E-94C9-961AE6A7EFF8}" dt="2024-04-30T22:58:01.485" v="1820" actId="47"/>
        <pc:sldMkLst>
          <pc:docMk/>
          <pc:sldMk cId="1725112228" sldId="280"/>
        </pc:sldMkLst>
        <pc:spChg chg="mod">
          <ac:chgData name="GALAXY INVADER" userId="57e5014bce1f83dd" providerId="LiveId" clId="{151ADAB0-F33D-418E-94C9-961AE6A7EFF8}" dt="2024-04-30T22:52:43.792" v="1719"/>
          <ac:spMkLst>
            <pc:docMk/>
            <pc:sldMk cId="1725112228" sldId="280"/>
            <ac:spMk id="2" creationId="{50016051-DB52-7A74-724B-2F335A18FCEC}"/>
          </ac:spMkLst>
        </pc:spChg>
        <pc:spChg chg="mod">
          <ac:chgData name="GALAXY INVADER" userId="57e5014bce1f83dd" providerId="LiveId" clId="{151ADAB0-F33D-418E-94C9-961AE6A7EFF8}" dt="2024-04-30T22:55:39.655" v="1805"/>
          <ac:spMkLst>
            <pc:docMk/>
            <pc:sldMk cId="1725112228" sldId="280"/>
            <ac:spMk id="3" creationId="{303D0E83-97EE-2B98-9927-74587004D0DD}"/>
          </ac:spMkLst>
        </pc:spChg>
      </pc:sldChg>
      <pc:sldChg chg="addSp modSp add del setBg">
        <pc:chgData name="GALAXY INVADER" userId="57e5014bce1f83dd" providerId="LiveId" clId="{151ADAB0-F33D-418E-94C9-961AE6A7EFF8}" dt="2024-04-26T21:55:38.163" v="1156" actId="47"/>
        <pc:sldMkLst>
          <pc:docMk/>
          <pc:sldMk cId="2976796728" sldId="280"/>
        </pc:sldMkLst>
        <pc:graphicFrameChg chg="add mod">
          <ac:chgData name="GALAXY INVADER" userId="57e5014bce1f83dd" providerId="LiveId" clId="{151ADAB0-F33D-418E-94C9-961AE6A7EFF8}" dt="2024-04-26T21:55:24.743" v="1155"/>
          <ac:graphicFrameMkLst>
            <pc:docMk/>
            <pc:sldMk cId="2976796728" sldId="280"/>
            <ac:graphicFrameMk id="3" creationId="{3DB62045-5D1F-BF09-523B-30D353A989C0}"/>
          </ac:graphicFrameMkLst>
        </pc:graphicFrameChg>
      </pc:sldChg>
      <pc:sldChg chg="addSp delSp modSp add del mod">
        <pc:chgData name="GALAXY INVADER" userId="57e5014bce1f83dd" providerId="LiveId" clId="{151ADAB0-F33D-418E-94C9-961AE6A7EFF8}" dt="2024-04-26T21:58:39.282" v="1227" actId="47"/>
        <pc:sldMkLst>
          <pc:docMk/>
          <pc:sldMk cId="3963937739" sldId="280"/>
        </pc:sldMkLst>
        <pc:spChg chg="del mod">
          <ac:chgData name="GALAXY INVADER" userId="57e5014bce1f83dd" providerId="LiveId" clId="{151ADAB0-F33D-418E-94C9-961AE6A7EFF8}" dt="2024-04-26T21:57:45.498" v="1218" actId="478"/>
          <ac:spMkLst>
            <pc:docMk/>
            <pc:sldMk cId="3963937739" sldId="280"/>
            <ac:spMk id="2" creationId="{2B27C687-2E05-6F55-B882-F8703A8D34AA}"/>
          </ac:spMkLst>
        </pc:spChg>
        <pc:spChg chg="add del mod">
          <ac:chgData name="GALAXY INVADER" userId="57e5014bce1f83dd" providerId="LiveId" clId="{151ADAB0-F33D-418E-94C9-961AE6A7EFF8}" dt="2024-04-26T21:57:54.082" v="1222" actId="478"/>
          <ac:spMkLst>
            <pc:docMk/>
            <pc:sldMk cId="3963937739" sldId="280"/>
            <ac:spMk id="4" creationId="{56C29F8B-8C50-9278-DFFE-D6D4988EC258}"/>
          </ac:spMkLst>
        </pc:spChg>
        <pc:spChg chg="add mod">
          <ac:chgData name="GALAXY INVADER" userId="57e5014bce1f83dd" providerId="LiveId" clId="{151ADAB0-F33D-418E-94C9-961AE6A7EFF8}" dt="2024-04-26T21:58:18.956" v="1226" actId="26606"/>
          <ac:spMkLst>
            <pc:docMk/>
            <pc:sldMk cId="3963937739" sldId="280"/>
            <ac:spMk id="5" creationId="{BE5558E5-4C77-4307-D04E-D50A9E2E0293}"/>
          </ac:spMkLst>
        </pc:spChg>
        <pc:spChg chg="del mod">
          <ac:chgData name="GALAXY INVADER" userId="57e5014bce1f83dd" providerId="LiveId" clId="{151ADAB0-F33D-418E-94C9-961AE6A7EFF8}" dt="2024-04-26T21:57:50.001" v="1220" actId="478"/>
          <ac:spMkLst>
            <pc:docMk/>
            <pc:sldMk cId="3963937739" sldId="280"/>
            <ac:spMk id="41" creationId="{F2767E97-8570-DF3E-3479-8B19A3143234}"/>
          </ac:spMkLst>
        </pc:spChg>
        <pc:spChg chg="add del">
          <ac:chgData name="GALAXY INVADER" userId="57e5014bce1f83dd" providerId="LiveId" clId="{151ADAB0-F33D-418E-94C9-961AE6A7EFF8}" dt="2024-04-26T21:58:18.956" v="1226" actId="26606"/>
          <ac:spMkLst>
            <pc:docMk/>
            <pc:sldMk cId="3963937739" sldId="280"/>
            <ac:spMk id="87" creationId="{73A25D70-4A55-4F72-B9C5-A69CDBF4DB42}"/>
          </ac:spMkLst>
        </pc:spChg>
        <pc:spChg chg="add del">
          <ac:chgData name="GALAXY INVADER" userId="57e5014bce1f83dd" providerId="LiveId" clId="{151ADAB0-F33D-418E-94C9-961AE6A7EFF8}" dt="2024-04-26T21:58:18.956" v="1226" actId="26606"/>
          <ac:spMkLst>
            <pc:docMk/>
            <pc:sldMk cId="3963937739" sldId="280"/>
            <ac:spMk id="89" creationId="{54957100-6D8B-4161-9F2F-C0A949EC84C4}"/>
          </ac:spMkLst>
        </pc:spChg>
        <pc:spChg chg="add del">
          <ac:chgData name="GALAXY INVADER" userId="57e5014bce1f83dd" providerId="LiveId" clId="{151ADAB0-F33D-418E-94C9-961AE6A7EFF8}" dt="2024-04-26T21:58:18.956" v="1226" actId="26606"/>
          <ac:spMkLst>
            <pc:docMk/>
            <pc:sldMk cId="3963937739" sldId="280"/>
            <ac:spMk id="91" creationId="{0BD8B065-EE51-4AE2-A94C-86249998FD7B}"/>
          </ac:spMkLst>
        </pc:spChg>
        <pc:spChg chg="add del">
          <ac:chgData name="GALAXY INVADER" userId="57e5014bce1f83dd" providerId="LiveId" clId="{151ADAB0-F33D-418E-94C9-961AE6A7EFF8}" dt="2024-04-26T21:58:18.956" v="1226" actId="26606"/>
          <ac:spMkLst>
            <pc:docMk/>
            <pc:sldMk cId="3963937739" sldId="280"/>
            <ac:spMk id="108" creationId="{955A2079-FA98-4876-80F0-72364A7D2EA4}"/>
          </ac:spMkLst>
        </pc:spChg>
        <pc:grpChg chg="add del">
          <ac:chgData name="GALAXY INVADER" userId="57e5014bce1f83dd" providerId="LiveId" clId="{151ADAB0-F33D-418E-94C9-961AE6A7EFF8}" dt="2024-04-26T21:58:18.956" v="1226" actId="26606"/>
          <ac:grpSpMkLst>
            <pc:docMk/>
            <pc:sldMk cId="3963937739" sldId="280"/>
            <ac:grpSpMk id="93" creationId="{18999293-B054-4B57-A26F-D04C2BB11338}"/>
          </ac:grpSpMkLst>
        </pc:grpChg>
        <pc:grpChg chg="add del">
          <ac:chgData name="GALAXY INVADER" userId="57e5014bce1f83dd" providerId="LiveId" clId="{151ADAB0-F33D-418E-94C9-961AE6A7EFF8}" dt="2024-04-26T21:58:18.956" v="1226" actId="26606"/>
          <ac:grpSpMkLst>
            <pc:docMk/>
            <pc:sldMk cId="3963937739" sldId="280"/>
            <ac:grpSpMk id="99" creationId="{761945C4-D997-42F3-B59A-984CF0066715}"/>
          </ac:grpSpMkLst>
        </pc:grpChg>
        <pc:graphicFrameChg chg="add mod">
          <ac:chgData name="GALAXY INVADER" userId="57e5014bce1f83dd" providerId="LiveId" clId="{151ADAB0-F33D-418E-94C9-961AE6A7EFF8}" dt="2024-04-26T21:58:18.956" v="1226" actId="26606"/>
          <ac:graphicFrameMkLst>
            <pc:docMk/>
            <pc:sldMk cId="3963937739" sldId="280"/>
            <ac:graphicFrameMk id="6" creationId="{44F72BD1-9FE3-6EF8-2C9B-065731EDEBD4}"/>
          </ac:graphicFrameMkLst>
        </pc:graphicFrameChg>
      </pc:sldChg>
      <pc:sldChg chg="delSp modSp new mod ord">
        <pc:chgData name="GALAXY INVADER" userId="57e5014bce1f83dd" providerId="LiveId" clId="{151ADAB0-F33D-418E-94C9-961AE6A7EFF8}" dt="2024-04-30T23:01:42.260" v="1832" actId="20577"/>
        <pc:sldMkLst>
          <pc:docMk/>
          <pc:sldMk cId="3985310417" sldId="281"/>
        </pc:sldMkLst>
        <pc:spChg chg="del">
          <ac:chgData name="GALAXY INVADER" userId="57e5014bce1f83dd" providerId="LiveId" clId="{151ADAB0-F33D-418E-94C9-961AE6A7EFF8}" dt="2024-04-30T22:57:27.237" v="1812" actId="478"/>
          <ac:spMkLst>
            <pc:docMk/>
            <pc:sldMk cId="3985310417" sldId="281"/>
            <ac:spMk id="2" creationId="{28165A62-C160-07E6-9E89-FDEF27AEE5D6}"/>
          </ac:spMkLst>
        </pc:spChg>
        <pc:spChg chg="mod">
          <ac:chgData name="GALAXY INVADER" userId="57e5014bce1f83dd" providerId="LiveId" clId="{151ADAB0-F33D-418E-94C9-961AE6A7EFF8}" dt="2024-04-30T23:01:42.260" v="1832" actId="20577"/>
          <ac:spMkLst>
            <pc:docMk/>
            <pc:sldMk cId="3985310417" sldId="281"/>
            <ac:spMk id="3" creationId="{6FDCC0F9-DBCF-2995-4F0D-AA9FCD7549B9}"/>
          </ac:spMkLst>
        </pc:spChg>
      </pc:sldChg>
      <pc:sldChg chg="modSp add del mod">
        <pc:chgData name="GALAXY INVADER" userId="57e5014bce1f83dd" providerId="LiveId" clId="{151ADAB0-F33D-418E-94C9-961AE6A7EFF8}" dt="2024-05-01T23:19:18.719" v="1856" actId="47"/>
        <pc:sldMkLst>
          <pc:docMk/>
          <pc:sldMk cId="2919887027" sldId="282"/>
        </pc:sldMkLst>
        <pc:spChg chg="mod">
          <ac:chgData name="GALAXY INVADER" userId="57e5014bce1f83dd" providerId="LiveId" clId="{151ADAB0-F33D-418E-94C9-961AE6A7EFF8}" dt="2024-05-01T23:15:36.414" v="1855" actId="6549"/>
          <ac:spMkLst>
            <pc:docMk/>
            <pc:sldMk cId="2919887027" sldId="282"/>
            <ac:spMk id="5" creationId="{37DF56B5-DA81-342D-D787-ADA1FCB47FB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51B4A-0680-46D4-A41D-EC20FBBCAB1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96CEE60C-86FA-4B4F-8282-C2D83BB8DAE0}">
      <dgm:prSet/>
      <dgm:spPr/>
      <dgm:t>
        <a:bodyPr/>
        <a:lstStyle/>
        <a:p>
          <a:r>
            <a:rPr lang="en-US"/>
            <a:t>We have selected 17,210 rows in the dataset.</a:t>
          </a:r>
        </a:p>
      </dgm:t>
    </dgm:pt>
    <dgm:pt modelId="{EB76BF0F-6926-4043-870B-80982F3B2AA3}" type="parTrans" cxnId="{93887034-78E0-4FC9-865C-41242860D509}">
      <dgm:prSet/>
      <dgm:spPr/>
      <dgm:t>
        <a:bodyPr/>
        <a:lstStyle/>
        <a:p>
          <a:endParaRPr lang="en-US"/>
        </a:p>
      </dgm:t>
    </dgm:pt>
    <dgm:pt modelId="{9645458F-CD23-42F4-ADB8-BF602B7A5CD0}" type="sibTrans" cxnId="{93887034-78E0-4FC9-865C-41242860D509}">
      <dgm:prSet/>
      <dgm:spPr/>
      <dgm:t>
        <a:bodyPr/>
        <a:lstStyle/>
        <a:p>
          <a:endParaRPr lang="en-US"/>
        </a:p>
      </dgm:t>
    </dgm:pt>
    <dgm:pt modelId="{ED01CB5B-426E-4998-9C3F-B75EDF6FC84D}">
      <dgm:prSet/>
      <dgm:spPr/>
      <dgm:t>
        <a:bodyPr/>
        <a:lstStyle/>
        <a:p>
          <a:r>
            <a:rPr lang="en-US"/>
            <a:t>Missing values in 'Collision Type' were replaced with the most common value.</a:t>
          </a:r>
        </a:p>
      </dgm:t>
    </dgm:pt>
    <dgm:pt modelId="{E70E642A-1A21-4968-9E88-E014794E8E88}" type="parTrans" cxnId="{21276F4F-BF09-4251-9B2B-53672B0A04EF}">
      <dgm:prSet/>
      <dgm:spPr/>
      <dgm:t>
        <a:bodyPr/>
        <a:lstStyle/>
        <a:p>
          <a:endParaRPr lang="en-US"/>
        </a:p>
      </dgm:t>
    </dgm:pt>
    <dgm:pt modelId="{FED61AEA-531C-4177-A8C4-6D7FF42E56E2}" type="sibTrans" cxnId="{21276F4F-BF09-4251-9B2B-53672B0A04EF}">
      <dgm:prSet/>
      <dgm:spPr/>
      <dgm:t>
        <a:bodyPr/>
        <a:lstStyle/>
        <a:p>
          <a:endParaRPr lang="en-US"/>
        </a:p>
      </dgm:t>
    </dgm:pt>
    <dgm:pt modelId="{F6A4E0C8-104C-40CA-B9A8-7AA3A825A847}">
      <dgm:prSet/>
      <dgm:spPr/>
      <dgm:t>
        <a:bodyPr/>
        <a:lstStyle/>
        <a:p>
          <a:r>
            <a:rPr lang="en-US"/>
            <a:t>Missing values in 'Weather' and 'Surface Condition' were replaced with their respective modes.</a:t>
          </a:r>
        </a:p>
      </dgm:t>
    </dgm:pt>
    <dgm:pt modelId="{52F8F730-C49F-4ED0-A390-250E12B59851}" type="parTrans" cxnId="{0A970868-2CC1-4585-B4AE-662733581E7C}">
      <dgm:prSet/>
      <dgm:spPr/>
      <dgm:t>
        <a:bodyPr/>
        <a:lstStyle/>
        <a:p>
          <a:endParaRPr lang="en-US"/>
        </a:p>
      </dgm:t>
    </dgm:pt>
    <dgm:pt modelId="{9775EC5F-0E85-4AF3-A5CD-70F9C971C656}" type="sibTrans" cxnId="{0A970868-2CC1-4585-B4AE-662733581E7C}">
      <dgm:prSet/>
      <dgm:spPr/>
      <dgm:t>
        <a:bodyPr/>
        <a:lstStyle/>
        <a:p>
          <a:endParaRPr lang="en-US"/>
        </a:p>
      </dgm:t>
    </dgm:pt>
    <dgm:pt modelId="{F04ACC17-1BE8-43C7-B400-8CEF028BB5FC}">
      <dgm:prSet/>
      <dgm:spPr/>
      <dgm:t>
        <a:bodyPr/>
        <a:lstStyle/>
        <a:p>
          <a:r>
            <a:rPr lang="en-US"/>
            <a:t>Missing values in 'Traffic Control' were replaced with 'Unknown' or 'Not Specified'.</a:t>
          </a:r>
        </a:p>
      </dgm:t>
    </dgm:pt>
    <dgm:pt modelId="{1D0681B5-FE0F-427E-9621-6CF59ABECD46}" type="parTrans" cxnId="{04F0EDFF-B91E-4B40-896C-434800147849}">
      <dgm:prSet/>
      <dgm:spPr/>
      <dgm:t>
        <a:bodyPr/>
        <a:lstStyle/>
        <a:p>
          <a:endParaRPr lang="en-US"/>
        </a:p>
      </dgm:t>
    </dgm:pt>
    <dgm:pt modelId="{4881B448-FC84-4573-AE6B-10DE467979F2}" type="sibTrans" cxnId="{04F0EDFF-B91E-4B40-896C-434800147849}">
      <dgm:prSet/>
      <dgm:spPr/>
      <dgm:t>
        <a:bodyPr/>
        <a:lstStyle/>
        <a:p>
          <a:endParaRPr lang="en-US"/>
        </a:p>
      </dgm:t>
    </dgm:pt>
    <dgm:pt modelId="{294F4E99-AE86-4149-A5F4-745CC2CFDAA9}">
      <dgm:prSet/>
      <dgm:spPr/>
      <dgm:t>
        <a:bodyPr/>
        <a:lstStyle/>
        <a:p>
          <a:r>
            <a:rPr lang="en-US"/>
            <a:t>Missing values in 'Municipality' were replaced with a placeholder value like 'Unknown'.</a:t>
          </a:r>
        </a:p>
      </dgm:t>
    </dgm:pt>
    <dgm:pt modelId="{475675B0-4B1B-401C-926B-151DA2AB512F}" type="parTrans" cxnId="{4D5C712D-AB50-4FEB-9506-3CF1956A2F6D}">
      <dgm:prSet/>
      <dgm:spPr/>
      <dgm:t>
        <a:bodyPr/>
        <a:lstStyle/>
        <a:p>
          <a:endParaRPr lang="en-US"/>
        </a:p>
      </dgm:t>
    </dgm:pt>
    <dgm:pt modelId="{B379D0E8-2816-45C4-95BF-CA7A3F2F0A39}" type="sibTrans" cxnId="{4D5C712D-AB50-4FEB-9506-3CF1956A2F6D}">
      <dgm:prSet/>
      <dgm:spPr/>
      <dgm:t>
        <a:bodyPr/>
        <a:lstStyle/>
        <a:p>
          <a:endParaRPr lang="en-US"/>
        </a:p>
      </dgm:t>
    </dgm:pt>
    <dgm:pt modelId="{61044063-2DA7-45C8-A2E3-706041D5D400}">
      <dgm:prSet/>
      <dgm:spPr/>
      <dgm:t>
        <a:bodyPr/>
        <a:lstStyle/>
        <a:p>
          <a:r>
            <a:rPr lang="en-US"/>
            <a:t>Missing values in 'Vehicle Model' were replaced with the most common value.</a:t>
          </a:r>
        </a:p>
      </dgm:t>
    </dgm:pt>
    <dgm:pt modelId="{38392F33-3729-474B-8E20-276B97CEE588}" type="parTrans" cxnId="{0977EB20-4DA1-4122-974D-8D1584CE147D}">
      <dgm:prSet/>
      <dgm:spPr/>
      <dgm:t>
        <a:bodyPr/>
        <a:lstStyle/>
        <a:p>
          <a:endParaRPr lang="en-US"/>
        </a:p>
      </dgm:t>
    </dgm:pt>
    <dgm:pt modelId="{978EB349-81C7-4844-A1AB-55E5DB9F0204}" type="sibTrans" cxnId="{0977EB20-4DA1-4122-974D-8D1584CE147D}">
      <dgm:prSet/>
      <dgm:spPr/>
      <dgm:t>
        <a:bodyPr/>
        <a:lstStyle/>
        <a:p>
          <a:endParaRPr lang="en-US"/>
        </a:p>
      </dgm:t>
    </dgm:pt>
    <dgm:pt modelId="{AF1DB51E-0951-475E-872F-6C4A671AB329}">
      <dgm:prSet/>
      <dgm:spPr/>
      <dgm:t>
        <a:bodyPr/>
        <a:lstStyle/>
        <a:p>
          <a:r>
            <a:rPr lang="en-US" dirty="0"/>
            <a:t>'Crash Date/Time' column was converted to a datetime format for easier manipulation.</a:t>
          </a:r>
        </a:p>
      </dgm:t>
    </dgm:pt>
    <dgm:pt modelId="{0DD8115E-A627-4862-8291-EF4947FBAF66}" type="parTrans" cxnId="{988871F4-6440-48DD-8836-0A79E5176C05}">
      <dgm:prSet/>
      <dgm:spPr/>
      <dgm:t>
        <a:bodyPr/>
        <a:lstStyle/>
        <a:p>
          <a:endParaRPr lang="en-US"/>
        </a:p>
      </dgm:t>
    </dgm:pt>
    <dgm:pt modelId="{FFC4CED7-9B01-4773-A2DA-2D15E9D2C06B}" type="sibTrans" cxnId="{988871F4-6440-48DD-8836-0A79E5176C05}">
      <dgm:prSet/>
      <dgm:spPr/>
      <dgm:t>
        <a:bodyPr/>
        <a:lstStyle/>
        <a:p>
          <a:endParaRPr lang="en-US"/>
        </a:p>
      </dgm:t>
    </dgm:pt>
    <dgm:pt modelId="{A326980B-9ECF-44C1-91FF-8E705CCEA94F}">
      <dgm:prSet/>
      <dgm:spPr/>
      <dgm:t>
        <a:bodyPr/>
        <a:lstStyle/>
        <a:p>
          <a:r>
            <a:rPr lang="en-US"/>
            <a:t>Object-type columns were converted to strings to ensure uniform data type across the dataset.</a:t>
          </a:r>
        </a:p>
      </dgm:t>
    </dgm:pt>
    <dgm:pt modelId="{96821F94-5F72-42E3-A667-DC226570E8C6}" type="parTrans" cxnId="{5A07E227-D936-4141-B06D-EC24419C7CCF}">
      <dgm:prSet/>
      <dgm:spPr/>
      <dgm:t>
        <a:bodyPr/>
        <a:lstStyle/>
        <a:p>
          <a:endParaRPr lang="en-US"/>
        </a:p>
      </dgm:t>
    </dgm:pt>
    <dgm:pt modelId="{35F88963-3CAD-40DA-AC71-65FBA4469BE3}" type="sibTrans" cxnId="{5A07E227-D936-4141-B06D-EC24419C7CCF}">
      <dgm:prSet/>
      <dgm:spPr/>
      <dgm:t>
        <a:bodyPr/>
        <a:lstStyle/>
        <a:p>
          <a:endParaRPr lang="en-US"/>
        </a:p>
      </dgm:t>
    </dgm:pt>
    <dgm:pt modelId="{3BDD47A1-1C1A-4236-BCF3-A45CF6CD22C5}" type="pres">
      <dgm:prSet presAssocID="{34651B4A-0680-46D4-A41D-EC20FBBCAB1B}" presName="cycle" presStyleCnt="0">
        <dgm:presLayoutVars>
          <dgm:dir/>
          <dgm:resizeHandles val="exact"/>
        </dgm:presLayoutVars>
      </dgm:prSet>
      <dgm:spPr/>
    </dgm:pt>
    <dgm:pt modelId="{617D3E80-A8D1-4EAC-A81D-50F74865DFC6}" type="pres">
      <dgm:prSet presAssocID="{96CEE60C-86FA-4B4F-8282-C2D83BB8DAE0}" presName="node" presStyleLbl="node1" presStyleIdx="0" presStyleCnt="8">
        <dgm:presLayoutVars>
          <dgm:bulletEnabled val="1"/>
        </dgm:presLayoutVars>
      </dgm:prSet>
      <dgm:spPr/>
    </dgm:pt>
    <dgm:pt modelId="{0047E21C-7EB4-4C4F-87A0-62D98D711059}" type="pres">
      <dgm:prSet presAssocID="{9645458F-CD23-42F4-ADB8-BF602B7A5CD0}" presName="sibTrans" presStyleLbl="sibTrans2D1" presStyleIdx="0" presStyleCnt="8"/>
      <dgm:spPr/>
    </dgm:pt>
    <dgm:pt modelId="{71541D6A-A75D-4C54-BA27-312B08556709}" type="pres">
      <dgm:prSet presAssocID="{9645458F-CD23-42F4-ADB8-BF602B7A5CD0}" presName="connectorText" presStyleLbl="sibTrans2D1" presStyleIdx="0" presStyleCnt="8"/>
      <dgm:spPr/>
    </dgm:pt>
    <dgm:pt modelId="{2E608CAC-887E-4150-8732-2D1DA6EDC113}" type="pres">
      <dgm:prSet presAssocID="{ED01CB5B-426E-4998-9C3F-B75EDF6FC84D}" presName="node" presStyleLbl="node1" presStyleIdx="1" presStyleCnt="8">
        <dgm:presLayoutVars>
          <dgm:bulletEnabled val="1"/>
        </dgm:presLayoutVars>
      </dgm:prSet>
      <dgm:spPr/>
    </dgm:pt>
    <dgm:pt modelId="{D215C0D8-88C2-45CD-88F8-2CC350CF3711}" type="pres">
      <dgm:prSet presAssocID="{FED61AEA-531C-4177-A8C4-6D7FF42E56E2}" presName="sibTrans" presStyleLbl="sibTrans2D1" presStyleIdx="1" presStyleCnt="8"/>
      <dgm:spPr/>
    </dgm:pt>
    <dgm:pt modelId="{58ACE7C7-E8E2-48A5-B81B-7BCFA6746605}" type="pres">
      <dgm:prSet presAssocID="{FED61AEA-531C-4177-A8C4-6D7FF42E56E2}" presName="connectorText" presStyleLbl="sibTrans2D1" presStyleIdx="1" presStyleCnt="8"/>
      <dgm:spPr/>
    </dgm:pt>
    <dgm:pt modelId="{4B3CA920-B8E8-4C39-BF42-4E0C062B8BC2}" type="pres">
      <dgm:prSet presAssocID="{F6A4E0C8-104C-40CA-B9A8-7AA3A825A847}" presName="node" presStyleLbl="node1" presStyleIdx="2" presStyleCnt="8">
        <dgm:presLayoutVars>
          <dgm:bulletEnabled val="1"/>
        </dgm:presLayoutVars>
      </dgm:prSet>
      <dgm:spPr/>
    </dgm:pt>
    <dgm:pt modelId="{C03804A6-6E8C-4326-B1EB-81641ED0FB77}" type="pres">
      <dgm:prSet presAssocID="{9775EC5F-0E85-4AF3-A5CD-70F9C971C656}" presName="sibTrans" presStyleLbl="sibTrans2D1" presStyleIdx="2" presStyleCnt="8"/>
      <dgm:spPr/>
    </dgm:pt>
    <dgm:pt modelId="{A406D5FB-EBE0-4414-8EF6-C7459EB6AE86}" type="pres">
      <dgm:prSet presAssocID="{9775EC5F-0E85-4AF3-A5CD-70F9C971C656}" presName="connectorText" presStyleLbl="sibTrans2D1" presStyleIdx="2" presStyleCnt="8"/>
      <dgm:spPr/>
    </dgm:pt>
    <dgm:pt modelId="{F5C1086A-73FD-4F5D-8DEE-29E626C666EE}" type="pres">
      <dgm:prSet presAssocID="{F04ACC17-1BE8-43C7-B400-8CEF028BB5FC}" presName="node" presStyleLbl="node1" presStyleIdx="3" presStyleCnt="8">
        <dgm:presLayoutVars>
          <dgm:bulletEnabled val="1"/>
        </dgm:presLayoutVars>
      </dgm:prSet>
      <dgm:spPr/>
    </dgm:pt>
    <dgm:pt modelId="{6AA59EA6-CB2B-4FE9-A90C-CF6E7D535D60}" type="pres">
      <dgm:prSet presAssocID="{4881B448-FC84-4573-AE6B-10DE467979F2}" presName="sibTrans" presStyleLbl="sibTrans2D1" presStyleIdx="3" presStyleCnt="8"/>
      <dgm:spPr/>
    </dgm:pt>
    <dgm:pt modelId="{AF9BCC45-63E4-40B9-9365-9DFDAD0AE767}" type="pres">
      <dgm:prSet presAssocID="{4881B448-FC84-4573-AE6B-10DE467979F2}" presName="connectorText" presStyleLbl="sibTrans2D1" presStyleIdx="3" presStyleCnt="8"/>
      <dgm:spPr/>
    </dgm:pt>
    <dgm:pt modelId="{D8209ABA-D688-40F3-AE2F-2A82F7439B80}" type="pres">
      <dgm:prSet presAssocID="{294F4E99-AE86-4149-A5F4-745CC2CFDAA9}" presName="node" presStyleLbl="node1" presStyleIdx="4" presStyleCnt="8">
        <dgm:presLayoutVars>
          <dgm:bulletEnabled val="1"/>
        </dgm:presLayoutVars>
      </dgm:prSet>
      <dgm:spPr/>
    </dgm:pt>
    <dgm:pt modelId="{8E6215ED-CAF8-4DD4-ACD1-C49E286056FF}" type="pres">
      <dgm:prSet presAssocID="{B379D0E8-2816-45C4-95BF-CA7A3F2F0A39}" presName="sibTrans" presStyleLbl="sibTrans2D1" presStyleIdx="4" presStyleCnt="8"/>
      <dgm:spPr/>
    </dgm:pt>
    <dgm:pt modelId="{B8E82594-3D3F-4270-8144-E5BBF79BC7C0}" type="pres">
      <dgm:prSet presAssocID="{B379D0E8-2816-45C4-95BF-CA7A3F2F0A39}" presName="connectorText" presStyleLbl="sibTrans2D1" presStyleIdx="4" presStyleCnt="8"/>
      <dgm:spPr/>
    </dgm:pt>
    <dgm:pt modelId="{992B10A6-8980-4168-894E-6346F457AD72}" type="pres">
      <dgm:prSet presAssocID="{61044063-2DA7-45C8-A2E3-706041D5D400}" presName="node" presStyleLbl="node1" presStyleIdx="5" presStyleCnt="8">
        <dgm:presLayoutVars>
          <dgm:bulletEnabled val="1"/>
        </dgm:presLayoutVars>
      </dgm:prSet>
      <dgm:spPr/>
    </dgm:pt>
    <dgm:pt modelId="{1AA1C2C1-567A-4704-A3B4-0421E649528E}" type="pres">
      <dgm:prSet presAssocID="{978EB349-81C7-4844-A1AB-55E5DB9F0204}" presName="sibTrans" presStyleLbl="sibTrans2D1" presStyleIdx="5" presStyleCnt="8"/>
      <dgm:spPr/>
    </dgm:pt>
    <dgm:pt modelId="{8E142828-518E-4878-AF42-A4CA2F8F9564}" type="pres">
      <dgm:prSet presAssocID="{978EB349-81C7-4844-A1AB-55E5DB9F0204}" presName="connectorText" presStyleLbl="sibTrans2D1" presStyleIdx="5" presStyleCnt="8"/>
      <dgm:spPr/>
    </dgm:pt>
    <dgm:pt modelId="{CCA0EF5F-C1AD-4563-8DD8-FB007416C7BA}" type="pres">
      <dgm:prSet presAssocID="{AF1DB51E-0951-475E-872F-6C4A671AB329}" presName="node" presStyleLbl="node1" presStyleIdx="6" presStyleCnt="8">
        <dgm:presLayoutVars>
          <dgm:bulletEnabled val="1"/>
        </dgm:presLayoutVars>
      </dgm:prSet>
      <dgm:spPr/>
    </dgm:pt>
    <dgm:pt modelId="{95C0C444-556E-4674-BD0F-5BA02424B668}" type="pres">
      <dgm:prSet presAssocID="{FFC4CED7-9B01-4773-A2DA-2D15E9D2C06B}" presName="sibTrans" presStyleLbl="sibTrans2D1" presStyleIdx="6" presStyleCnt="8"/>
      <dgm:spPr/>
    </dgm:pt>
    <dgm:pt modelId="{82E854CE-0304-41A5-AC66-08F8BD975ECF}" type="pres">
      <dgm:prSet presAssocID="{FFC4CED7-9B01-4773-A2DA-2D15E9D2C06B}" presName="connectorText" presStyleLbl="sibTrans2D1" presStyleIdx="6" presStyleCnt="8"/>
      <dgm:spPr/>
    </dgm:pt>
    <dgm:pt modelId="{AEE480CC-F1A4-4A19-AB44-FF6983C6E009}" type="pres">
      <dgm:prSet presAssocID="{A326980B-9ECF-44C1-91FF-8E705CCEA94F}" presName="node" presStyleLbl="node1" presStyleIdx="7" presStyleCnt="8">
        <dgm:presLayoutVars>
          <dgm:bulletEnabled val="1"/>
        </dgm:presLayoutVars>
      </dgm:prSet>
      <dgm:spPr/>
    </dgm:pt>
    <dgm:pt modelId="{E85665F7-949F-43A1-823A-B688BA4FDCC4}" type="pres">
      <dgm:prSet presAssocID="{35F88963-3CAD-40DA-AC71-65FBA4469BE3}" presName="sibTrans" presStyleLbl="sibTrans2D1" presStyleIdx="7" presStyleCnt="8"/>
      <dgm:spPr/>
    </dgm:pt>
    <dgm:pt modelId="{9BC61470-0BC2-4F7E-A79D-B9A1ADBBD6E9}" type="pres">
      <dgm:prSet presAssocID="{35F88963-3CAD-40DA-AC71-65FBA4469BE3}" presName="connectorText" presStyleLbl="sibTrans2D1" presStyleIdx="7" presStyleCnt="8"/>
      <dgm:spPr/>
    </dgm:pt>
  </dgm:ptLst>
  <dgm:cxnLst>
    <dgm:cxn modelId="{79969105-ECB1-4727-968B-B98E50108F2A}" type="presOf" srcId="{F04ACC17-1BE8-43C7-B400-8CEF028BB5FC}" destId="{F5C1086A-73FD-4F5D-8DEE-29E626C666EE}" srcOrd="0" destOrd="0" presId="urn:microsoft.com/office/officeart/2005/8/layout/cycle2"/>
    <dgm:cxn modelId="{A0B6BC08-58B5-4DB9-B8D6-A47933BD738F}" type="presOf" srcId="{96CEE60C-86FA-4B4F-8282-C2D83BB8DAE0}" destId="{617D3E80-A8D1-4EAC-A81D-50F74865DFC6}" srcOrd="0" destOrd="0" presId="urn:microsoft.com/office/officeart/2005/8/layout/cycle2"/>
    <dgm:cxn modelId="{3F08C115-10EA-4E88-8CC9-E9D53CE81CE2}" type="presOf" srcId="{34651B4A-0680-46D4-A41D-EC20FBBCAB1B}" destId="{3BDD47A1-1C1A-4236-BCF3-A45CF6CD22C5}" srcOrd="0" destOrd="0" presId="urn:microsoft.com/office/officeart/2005/8/layout/cycle2"/>
    <dgm:cxn modelId="{0977EB20-4DA1-4122-974D-8D1584CE147D}" srcId="{34651B4A-0680-46D4-A41D-EC20FBBCAB1B}" destId="{61044063-2DA7-45C8-A2E3-706041D5D400}" srcOrd="5" destOrd="0" parTransId="{38392F33-3729-474B-8E20-276B97CEE588}" sibTransId="{978EB349-81C7-4844-A1AB-55E5DB9F0204}"/>
    <dgm:cxn modelId="{12D63D26-4459-4180-91A3-3E5F01AED4CF}" type="presOf" srcId="{FED61AEA-531C-4177-A8C4-6D7FF42E56E2}" destId="{D215C0D8-88C2-45CD-88F8-2CC350CF3711}" srcOrd="0" destOrd="0" presId="urn:microsoft.com/office/officeart/2005/8/layout/cycle2"/>
    <dgm:cxn modelId="{5A07E227-D936-4141-B06D-EC24419C7CCF}" srcId="{34651B4A-0680-46D4-A41D-EC20FBBCAB1B}" destId="{A326980B-9ECF-44C1-91FF-8E705CCEA94F}" srcOrd="7" destOrd="0" parTransId="{96821F94-5F72-42E3-A667-DC226570E8C6}" sibTransId="{35F88963-3CAD-40DA-AC71-65FBA4469BE3}"/>
    <dgm:cxn modelId="{D6BA0D2D-6FA7-41C5-AEA6-8C795FE6991C}" type="presOf" srcId="{978EB349-81C7-4844-A1AB-55E5DB9F0204}" destId="{8E142828-518E-4878-AF42-A4CA2F8F9564}" srcOrd="1" destOrd="0" presId="urn:microsoft.com/office/officeart/2005/8/layout/cycle2"/>
    <dgm:cxn modelId="{4D5C712D-AB50-4FEB-9506-3CF1956A2F6D}" srcId="{34651B4A-0680-46D4-A41D-EC20FBBCAB1B}" destId="{294F4E99-AE86-4149-A5F4-745CC2CFDAA9}" srcOrd="4" destOrd="0" parTransId="{475675B0-4B1B-401C-926B-151DA2AB512F}" sibTransId="{B379D0E8-2816-45C4-95BF-CA7A3F2F0A39}"/>
    <dgm:cxn modelId="{B2EDB130-0591-400F-9FE5-61146B8B85D8}" type="presOf" srcId="{AF1DB51E-0951-475E-872F-6C4A671AB329}" destId="{CCA0EF5F-C1AD-4563-8DD8-FB007416C7BA}" srcOrd="0" destOrd="0" presId="urn:microsoft.com/office/officeart/2005/8/layout/cycle2"/>
    <dgm:cxn modelId="{0ACDCC32-E043-4EDD-91DF-CFE3962DD85D}" type="presOf" srcId="{A326980B-9ECF-44C1-91FF-8E705CCEA94F}" destId="{AEE480CC-F1A4-4A19-AB44-FF6983C6E009}" srcOrd="0" destOrd="0" presId="urn:microsoft.com/office/officeart/2005/8/layout/cycle2"/>
    <dgm:cxn modelId="{93887034-78E0-4FC9-865C-41242860D509}" srcId="{34651B4A-0680-46D4-A41D-EC20FBBCAB1B}" destId="{96CEE60C-86FA-4B4F-8282-C2D83BB8DAE0}" srcOrd="0" destOrd="0" parTransId="{EB76BF0F-6926-4043-870B-80982F3B2AA3}" sibTransId="{9645458F-CD23-42F4-ADB8-BF602B7A5CD0}"/>
    <dgm:cxn modelId="{29DA013B-6D83-49AB-B7FB-8852BAD4FD88}" type="presOf" srcId="{9645458F-CD23-42F4-ADB8-BF602B7A5CD0}" destId="{0047E21C-7EB4-4C4F-87A0-62D98D711059}" srcOrd="0" destOrd="0" presId="urn:microsoft.com/office/officeart/2005/8/layout/cycle2"/>
    <dgm:cxn modelId="{70035F43-8581-4169-9281-041A01388832}" type="presOf" srcId="{35F88963-3CAD-40DA-AC71-65FBA4469BE3}" destId="{9BC61470-0BC2-4F7E-A79D-B9A1ADBBD6E9}" srcOrd="1" destOrd="0" presId="urn:microsoft.com/office/officeart/2005/8/layout/cycle2"/>
    <dgm:cxn modelId="{0A970868-2CC1-4585-B4AE-662733581E7C}" srcId="{34651B4A-0680-46D4-A41D-EC20FBBCAB1B}" destId="{F6A4E0C8-104C-40CA-B9A8-7AA3A825A847}" srcOrd="2" destOrd="0" parTransId="{52F8F730-C49F-4ED0-A390-250E12B59851}" sibTransId="{9775EC5F-0E85-4AF3-A5CD-70F9C971C656}"/>
    <dgm:cxn modelId="{0A1C4B68-BC10-4188-8CC2-756EBA01172B}" type="presOf" srcId="{4881B448-FC84-4573-AE6B-10DE467979F2}" destId="{6AA59EA6-CB2B-4FE9-A90C-CF6E7D535D60}" srcOrd="0" destOrd="0" presId="urn:microsoft.com/office/officeart/2005/8/layout/cycle2"/>
    <dgm:cxn modelId="{E71CB74E-1AE3-4E47-BFAA-C95FEBB28B71}" type="presOf" srcId="{FED61AEA-531C-4177-A8C4-6D7FF42E56E2}" destId="{58ACE7C7-E8E2-48A5-B81B-7BCFA6746605}" srcOrd="1" destOrd="0" presId="urn:microsoft.com/office/officeart/2005/8/layout/cycle2"/>
    <dgm:cxn modelId="{21276F4F-BF09-4251-9B2B-53672B0A04EF}" srcId="{34651B4A-0680-46D4-A41D-EC20FBBCAB1B}" destId="{ED01CB5B-426E-4998-9C3F-B75EDF6FC84D}" srcOrd="1" destOrd="0" parTransId="{E70E642A-1A21-4968-9E88-E014794E8E88}" sibTransId="{FED61AEA-531C-4177-A8C4-6D7FF42E56E2}"/>
    <dgm:cxn modelId="{C8A1BF50-161F-4333-80DF-867B598C3365}" type="presOf" srcId="{978EB349-81C7-4844-A1AB-55E5DB9F0204}" destId="{1AA1C2C1-567A-4704-A3B4-0421E649528E}" srcOrd="0" destOrd="0" presId="urn:microsoft.com/office/officeart/2005/8/layout/cycle2"/>
    <dgm:cxn modelId="{C9E8FF53-FDB5-4C02-ADAA-5E736B8EDF90}" type="presOf" srcId="{4881B448-FC84-4573-AE6B-10DE467979F2}" destId="{AF9BCC45-63E4-40B9-9365-9DFDAD0AE767}" srcOrd="1" destOrd="0" presId="urn:microsoft.com/office/officeart/2005/8/layout/cycle2"/>
    <dgm:cxn modelId="{6197E574-B71B-448E-A48E-D841D43DF234}" type="presOf" srcId="{61044063-2DA7-45C8-A2E3-706041D5D400}" destId="{992B10A6-8980-4168-894E-6346F457AD72}" srcOrd="0" destOrd="0" presId="urn:microsoft.com/office/officeart/2005/8/layout/cycle2"/>
    <dgm:cxn modelId="{3A4CD27B-DE52-4BE9-B9CF-BE679CFB742A}" type="presOf" srcId="{9645458F-CD23-42F4-ADB8-BF602B7A5CD0}" destId="{71541D6A-A75D-4C54-BA27-312B08556709}" srcOrd="1" destOrd="0" presId="urn:microsoft.com/office/officeart/2005/8/layout/cycle2"/>
    <dgm:cxn modelId="{74755684-9AF8-4706-A434-CD2DC1638A83}" type="presOf" srcId="{9775EC5F-0E85-4AF3-A5CD-70F9C971C656}" destId="{C03804A6-6E8C-4326-B1EB-81641ED0FB77}" srcOrd="0" destOrd="0" presId="urn:microsoft.com/office/officeart/2005/8/layout/cycle2"/>
    <dgm:cxn modelId="{EB137189-64A2-48AD-AD49-F8D8E01EAD94}" type="presOf" srcId="{9775EC5F-0E85-4AF3-A5CD-70F9C971C656}" destId="{A406D5FB-EBE0-4414-8EF6-C7459EB6AE86}" srcOrd="1" destOrd="0" presId="urn:microsoft.com/office/officeart/2005/8/layout/cycle2"/>
    <dgm:cxn modelId="{560AB589-6B12-4869-84BC-62A7B2687179}" type="presOf" srcId="{B379D0E8-2816-45C4-95BF-CA7A3F2F0A39}" destId="{8E6215ED-CAF8-4DD4-ACD1-C49E286056FF}" srcOrd="0" destOrd="0" presId="urn:microsoft.com/office/officeart/2005/8/layout/cycle2"/>
    <dgm:cxn modelId="{744563A8-843A-4B7A-8159-991FACE81017}" type="presOf" srcId="{FFC4CED7-9B01-4773-A2DA-2D15E9D2C06B}" destId="{95C0C444-556E-4674-BD0F-5BA02424B668}" srcOrd="0" destOrd="0" presId="urn:microsoft.com/office/officeart/2005/8/layout/cycle2"/>
    <dgm:cxn modelId="{3C9310B0-3878-4FD8-B377-B92E80579AA1}" type="presOf" srcId="{35F88963-3CAD-40DA-AC71-65FBA4469BE3}" destId="{E85665F7-949F-43A1-823A-B688BA4FDCC4}" srcOrd="0" destOrd="0" presId="urn:microsoft.com/office/officeart/2005/8/layout/cycle2"/>
    <dgm:cxn modelId="{D5A78FBC-8567-40AF-82E7-9B67CACA4283}" type="presOf" srcId="{294F4E99-AE86-4149-A5F4-745CC2CFDAA9}" destId="{D8209ABA-D688-40F3-AE2F-2A82F7439B80}" srcOrd="0" destOrd="0" presId="urn:microsoft.com/office/officeart/2005/8/layout/cycle2"/>
    <dgm:cxn modelId="{B5B80BBE-8562-46BA-ADEF-803FF61A36CE}" type="presOf" srcId="{ED01CB5B-426E-4998-9C3F-B75EDF6FC84D}" destId="{2E608CAC-887E-4150-8732-2D1DA6EDC113}" srcOrd="0" destOrd="0" presId="urn:microsoft.com/office/officeart/2005/8/layout/cycle2"/>
    <dgm:cxn modelId="{CC748CC4-8293-4537-B793-DD4F94741F7E}" type="presOf" srcId="{FFC4CED7-9B01-4773-A2DA-2D15E9D2C06B}" destId="{82E854CE-0304-41A5-AC66-08F8BD975ECF}" srcOrd="1" destOrd="0" presId="urn:microsoft.com/office/officeart/2005/8/layout/cycle2"/>
    <dgm:cxn modelId="{032C62CC-1ADF-4570-8BA9-9D8DB980BC54}" type="presOf" srcId="{B379D0E8-2816-45C4-95BF-CA7A3F2F0A39}" destId="{B8E82594-3D3F-4270-8144-E5BBF79BC7C0}" srcOrd="1" destOrd="0" presId="urn:microsoft.com/office/officeart/2005/8/layout/cycle2"/>
    <dgm:cxn modelId="{E3681ADE-A5BD-462A-8A32-705778DDE175}" type="presOf" srcId="{F6A4E0C8-104C-40CA-B9A8-7AA3A825A847}" destId="{4B3CA920-B8E8-4C39-BF42-4E0C062B8BC2}" srcOrd="0" destOrd="0" presId="urn:microsoft.com/office/officeart/2005/8/layout/cycle2"/>
    <dgm:cxn modelId="{988871F4-6440-48DD-8836-0A79E5176C05}" srcId="{34651B4A-0680-46D4-A41D-EC20FBBCAB1B}" destId="{AF1DB51E-0951-475E-872F-6C4A671AB329}" srcOrd="6" destOrd="0" parTransId="{0DD8115E-A627-4862-8291-EF4947FBAF66}" sibTransId="{FFC4CED7-9B01-4773-A2DA-2D15E9D2C06B}"/>
    <dgm:cxn modelId="{04F0EDFF-B91E-4B40-896C-434800147849}" srcId="{34651B4A-0680-46D4-A41D-EC20FBBCAB1B}" destId="{F04ACC17-1BE8-43C7-B400-8CEF028BB5FC}" srcOrd="3" destOrd="0" parTransId="{1D0681B5-FE0F-427E-9621-6CF59ABECD46}" sibTransId="{4881B448-FC84-4573-AE6B-10DE467979F2}"/>
    <dgm:cxn modelId="{D17F1B1F-C9DE-4728-9D2B-3C90AE70595B}" type="presParOf" srcId="{3BDD47A1-1C1A-4236-BCF3-A45CF6CD22C5}" destId="{617D3E80-A8D1-4EAC-A81D-50F74865DFC6}" srcOrd="0" destOrd="0" presId="urn:microsoft.com/office/officeart/2005/8/layout/cycle2"/>
    <dgm:cxn modelId="{2B1984BE-F40D-4124-A327-029043A89C63}" type="presParOf" srcId="{3BDD47A1-1C1A-4236-BCF3-A45CF6CD22C5}" destId="{0047E21C-7EB4-4C4F-87A0-62D98D711059}" srcOrd="1" destOrd="0" presId="urn:microsoft.com/office/officeart/2005/8/layout/cycle2"/>
    <dgm:cxn modelId="{21327A15-ADA1-4A7A-B741-CC799128050F}" type="presParOf" srcId="{0047E21C-7EB4-4C4F-87A0-62D98D711059}" destId="{71541D6A-A75D-4C54-BA27-312B08556709}" srcOrd="0" destOrd="0" presId="urn:microsoft.com/office/officeart/2005/8/layout/cycle2"/>
    <dgm:cxn modelId="{6F90F25F-4D1C-44F4-BEFE-A1704D6D5D15}" type="presParOf" srcId="{3BDD47A1-1C1A-4236-BCF3-A45CF6CD22C5}" destId="{2E608CAC-887E-4150-8732-2D1DA6EDC113}" srcOrd="2" destOrd="0" presId="urn:microsoft.com/office/officeart/2005/8/layout/cycle2"/>
    <dgm:cxn modelId="{3F480367-7ECD-498B-9874-A153A7252037}" type="presParOf" srcId="{3BDD47A1-1C1A-4236-BCF3-A45CF6CD22C5}" destId="{D215C0D8-88C2-45CD-88F8-2CC350CF3711}" srcOrd="3" destOrd="0" presId="urn:microsoft.com/office/officeart/2005/8/layout/cycle2"/>
    <dgm:cxn modelId="{08339CBA-6FF0-408C-88BE-D149CFBDCEDA}" type="presParOf" srcId="{D215C0D8-88C2-45CD-88F8-2CC350CF3711}" destId="{58ACE7C7-E8E2-48A5-B81B-7BCFA6746605}" srcOrd="0" destOrd="0" presId="urn:microsoft.com/office/officeart/2005/8/layout/cycle2"/>
    <dgm:cxn modelId="{EFB09BC5-2343-46D7-8F99-3456AF52947F}" type="presParOf" srcId="{3BDD47A1-1C1A-4236-BCF3-A45CF6CD22C5}" destId="{4B3CA920-B8E8-4C39-BF42-4E0C062B8BC2}" srcOrd="4" destOrd="0" presId="urn:microsoft.com/office/officeart/2005/8/layout/cycle2"/>
    <dgm:cxn modelId="{308AF080-B2E7-468E-BB37-F8285E22FF2E}" type="presParOf" srcId="{3BDD47A1-1C1A-4236-BCF3-A45CF6CD22C5}" destId="{C03804A6-6E8C-4326-B1EB-81641ED0FB77}" srcOrd="5" destOrd="0" presId="urn:microsoft.com/office/officeart/2005/8/layout/cycle2"/>
    <dgm:cxn modelId="{A95EAEC5-81B4-41CA-9E53-75D3997645FC}" type="presParOf" srcId="{C03804A6-6E8C-4326-B1EB-81641ED0FB77}" destId="{A406D5FB-EBE0-4414-8EF6-C7459EB6AE86}" srcOrd="0" destOrd="0" presId="urn:microsoft.com/office/officeart/2005/8/layout/cycle2"/>
    <dgm:cxn modelId="{0985C267-50EF-4D87-81BD-574F48685934}" type="presParOf" srcId="{3BDD47A1-1C1A-4236-BCF3-A45CF6CD22C5}" destId="{F5C1086A-73FD-4F5D-8DEE-29E626C666EE}" srcOrd="6" destOrd="0" presId="urn:microsoft.com/office/officeart/2005/8/layout/cycle2"/>
    <dgm:cxn modelId="{67C7C043-7117-4282-9488-BEFA84630641}" type="presParOf" srcId="{3BDD47A1-1C1A-4236-BCF3-A45CF6CD22C5}" destId="{6AA59EA6-CB2B-4FE9-A90C-CF6E7D535D60}" srcOrd="7" destOrd="0" presId="urn:microsoft.com/office/officeart/2005/8/layout/cycle2"/>
    <dgm:cxn modelId="{DCCA7B9B-9ADE-4957-9D6C-4C2FBDB29C8A}" type="presParOf" srcId="{6AA59EA6-CB2B-4FE9-A90C-CF6E7D535D60}" destId="{AF9BCC45-63E4-40B9-9365-9DFDAD0AE767}" srcOrd="0" destOrd="0" presId="urn:microsoft.com/office/officeart/2005/8/layout/cycle2"/>
    <dgm:cxn modelId="{68693793-CB8E-4564-8E32-B02B79BBD23E}" type="presParOf" srcId="{3BDD47A1-1C1A-4236-BCF3-A45CF6CD22C5}" destId="{D8209ABA-D688-40F3-AE2F-2A82F7439B80}" srcOrd="8" destOrd="0" presId="urn:microsoft.com/office/officeart/2005/8/layout/cycle2"/>
    <dgm:cxn modelId="{AA9B386C-959A-4442-8BBB-B9B11DDD58F6}" type="presParOf" srcId="{3BDD47A1-1C1A-4236-BCF3-A45CF6CD22C5}" destId="{8E6215ED-CAF8-4DD4-ACD1-C49E286056FF}" srcOrd="9" destOrd="0" presId="urn:microsoft.com/office/officeart/2005/8/layout/cycle2"/>
    <dgm:cxn modelId="{36A04895-49DC-4907-9093-EFF559FAB46F}" type="presParOf" srcId="{8E6215ED-CAF8-4DD4-ACD1-C49E286056FF}" destId="{B8E82594-3D3F-4270-8144-E5BBF79BC7C0}" srcOrd="0" destOrd="0" presId="urn:microsoft.com/office/officeart/2005/8/layout/cycle2"/>
    <dgm:cxn modelId="{F3CEBAD3-7B0A-4131-BB0B-28536EB650DC}" type="presParOf" srcId="{3BDD47A1-1C1A-4236-BCF3-A45CF6CD22C5}" destId="{992B10A6-8980-4168-894E-6346F457AD72}" srcOrd="10" destOrd="0" presId="urn:microsoft.com/office/officeart/2005/8/layout/cycle2"/>
    <dgm:cxn modelId="{C4CFEDB2-F32E-4427-AF5C-3F270741B109}" type="presParOf" srcId="{3BDD47A1-1C1A-4236-BCF3-A45CF6CD22C5}" destId="{1AA1C2C1-567A-4704-A3B4-0421E649528E}" srcOrd="11" destOrd="0" presId="urn:microsoft.com/office/officeart/2005/8/layout/cycle2"/>
    <dgm:cxn modelId="{D957DF44-68E6-4EA3-8C9D-74F5A79CBB0A}" type="presParOf" srcId="{1AA1C2C1-567A-4704-A3B4-0421E649528E}" destId="{8E142828-518E-4878-AF42-A4CA2F8F9564}" srcOrd="0" destOrd="0" presId="urn:microsoft.com/office/officeart/2005/8/layout/cycle2"/>
    <dgm:cxn modelId="{A1030A63-B1D5-456B-9A0B-DEB0C7237624}" type="presParOf" srcId="{3BDD47A1-1C1A-4236-BCF3-A45CF6CD22C5}" destId="{CCA0EF5F-C1AD-4563-8DD8-FB007416C7BA}" srcOrd="12" destOrd="0" presId="urn:microsoft.com/office/officeart/2005/8/layout/cycle2"/>
    <dgm:cxn modelId="{265C366C-03F5-4E94-BB6E-EBA5ECFEBEAD}" type="presParOf" srcId="{3BDD47A1-1C1A-4236-BCF3-A45CF6CD22C5}" destId="{95C0C444-556E-4674-BD0F-5BA02424B668}" srcOrd="13" destOrd="0" presId="urn:microsoft.com/office/officeart/2005/8/layout/cycle2"/>
    <dgm:cxn modelId="{CCC99907-164E-4179-8906-05F3AF805501}" type="presParOf" srcId="{95C0C444-556E-4674-BD0F-5BA02424B668}" destId="{82E854CE-0304-41A5-AC66-08F8BD975ECF}" srcOrd="0" destOrd="0" presId="urn:microsoft.com/office/officeart/2005/8/layout/cycle2"/>
    <dgm:cxn modelId="{FAA89BA4-BA16-4B59-A55D-E91069EAAE29}" type="presParOf" srcId="{3BDD47A1-1C1A-4236-BCF3-A45CF6CD22C5}" destId="{AEE480CC-F1A4-4A19-AB44-FF6983C6E009}" srcOrd="14" destOrd="0" presId="urn:microsoft.com/office/officeart/2005/8/layout/cycle2"/>
    <dgm:cxn modelId="{7ED853BC-CC55-4DEE-8AD0-EFF724461D3A}" type="presParOf" srcId="{3BDD47A1-1C1A-4236-BCF3-A45CF6CD22C5}" destId="{E85665F7-949F-43A1-823A-B688BA4FDCC4}" srcOrd="15" destOrd="0" presId="urn:microsoft.com/office/officeart/2005/8/layout/cycle2"/>
    <dgm:cxn modelId="{78E20912-BFE8-40C8-A455-BB0A513C8716}" type="presParOf" srcId="{E85665F7-949F-43A1-823A-B688BA4FDCC4}" destId="{9BC61470-0BC2-4F7E-A79D-B9A1ADBBD6E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D3E80-A8D1-4EAC-A81D-50F74865DFC6}">
      <dsp:nvSpPr>
        <dsp:cNvPr id="0" name=""/>
        <dsp:cNvSpPr/>
      </dsp:nvSpPr>
      <dsp:spPr>
        <a:xfrm>
          <a:off x="6206026" y="1980"/>
          <a:ext cx="1258226" cy="12582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We have selected 17,210 rows in the dataset.</a:t>
          </a:r>
        </a:p>
      </dsp:txBody>
      <dsp:txXfrm>
        <a:off x="6390289" y="186243"/>
        <a:ext cx="889700" cy="889700"/>
      </dsp:txXfrm>
    </dsp:sp>
    <dsp:sp modelId="{0047E21C-7EB4-4C4F-87A0-62D98D711059}">
      <dsp:nvSpPr>
        <dsp:cNvPr id="0" name=""/>
        <dsp:cNvSpPr/>
      </dsp:nvSpPr>
      <dsp:spPr>
        <a:xfrm rot="1350000">
          <a:off x="7532148" y="776896"/>
          <a:ext cx="335181" cy="424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535975" y="842586"/>
        <a:ext cx="234627" cy="254791"/>
      </dsp:txXfrm>
    </dsp:sp>
    <dsp:sp modelId="{2E608CAC-887E-4150-8732-2D1DA6EDC113}">
      <dsp:nvSpPr>
        <dsp:cNvPr id="0" name=""/>
        <dsp:cNvSpPr/>
      </dsp:nvSpPr>
      <dsp:spPr>
        <a:xfrm>
          <a:off x="7952754" y="725498"/>
          <a:ext cx="1258226" cy="12582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Missing values in 'Collision Type' were replaced with the most common value.</a:t>
          </a:r>
        </a:p>
      </dsp:txBody>
      <dsp:txXfrm>
        <a:off x="8137017" y="909761"/>
        <a:ext cx="889700" cy="889700"/>
      </dsp:txXfrm>
    </dsp:sp>
    <dsp:sp modelId="{D215C0D8-88C2-45CD-88F8-2CC350CF3711}">
      <dsp:nvSpPr>
        <dsp:cNvPr id="0" name=""/>
        <dsp:cNvSpPr/>
      </dsp:nvSpPr>
      <dsp:spPr>
        <a:xfrm rot="4050000">
          <a:off x="8772405" y="2006885"/>
          <a:ext cx="335181" cy="424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8803442" y="2045365"/>
        <a:ext cx="234627" cy="254791"/>
      </dsp:txXfrm>
    </dsp:sp>
    <dsp:sp modelId="{4B3CA920-B8E8-4C39-BF42-4E0C062B8BC2}">
      <dsp:nvSpPr>
        <dsp:cNvPr id="0" name=""/>
        <dsp:cNvSpPr/>
      </dsp:nvSpPr>
      <dsp:spPr>
        <a:xfrm>
          <a:off x="8676272" y="2472226"/>
          <a:ext cx="1258226" cy="12582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Missing values in 'Weather' and 'Surface Condition' were replaced with their respective modes.</a:t>
          </a:r>
        </a:p>
      </dsp:txBody>
      <dsp:txXfrm>
        <a:off x="8860535" y="2656489"/>
        <a:ext cx="889700" cy="889700"/>
      </dsp:txXfrm>
    </dsp:sp>
    <dsp:sp modelId="{C03804A6-6E8C-4326-B1EB-81641ED0FB77}">
      <dsp:nvSpPr>
        <dsp:cNvPr id="0" name=""/>
        <dsp:cNvSpPr/>
      </dsp:nvSpPr>
      <dsp:spPr>
        <a:xfrm rot="6750000">
          <a:off x="8779666" y="3753613"/>
          <a:ext cx="335181" cy="424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8849183" y="3792093"/>
        <a:ext cx="234627" cy="254791"/>
      </dsp:txXfrm>
    </dsp:sp>
    <dsp:sp modelId="{F5C1086A-73FD-4F5D-8DEE-29E626C666EE}">
      <dsp:nvSpPr>
        <dsp:cNvPr id="0" name=""/>
        <dsp:cNvSpPr/>
      </dsp:nvSpPr>
      <dsp:spPr>
        <a:xfrm>
          <a:off x="7952754" y="4218954"/>
          <a:ext cx="1258226" cy="12582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Missing values in 'Traffic Control' were replaced with 'Unknown' or 'Not Specified'.</a:t>
          </a:r>
        </a:p>
      </dsp:txBody>
      <dsp:txXfrm>
        <a:off x="8137017" y="4403217"/>
        <a:ext cx="889700" cy="889700"/>
      </dsp:txXfrm>
    </dsp:sp>
    <dsp:sp modelId="{6AA59EA6-CB2B-4FE9-A90C-CF6E7D535D60}">
      <dsp:nvSpPr>
        <dsp:cNvPr id="0" name=""/>
        <dsp:cNvSpPr/>
      </dsp:nvSpPr>
      <dsp:spPr>
        <a:xfrm rot="9450000">
          <a:off x="7549677" y="4993870"/>
          <a:ext cx="335181" cy="424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7646404" y="5059560"/>
        <a:ext cx="234627" cy="254791"/>
      </dsp:txXfrm>
    </dsp:sp>
    <dsp:sp modelId="{D8209ABA-D688-40F3-AE2F-2A82F7439B80}">
      <dsp:nvSpPr>
        <dsp:cNvPr id="0" name=""/>
        <dsp:cNvSpPr/>
      </dsp:nvSpPr>
      <dsp:spPr>
        <a:xfrm>
          <a:off x="6206026" y="4942472"/>
          <a:ext cx="1258226" cy="12582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Missing values in 'Municipality' were replaced with a placeholder value like 'Unknown'.</a:t>
          </a:r>
        </a:p>
      </dsp:txBody>
      <dsp:txXfrm>
        <a:off x="6390289" y="5126735"/>
        <a:ext cx="889700" cy="889700"/>
      </dsp:txXfrm>
    </dsp:sp>
    <dsp:sp modelId="{8E6215ED-CAF8-4DD4-ACD1-C49E286056FF}">
      <dsp:nvSpPr>
        <dsp:cNvPr id="0" name=""/>
        <dsp:cNvSpPr/>
      </dsp:nvSpPr>
      <dsp:spPr>
        <a:xfrm rot="12150000">
          <a:off x="5802949" y="5001131"/>
          <a:ext cx="335181" cy="424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5899676" y="5105301"/>
        <a:ext cx="234627" cy="254791"/>
      </dsp:txXfrm>
    </dsp:sp>
    <dsp:sp modelId="{992B10A6-8980-4168-894E-6346F457AD72}">
      <dsp:nvSpPr>
        <dsp:cNvPr id="0" name=""/>
        <dsp:cNvSpPr/>
      </dsp:nvSpPr>
      <dsp:spPr>
        <a:xfrm>
          <a:off x="4459298" y="4218954"/>
          <a:ext cx="1258226" cy="12582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Missing values in 'Vehicle Model' were replaced with the most common value.</a:t>
          </a:r>
        </a:p>
      </dsp:txBody>
      <dsp:txXfrm>
        <a:off x="4643561" y="4403217"/>
        <a:ext cx="889700" cy="889700"/>
      </dsp:txXfrm>
    </dsp:sp>
    <dsp:sp modelId="{1AA1C2C1-567A-4704-A3B4-0421E649528E}">
      <dsp:nvSpPr>
        <dsp:cNvPr id="0" name=""/>
        <dsp:cNvSpPr/>
      </dsp:nvSpPr>
      <dsp:spPr>
        <a:xfrm rot="14850000">
          <a:off x="4562692" y="3771141"/>
          <a:ext cx="335181" cy="424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4632209" y="3902521"/>
        <a:ext cx="234627" cy="254791"/>
      </dsp:txXfrm>
    </dsp:sp>
    <dsp:sp modelId="{CCA0EF5F-C1AD-4563-8DD8-FB007416C7BA}">
      <dsp:nvSpPr>
        <dsp:cNvPr id="0" name=""/>
        <dsp:cNvSpPr/>
      </dsp:nvSpPr>
      <dsp:spPr>
        <a:xfrm>
          <a:off x="3735780" y="2472226"/>
          <a:ext cx="1258226" cy="12582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'Crash Date/Time' column was converted to a datetime format for easier manipulation.</a:t>
          </a:r>
        </a:p>
      </dsp:txBody>
      <dsp:txXfrm>
        <a:off x="3920043" y="2656489"/>
        <a:ext cx="889700" cy="889700"/>
      </dsp:txXfrm>
    </dsp:sp>
    <dsp:sp modelId="{95C0C444-556E-4674-BD0F-5BA02424B668}">
      <dsp:nvSpPr>
        <dsp:cNvPr id="0" name=""/>
        <dsp:cNvSpPr/>
      </dsp:nvSpPr>
      <dsp:spPr>
        <a:xfrm rot="17550000">
          <a:off x="4555431" y="2024414"/>
          <a:ext cx="335181" cy="424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586468" y="2155794"/>
        <a:ext cx="234627" cy="254791"/>
      </dsp:txXfrm>
    </dsp:sp>
    <dsp:sp modelId="{AEE480CC-F1A4-4A19-AB44-FF6983C6E009}">
      <dsp:nvSpPr>
        <dsp:cNvPr id="0" name=""/>
        <dsp:cNvSpPr/>
      </dsp:nvSpPr>
      <dsp:spPr>
        <a:xfrm>
          <a:off x="4459298" y="725498"/>
          <a:ext cx="1258226" cy="12582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Object-type columns were converted to strings to ensure uniform data type across the dataset.</a:t>
          </a:r>
        </a:p>
      </dsp:txBody>
      <dsp:txXfrm>
        <a:off x="4643561" y="909761"/>
        <a:ext cx="889700" cy="889700"/>
      </dsp:txXfrm>
    </dsp:sp>
    <dsp:sp modelId="{E85665F7-949F-43A1-823A-B688BA4FDCC4}">
      <dsp:nvSpPr>
        <dsp:cNvPr id="0" name=""/>
        <dsp:cNvSpPr/>
      </dsp:nvSpPr>
      <dsp:spPr>
        <a:xfrm rot="20250000">
          <a:off x="5785421" y="784157"/>
          <a:ext cx="335181" cy="424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789248" y="888327"/>
        <a:ext cx="234627" cy="25479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18870-71F3-4332-ABE3-6E59276D9FF0}" type="datetimeFigureOut">
              <a:rPr lang="en-IN" smtClean="0"/>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55D10-4D04-4E3F-964F-A9C87A9118A0}" type="slidenum">
              <a:rPr lang="en-IN" smtClean="0"/>
              <a:t>‹#›</a:t>
            </a:fld>
            <a:endParaRPr lang="en-IN"/>
          </a:p>
        </p:txBody>
      </p:sp>
    </p:spTree>
    <p:extLst>
      <p:ext uri="{BB962C8B-B14F-4D97-AF65-F5344CB8AC3E}">
        <p14:creationId xmlns:p14="http://schemas.microsoft.com/office/powerpoint/2010/main" val="1222431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The goal of our analysis is to utilize the Montgomery County Traffic Collision Dataset to gain insights into traffic accidents within the region and develop actionable strategies to improve road safety. By identifying patterns, trends, and contributing factors to collisions, By identifying patterns, trends, and contributing factors to collisions, our aim is to reduce the frequency and severity of accidents, ultimately saving lives and enhancing the overall safety of road users in Montgomery County.</a:t>
            </a:r>
            <a:endParaRPr lang="en-IN" dirty="0"/>
          </a:p>
          <a:p>
            <a:endParaRPr lang="en-IN" dirty="0"/>
          </a:p>
        </p:txBody>
      </p:sp>
      <p:sp>
        <p:nvSpPr>
          <p:cNvPr id="4" name="Slide Number Placeholder 3"/>
          <p:cNvSpPr>
            <a:spLocks noGrp="1"/>
          </p:cNvSpPr>
          <p:nvPr>
            <p:ph type="sldNum" sz="quarter" idx="5"/>
          </p:nvPr>
        </p:nvSpPr>
        <p:spPr/>
        <p:txBody>
          <a:bodyPr/>
          <a:lstStyle/>
          <a:p>
            <a:fld id="{79955D10-4D04-4E3F-964F-A9C87A9118A0}" type="slidenum">
              <a:rPr lang="en-IN" smtClean="0"/>
              <a:t>2</a:t>
            </a:fld>
            <a:endParaRPr lang="en-IN"/>
          </a:p>
        </p:txBody>
      </p:sp>
    </p:spTree>
    <p:extLst>
      <p:ext uri="{BB962C8B-B14F-4D97-AF65-F5344CB8AC3E}">
        <p14:creationId xmlns:p14="http://schemas.microsoft.com/office/powerpoint/2010/main" val="197567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Missing values in 'Collision Type' were replaced with the most common value.</a:t>
            </a:r>
          </a:p>
          <a:p>
            <a:r>
              <a:rPr lang="en-US" dirty="0"/>
              <a:t>Missing values in 'Weather' and 'Surface Condition' were replaced with their respective modes.</a:t>
            </a:r>
          </a:p>
          <a:p>
            <a:r>
              <a:rPr lang="en-US" dirty="0"/>
              <a:t>Missing values in 'Traffic Control' were replaced with 'Unknown' or 'Not Specified'.</a:t>
            </a:r>
          </a:p>
          <a:p>
            <a:r>
              <a:rPr lang="en-US" dirty="0"/>
              <a:t>Missing values in 'Municipality' were replaced with a placeholder value like 'Unknown'.</a:t>
            </a:r>
          </a:p>
          <a:p>
            <a:r>
              <a:rPr lang="en-US" dirty="0"/>
              <a:t>Missing values in 'Vehicle Model' were replaced with the most common value.</a:t>
            </a:r>
          </a:p>
          <a:p>
            <a:r>
              <a:rPr lang="en-US" dirty="0"/>
              <a:t>'Crash Date/Time' column was converted to a datetime format for easier manipulation.</a:t>
            </a:r>
          </a:p>
          <a:p>
            <a:r>
              <a:rPr lang="en-US" dirty="0"/>
              <a:t>Object-type columns were converted to strings to ensure uniform data type across the dataset.</a:t>
            </a:r>
          </a:p>
        </p:txBody>
      </p:sp>
      <p:sp>
        <p:nvSpPr>
          <p:cNvPr id="4" name="Slide Number Placeholder 3"/>
          <p:cNvSpPr>
            <a:spLocks noGrp="1"/>
          </p:cNvSpPr>
          <p:nvPr>
            <p:ph type="sldNum" sz="quarter" idx="5"/>
          </p:nvPr>
        </p:nvSpPr>
        <p:spPr/>
        <p:txBody>
          <a:bodyPr/>
          <a:lstStyle/>
          <a:p>
            <a:fld id="{79955D10-4D04-4E3F-964F-A9C87A9118A0}" type="slidenum">
              <a:rPr lang="en-IN" smtClean="0"/>
              <a:t>4</a:t>
            </a:fld>
            <a:endParaRPr lang="en-IN"/>
          </a:p>
        </p:txBody>
      </p:sp>
    </p:spTree>
    <p:extLst>
      <p:ext uri="{BB962C8B-B14F-4D97-AF65-F5344CB8AC3E}">
        <p14:creationId xmlns:p14="http://schemas.microsoft.com/office/powerpoint/2010/main" val="14063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955D10-4D04-4E3F-964F-A9C87A9118A0}" type="slidenum">
              <a:rPr lang="en-IN" smtClean="0"/>
              <a:t>5</a:t>
            </a:fld>
            <a:endParaRPr lang="en-IN"/>
          </a:p>
        </p:txBody>
      </p:sp>
    </p:spTree>
    <p:extLst>
      <p:ext uri="{BB962C8B-B14F-4D97-AF65-F5344CB8AC3E}">
        <p14:creationId xmlns:p14="http://schemas.microsoft.com/office/powerpoint/2010/main" val="3254008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955D10-4D04-4E3F-964F-A9C87A9118A0}" type="slidenum">
              <a:rPr lang="en-IN" smtClean="0"/>
              <a:t>19</a:t>
            </a:fld>
            <a:endParaRPr lang="en-IN"/>
          </a:p>
        </p:txBody>
      </p:sp>
    </p:spTree>
    <p:extLst>
      <p:ext uri="{BB962C8B-B14F-4D97-AF65-F5344CB8AC3E}">
        <p14:creationId xmlns:p14="http://schemas.microsoft.com/office/powerpoint/2010/main" val="1408864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955D10-4D04-4E3F-964F-A9C87A9118A0}" type="slidenum">
              <a:rPr lang="en-IN" smtClean="0"/>
              <a:t>20</a:t>
            </a:fld>
            <a:endParaRPr lang="en-IN"/>
          </a:p>
        </p:txBody>
      </p:sp>
    </p:spTree>
    <p:extLst>
      <p:ext uri="{BB962C8B-B14F-4D97-AF65-F5344CB8AC3E}">
        <p14:creationId xmlns:p14="http://schemas.microsoft.com/office/powerpoint/2010/main" val="3264629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05/01/2024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05/01/2024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maricopa.edu/scgb/chapter/distracted-drivi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1/relationships/webextension" Target="../webextensions/webextension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peedometer in a car&#10;&#10;Description automatically generated">
            <a:extLst>
              <a:ext uri="{FF2B5EF4-FFF2-40B4-BE49-F238E27FC236}">
                <a16:creationId xmlns:a16="http://schemas.microsoft.com/office/drawing/2014/main" id="{EE2D5930-7DA5-9BBE-13A7-F4D47D449224}"/>
              </a:ext>
            </a:extLst>
          </p:cNvPr>
          <p:cNvPicPr>
            <a:picLocks noChangeAspect="1"/>
          </p:cNvPicPr>
          <p:nvPr/>
        </p:nvPicPr>
        <p:blipFill rotWithShape="1">
          <a:blip r:embed="rId2">
            <a:alphaModFix amt="14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559" r="-1" b="11150"/>
          <a:stretch/>
        </p:blipFill>
        <p:spPr>
          <a:xfrm>
            <a:off x="20" y="10"/>
            <a:ext cx="12188930" cy="6857990"/>
          </a:xfrm>
          <a:prstGeom prst="rect">
            <a:avLst/>
          </a:prstGeom>
        </p:spPr>
      </p:pic>
      <p:sp>
        <p:nvSpPr>
          <p:cNvPr id="2" name="slide1">
            <a:extLst>
              <a:ext uri="{FF2B5EF4-FFF2-40B4-BE49-F238E27FC236}">
                <a16:creationId xmlns:a16="http://schemas.microsoft.com/office/drawing/2014/main" id="{C98FF55F-D41A-4F9A-B8B5-1A6630E6518A}"/>
              </a:ext>
            </a:extLst>
          </p:cNvPr>
          <p:cNvSpPr>
            <a:spLocks noGrp="1"/>
          </p:cNvSpPr>
          <p:nvPr>
            <p:ph type="ctrTitle"/>
          </p:nvPr>
        </p:nvSpPr>
        <p:spPr>
          <a:xfrm>
            <a:off x="1524000" y="1122363"/>
            <a:ext cx="9144000" cy="3063240"/>
          </a:xfrm>
        </p:spPr>
        <p:txBody>
          <a:bodyPr>
            <a:normAutofit/>
          </a:bodyPr>
          <a:lstStyle/>
          <a:p>
            <a:r>
              <a:rPr lang="en-IN" sz="6600">
                <a:solidFill>
                  <a:schemeClr val="bg1"/>
                </a:solidFill>
              </a:rPr>
              <a:t>Data Vizualization Final Project</a:t>
            </a:r>
          </a:p>
        </p:txBody>
      </p:sp>
      <p:sp>
        <p:nvSpPr>
          <p:cNvPr id="3" name="slide1">
            <a:extLst>
              <a:ext uri="{FF2B5EF4-FFF2-40B4-BE49-F238E27FC236}">
                <a16:creationId xmlns:a16="http://schemas.microsoft.com/office/drawing/2014/main" id="{F02A366C-1D53-4C6D-BFCB-CFB37C580F45}"/>
              </a:ext>
            </a:extLst>
          </p:cNvPr>
          <p:cNvSpPr>
            <a:spLocks noGrp="1"/>
          </p:cNvSpPr>
          <p:nvPr>
            <p:ph type="subTitle" idx="1"/>
          </p:nvPr>
        </p:nvSpPr>
        <p:spPr>
          <a:xfrm>
            <a:off x="1527048" y="4599432"/>
            <a:ext cx="9144000" cy="1536192"/>
          </a:xfrm>
        </p:spPr>
        <p:txBody>
          <a:bodyPr>
            <a:normAutofit/>
          </a:bodyPr>
          <a:lstStyle/>
          <a:p>
            <a:r>
              <a:rPr lang="en-US">
                <a:solidFill>
                  <a:schemeClr val="bg1"/>
                </a:solidFill>
              </a:rPr>
              <a:t>Analyzing Traffic Collision Data: Enhancing Road Safety in Montgomery County</a:t>
            </a:r>
          </a:p>
        </p:txBody>
      </p:sp>
      <p:sp>
        <p:nvSpPr>
          <p:cNvPr id="1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61B414-D47C-54C1-3AB1-E28F497E6C7E}"/>
              </a:ext>
            </a:extLst>
          </p:cNvPr>
          <p:cNvSpPr>
            <a:spLocks noGrp="1"/>
          </p:cNvSpPr>
          <p:nvPr>
            <p:ph type="title"/>
          </p:nvPr>
        </p:nvSpPr>
        <p:spPr>
          <a:xfrm>
            <a:off x="5868557" y="1138036"/>
            <a:ext cx="5444382" cy="1402470"/>
          </a:xfrm>
        </p:spPr>
        <p:txBody>
          <a:bodyPr anchor="t">
            <a:normAutofit/>
          </a:bodyPr>
          <a:lstStyle/>
          <a:p>
            <a:r>
              <a:rPr lang="en-US" sz="3200"/>
              <a:t>Smart Questions</a:t>
            </a:r>
            <a:endParaRPr lang="en-IN" sz="3200"/>
          </a:p>
        </p:txBody>
      </p:sp>
      <p:pic>
        <p:nvPicPr>
          <p:cNvPr id="22" name="Picture 21" descr="Blurred micro image of a street traffic">
            <a:extLst>
              <a:ext uri="{FF2B5EF4-FFF2-40B4-BE49-F238E27FC236}">
                <a16:creationId xmlns:a16="http://schemas.microsoft.com/office/drawing/2014/main" id="{E781E84F-B09D-7573-2CFD-FACA5B914063}"/>
              </a:ext>
            </a:extLst>
          </p:cNvPr>
          <p:cNvPicPr>
            <a:picLocks noChangeAspect="1"/>
          </p:cNvPicPr>
          <p:nvPr/>
        </p:nvPicPr>
        <p:blipFill rotWithShape="1">
          <a:blip r:embed="rId2"/>
          <a:srcRect l="17927" r="31935" b="-1"/>
          <a:stretch/>
        </p:blipFill>
        <p:spPr>
          <a:xfrm>
            <a:off x="-1" y="10"/>
            <a:ext cx="5151179" cy="6857990"/>
          </a:xfrm>
          <a:prstGeom prst="rect">
            <a:avLst/>
          </a:prstGeom>
        </p:spPr>
      </p:pic>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AE7E1B21-18FF-6EE7-3352-936A86281185}"/>
              </a:ext>
            </a:extLst>
          </p:cNvPr>
          <p:cNvSpPr>
            <a:spLocks noGrp="1"/>
          </p:cNvSpPr>
          <p:nvPr>
            <p:ph idx="1"/>
          </p:nvPr>
        </p:nvSpPr>
        <p:spPr>
          <a:xfrm>
            <a:off x="5541819" y="2064327"/>
            <a:ext cx="6109853" cy="4199618"/>
          </a:xfrm>
        </p:spPr>
        <p:txBody>
          <a:bodyPr>
            <a:normAutofit/>
          </a:bodyPr>
          <a:lstStyle/>
          <a:p>
            <a:r>
              <a:rPr lang="en-IN" sz="2000" dirty="0"/>
              <a:t>How many accidents does Montgomery County account for every year and how severe are they?</a:t>
            </a:r>
            <a:endParaRPr lang="en-US" sz="2000" dirty="0"/>
          </a:p>
          <a:p>
            <a:r>
              <a:rPr lang="en-IN" sz="2000" dirty="0"/>
              <a:t>Are drivers responsible for accidents?</a:t>
            </a:r>
          </a:p>
          <a:p>
            <a:r>
              <a:rPr lang="en-US" sz="2000" dirty="0"/>
              <a:t>Is there a third party involvement in the accidents? </a:t>
            </a:r>
            <a:endParaRPr lang="en-IN" sz="2000" dirty="0"/>
          </a:p>
          <a:p>
            <a:r>
              <a:rPr lang="en-US" sz="2000" dirty="0"/>
              <a:t>Is there any reason behind the accident’s occurrence? </a:t>
            </a:r>
            <a:endParaRPr lang="en-IN" sz="2000" dirty="0"/>
          </a:p>
          <a:p>
            <a:r>
              <a:rPr lang="en-IN" sz="2000" dirty="0"/>
              <a:t>Does speed affect the severity of the accident?</a:t>
            </a:r>
          </a:p>
          <a:p>
            <a:r>
              <a:rPr lang="en-IN" sz="2000" dirty="0"/>
              <a:t>Are accidents based on weather conditions/age of the vehicle?</a:t>
            </a:r>
          </a:p>
          <a:p>
            <a:r>
              <a:rPr lang="en-IN" sz="2000" dirty="0"/>
              <a:t>Does the speed limit on the road affect the injury?</a:t>
            </a:r>
          </a:p>
        </p:txBody>
      </p:sp>
    </p:spTree>
    <p:extLst>
      <p:ext uri="{BB962C8B-B14F-4D97-AF65-F5344CB8AC3E}">
        <p14:creationId xmlns:p14="http://schemas.microsoft.com/office/powerpoint/2010/main" val="162922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50BC1520-2A5B-7D02-1128-091D4C44F77F}"/>
                  </a:ext>
                </a:extLst>
              </p:cNvPr>
              <p:cNvGraphicFramePr>
                <a:graphicFrameLocks noGrp="1"/>
              </p:cNvGraphicFramePr>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50BC1520-2A5B-7D02-1128-091D4C44F77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115146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50BC1520-2A5B-7D02-1128-091D4C44F77F}"/>
                  </a:ext>
                </a:extLst>
              </p:cNvPr>
              <p:cNvGraphicFramePr>
                <a:graphicFrameLocks noGrp="1"/>
              </p:cNvGraphicFramePr>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50BC1520-2A5B-7D02-1128-091D4C44F77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369387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50BC1520-2A5B-7D02-1128-091D4C44F77F}"/>
                  </a:ext>
                </a:extLst>
              </p:cNvPr>
              <p:cNvGraphicFramePr>
                <a:graphicFrameLocks noGrp="1"/>
              </p:cNvGraphicFramePr>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50BC1520-2A5B-7D02-1128-091D4C44F77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2878645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50BC1520-2A5B-7D02-1128-091D4C44F77F}"/>
                  </a:ext>
                </a:extLst>
              </p:cNvPr>
              <p:cNvGraphicFramePr>
                <a:graphicFrameLocks noGrp="1"/>
              </p:cNvGraphicFramePr>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50BC1520-2A5B-7D02-1128-091D4C44F77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48393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50BC1520-2A5B-7D02-1128-091D4C44F77F}"/>
                  </a:ext>
                </a:extLst>
              </p:cNvPr>
              <p:cNvGraphicFramePr>
                <a:graphicFrameLocks noGrp="1"/>
              </p:cNvGraphicFramePr>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50BC1520-2A5B-7D02-1128-091D4C44F77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1988823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50BC1520-2A5B-7D02-1128-091D4C44F77F}"/>
                  </a:ext>
                </a:extLst>
              </p:cNvPr>
              <p:cNvGraphicFramePr>
                <a:graphicFrameLocks noGrp="1"/>
              </p:cNvGraphicFramePr>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50BC1520-2A5B-7D02-1128-091D4C44F77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1838987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50BC1520-2A5B-7D02-1128-091D4C44F77F}"/>
                  </a:ext>
                </a:extLst>
              </p:cNvPr>
              <p:cNvGraphicFramePr>
                <a:graphicFrameLocks noGrp="1"/>
              </p:cNvGraphicFramePr>
              <p:nvPr>
                <p:extLst>
                  <p:ext uri="{D42A27DB-BD31-4B8C-83A1-F6EECF244321}">
                    <p14:modId xmlns:p14="http://schemas.microsoft.com/office/powerpoint/2010/main" val="1497928081"/>
                  </p:ext>
                </p:extLst>
              </p:nvPr>
            </p:nvGraphicFramePr>
            <p:xfrm>
              <a:off x="2032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50BC1520-2A5B-7D02-1128-091D4C44F77F}"/>
                  </a:ext>
                </a:extLst>
              </p:cNvPr>
              <p:cNvPicPr>
                <a:picLocks noGrp="1" noRot="1" noChangeAspect="1" noMove="1" noResize="1" noEditPoints="1" noAdjustHandles="1" noChangeArrowheads="1" noChangeShapeType="1"/>
              </p:cNvPicPr>
              <p:nvPr/>
            </p:nvPicPr>
            <p:blipFill>
              <a:blip r:embed="rId3"/>
              <a:stretch>
                <a:fillRect/>
              </a:stretch>
            </p:blipFill>
            <p:spPr>
              <a:xfrm>
                <a:off x="20320" y="0"/>
                <a:ext cx="12191999" cy="6858000"/>
              </a:xfrm>
              <a:prstGeom prst="rect">
                <a:avLst/>
              </a:prstGeom>
            </p:spPr>
          </p:pic>
        </mc:Fallback>
      </mc:AlternateContent>
    </p:spTree>
    <p:extLst>
      <p:ext uri="{BB962C8B-B14F-4D97-AF65-F5344CB8AC3E}">
        <p14:creationId xmlns:p14="http://schemas.microsoft.com/office/powerpoint/2010/main" val="816469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CC0F9-DBCF-2995-4F0D-AA9FCD7549B9}"/>
              </a:ext>
            </a:extLst>
          </p:cNvPr>
          <p:cNvSpPr>
            <a:spLocks noGrp="1"/>
          </p:cNvSpPr>
          <p:nvPr>
            <p:ph idx="1"/>
          </p:nvPr>
        </p:nvSpPr>
        <p:spPr>
          <a:xfrm>
            <a:off x="581891" y="803563"/>
            <a:ext cx="10771909" cy="5581218"/>
          </a:xfrm>
        </p:spPr>
        <p:txBody>
          <a:bodyPr>
            <a:normAutofit/>
          </a:bodyPr>
          <a:lstStyle/>
          <a:p>
            <a:pPr marL="0" indent="0">
              <a:buNone/>
            </a:pPr>
            <a:r>
              <a:rPr lang="en-US" b="1" dirty="0"/>
              <a:t>Challenges:</a:t>
            </a:r>
          </a:p>
          <a:p>
            <a:r>
              <a:rPr lang="en-US" dirty="0"/>
              <a:t>Limited utilization of available data rows.</a:t>
            </a:r>
          </a:p>
          <a:p>
            <a:r>
              <a:rPr lang="en-US" dirty="0"/>
              <a:t>Presence of numerous null values hindering analysis depth.</a:t>
            </a:r>
          </a:p>
          <a:p>
            <a:pPr marL="0" indent="0">
              <a:buNone/>
            </a:pPr>
            <a:r>
              <a:rPr lang="en-US" b="1" dirty="0"/>
              <a:t>Future Directions:</a:t>
            </a:r>
          </a:p>
          <a:p>
            <a:pPr marL="0" indent="0">
              <a:buNone/>
            </a:pPr>
            <a:r>
              <a:rPr lang="en-US" dirty="0"/>
              <a:t>Integration of Machine Learning:</a:t>
            </a:r>
          </a:p>
          <a:p>
            <a:r>
              <a:rPr lang="en-US" dirty="0"/>
              <a:t>Opportunity to leverage predictive capabilities for forecasting and anomaly detection.</a:t>
            </a:r>
          </a:p>
          <a:p>
            <a:r>
              <a:rPr lang="en-US" dirty="0"/>
              <a:t>Potential for deeper insights and more flexible analysis.</a:t>
            </a:r>
          </a:p>
          <a:p>
            <a:pPr marL="0" indent="0">
              <a:buNone/>
            </a:pPr>
            <a:r>
              <a:rPr lang="en-US" b="1" dirty="0"/>
              <a:t>Lessons Learned:</a:t>
            </a:r>
          </a:p>
          <a:p>
            <a:r>
              <a:rPr lang="en-US" dirty="0"/>
              <a:t>Importance of effective data preprocessing.</a:t>
            </a:r>
          </a:p>
        </p:txBody>
      </p:sp>
    </p:spTree>
    <p:extLst>
      <p:ext uri="{BB962C8B-B14F-4D97-AF65-F5344CB8AC3E}">
        <p14:creationId xmlns:p14="http://schemas.microsoft.com/office/powerpoint/2010/main" val="398531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16051-DB52-7A74-724B-2F335A18FCEC}"/>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3D0E83-97EE-2B98-9927-74587004D0DD}"/>
              </a:ext>
            </a:extLst>
          </p:cNvPr>
          <p:cNvSpPr>
            <a:spLocks noGrp="1"/>
          </p:cNvSpPr>
          <p:nvPr>
            <p:ph idx="1"/>
          </p:nvPr>
        </p:nvSpPr>
        <p:spPr>
          <a:xfrm>
            <a:off x="4447308" y="591344"/>
            <a:ext cx="6906491" cy="5585619"/>
          </a:xfrm>
        </p:spPr>
        <p:txBody>
          <a:bodyPr anchor="ctr">
            <a:normAutofit/>
          </a:bodyPr>
          <a:lstStyle/>
          <a:p>
            <a:pPr marL="0" indent="0">
              <a:buNone/>
            </a:pPr>
            <a:r>
              <a:rPr lang="en-US" dirty="0"/>
              <a:t>In conclusion, our analysis reveals that the accidents are attributed to 3rd parties, particularly pedestrians. Furthermore, these accidents predominantly occur during daylight hours and within speed limits of 35. Notably, 2017 emerges as the year with the highest frequency of accidents. Additionally, it's notable that most accidents result in no apparent injuries.</a:t>
            </a:r>
            <a:endParaRPr lang="en-IN" dirty="0"/>
          </a:p>
        </p:txBody>
      </p:sp>
    </p:spTree>
    <p:extLst>
      <p:ext uri="{BB962C8B-B14F-4D97-AF65-F5344CB8AC3E}">
        <p14:creationId xmlns:p14="http://schemas.microsoft.com/office/powerpoint/2010/main" val="414197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D1290-8884-F8E8-C920-B42AF74BD678}"/>
              </a:ext>
            </a:extLst>
          </p:cNvPr>
          <p:cNvSpPr>
            <a:spLocks noGrp="1"/>
          </p:cNvSpPr>
          <p:nvPr>
            <p:ph type="title"/>
          </p:nvPr>
        </p:nvSpPr>
        <p:spPr>
          <a:xfrm>
            <a:off x="804672" y="802955"/>
            <a:ext cx="4977976" cy="1454051"/>
          </a:xfrm>
        </p:spPr>
        <p:txBody>
          <a:bodyPr>
            <a:normAutofit/>
          </a:bodyPr>
          <a:lstStyle/>
          <a:p>
            <a:r>
              <a:rPr lang="en-US" sz="3600" b="1" dirty="0">
                <a:solidFill>
                  <a:schemeClr val="tx2"/>
                </a:solidFill>
              </a:rPr>
              <a:t>Objective</a:t>
            </a:r>
            <a:endParaRPr lang="en-IN" sz="3600" b="1" dirty="0">
              <a:solidFill>
                <a:schemeClr val="tx2"/>
              </a:solidFill>
            </a:endParaRPr>
          </a:p>
        </p:txBody>
      </p:sp>
      <p:sp>
        <p:nvSpPr>
          <p:cNvPr id="3" name="Content Placeholder 2">
            <a:extLst>
              <a:ext uri="{FF2B5EF4-FFF2-40B4-BE49-F238E27FC236}">
                <a16:creationId xmlns:a16="http://schemas.microsoft.com/office/drawing/2014/main" id="{9220B500-E307-1AF4-863C-84B93CF2948F}"/>
              </a:ext>
            </a:extLst>
          </p:cNvPr>
          <p:cNvSpPr>
            <a:spLocks noGrp="1"/>
          </p:cNvSpPr>
          <p:nvPr>
            <p:ph idx="1"/>
          </p:nvPr>
        </p:nvSpPr>
        <p:spPr>
          <a:xfrm>
            <a:off x="450253" y="1731818"/>
            <a:ext cx="6324619" cy="4780953"/>
          </a:xfrm>
        </p:spPr>
        <p:txBody>
          <a:bodyPr anchor="ctr">
            <a:normAutofit/>
          </a:bodyPr>
          <a:lstStyle/>
          <a:p>
            <a:pPr marL="0" indent="0">
              <a:spcAft>
                <a:spcPts val="600"/>
              </a:spcAft>
              <a:buNone/>
            </a:pPr>
            <a:r>
              <a:rPr lang="en-US" dirty="0">
                <a:solidFill>
                  <a:schemeClr val="tx2"/>
                </a:solidFill>
              </a:rPr>
              <a:t>The objective of the project is to analyze the Montgomery County Traffic Collision Dataset to:</a:t>
            </a:r>
          </a:p>
          <a:p>
            <a:pPr>
              <a:spcAft>
                <a:spcPts val="600"/>
              </a:spcAft>
            </a:pPr>
            <a:r>
              <a:rPr lang="en-US" dirty="0">
                <a:solidFill>
                  <a:schemeClr val="tx2"/>
                </a:solidFill>
              </a:rPr>
              <a:t>Identifying accident hotspots</a:t>
            </a:r>
          </a:p>
          <a:p>
            <a:pPr>
              <a:spcAft>
                <a:spcPts val="600"/>
              </a:spcAft>
            </a:pPr>
            <a:r>
              <a:rPr lang="en-US" dirty="0">
                <a:solidFill>
                  <a:schemeClr val="tx2"/>
                </a:solidFill>
              </a:rPr>
              <a:t>Enhancing road safety </a:t>
            </a:r>
            <a:r>
              <a:rPr lang="en-US" dirty="0" err="1">
                <a:solidFill>
                  <a:schemeClr val="tx2"/>
                </a:solidFill>
              </a:rPr>
              <a:t>measuresEncourage</a:t>
            </a:r>
            <a:r>
              <a:rPr lang="en-US" dirty="0">
                <a:solidFill>
                  <a:schemeClr val="tx2"/>
                </a:solidFill>
              </a:rPr>
              <a:t> new ideas to stop accidents from happening.</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ar">
            <a:extLst>
              <a:ext uri="{FF2B5EF4-FFF2-40B4-BE49-F238E27FC236}">
                <a16:creationId xmlns:a16="http://schemas.microsoft.com/office/drawing/2014/main" id="{DC880721-E579-CE53-D95D-413FCD8B9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414596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4AA75-B440-31F8-AF75-1826B306164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 </a:t>
            </a:r>
          </a:p>
        </p:txBody>
      </p:sp>
      <p:pic>
        <p:nvPicPr>
          <p:cNvPr id="7" name="Graphic 6" descr="Smiling Face with No Fill">
            <a:extLst>
              <a:ext uri="{FF2B5EF4-FFF2-40B4-BE49-F238E27FC236}">
                <a16:creationId xmlns:a16="http://schemas.microsoft.com/office/drawing/2014/main" id="{76D6FB95-5887-A280-5946-8A68A551BF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5279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91" name="Rectangle 9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7C687-2E05-6F55-B882-F8703A8D34AA}"/>
              </a:ext>
            </a:extLst>
          </p:cNvPr>
          <p:cNvSpPr>
            <a:spLocks noGrp="1"/>
          </p:cNvSpPr>
          <p:nvPr>
            <p:ph type="title"/>
          </p:nvPr>
        </p:nvSpPr>
        <p:spPr>
          <a:xfrm>
            <a:off x="3371787" y="1741337"/>
            <a:ext cx="5448730" cy="1930118"/>
          </a:xfrm>
        </p:spPr>
        <p:txBody>
          <a:bodyPr vert="horz" lIns="91440" tIns="45720" rIns="91440" bIns="45720" rtlCol="0" anchor="b">
            <a:normAutofit/>
          </a:bodyPr>
          <a:lstStyle/>
          <a:p>
            <a:pPr algn="ctr"/>
            <a:r>
              <a:rPr lang="en-US" sz="5200" b="1" kern="1200" dirty="0">
                <a:solidFill>
                  <a:schemeClr val="tx2"/>
                </a:solidFill>
                <a:latin typeface="+mj-lt"/>
                <a:ea typeface="+mj-ea"/>
                <a:cs typeface="+mj-cs"/>
              </a:rPr>
              <a:t>Overview</a:t>
            </a:r>
          </a:p>
        </p:txBody>
      </p:sp>
      <p:sp>
        <p:nvSpPr>
          <p:cNvPr id="41" name="TextBox 40">
            <a:extLst>
              <a:ext uri="{FF2B5EF4-FFF2-40B4-BE49-F238E27FC236}">
                <a16:creationId xmlns:a16="http://schemas.microsoft.com/office/drawing/2014/main" id="{F2767E97-8570-DF3E-3479-8B19A3143234}"/>
              </a:ext>
            </a:extLst>
          </p:cNvPr>
          <p:cNvSpPr txBox="1"/>
          <p:nvPr/>
        </p:nvSpPr>
        <p:spPr>
          <a:xfrm>
            <a:off x="3620596" y="3805270"/>
            <a:ext cx="5449982" cy="682079"/>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000" kern="1200" dirty="0">
                <a:solidFill>
                  <a:schemeClr val="tx2"/>
                </a:solidFill>
                <a:latin typeface="+mn-lt"/>
                <a:ea typeface="+mn-ea"/>
                <a:cs typeface="+mn-cs"/>
              </a:rPr>
              <a:t>Our project has 172,105 records across 43 columns.</a:t>
            </a:r>
          </a:p>
        </p:txBody>
      </p:sp>
      <p:grpSp>
        <p:nvGrpSpPr>
          <p:cNvPr id="93" name="Group 9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94" name="Freeform: Shape 9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9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00" name="Freeform: Shape 9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3" name="Freeform: Shape 10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46496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35FD1324-2BFE-C626-8472-F782A2AC0E0E}"/>
              </a:ext>
            </a:extLst>
          </p:cNvPr>
          <p:cNvGraphicFramePr>
            <a:graphicFrameLocks noGrp="1"/>
          </p:cNvGraphicFramePr>
          <p:nvPr>
            <p:ph idx="1"/>
            <p:extLst>
              <p:ext uri="{D42A27DB-BD31-4B8C-83A1-F6EECF244321}">
                <p14:modId xmlns:p14="http://schemas.microsoft.com/office/powerpoint/2010/main" val="3363999830"/>
              </p:ext>
            </p:extLst>
          </p:nvPr>
        </p:nvGraphicFramePr>
        <p:xfrm>
          <a:off x="-906780" y="327659"/>
          <a:ext cx="13670280" cy="6202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B7FDB7AF-9471-8C39-DD6B-AB0F8A5FA45D}"/>
              </a:ext>
            </a:extLst>
          </p:cNvPr>
          <p:cNvSpPr>
            <a:spLocks noGrp="1"/>
          </p:cNvSpPr>
          <p:nvPr>
            <p:ph type="title"/>
          </p:nvPr>
        </p:nvSpPr>
        <p:spPr>
          <a:xfrm>
            <a:off x="4267200" y="2766218"/>
            <a:ext cx="3325091" cy="1325563"/>
          </a:xfrm>
        </p:spPr>
        <p:txBody>
          <a:bodyPr/>
          <a:lstStyle/>
          <a:p>
            <a:r>
              <a:rPr lang="en-US" dirty="0"/>
              <a:t>Data Cleaning</a:t>
            </a:r>
            <a:endParaRPr lang="en-IN" dirty="0"/>
          </a:p>
        </p:txBody>
      </p:sp>
    </p:spTree>
    <p:extLst>
      <p:ext uri="{BB962C8B-B14F-4D97-AF65-F5344CB8AC3E}">
        <p14:creationId xmlns:p14="http://schemas.microsoft.com/office/powerpoint/2010/main" val="131285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9" name="Rectangle 8">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2" name="Picture 1">
            <a:extLst>
              <a:ext uri="{FF2B5EF4-FFF2-40B4-BE49-F238E27FC236}">
                <a16:creationId xmlns:a16="http://schemas.microsoft.com/office/drawing/2014/main" id="{0B5CD87A-B2AD-7289-B1B6-C706E0BEC282}"/>
              </a:ext>
            </a:extLst>
          </p:cNvPr>
          <p:cNvPicPr>
            <a:picLocks noChangeAspect="1"/>
          </p:cNvPicPr>
          <p:nvPr/>
        </p:nvPicPr>
        <p:blipFill>
          <a:blip r:embed="rId3">
            <a:alphaModFix amt="37000"/>
          </a:blip>
          <a:stretch>
            <a:fillRect/>
          </a:stretch>
        </p:blipFill>
        <p:spPr>
          <a:xfrm>
            <a:off x="0" y="1"/>
            <a:ext cx="12191602" cy="6894420"/>
          </a:xfrm>
          <a:prstGeom prst="rect">
            <a:avLst/>
          </a:prstGeom>
        </p:spPr>
      </p:pic>
      <p:sp>
        <p:nvSpPr>
          <p:cNvPr id="4" name="Oval 3">
            <a:extLst>
              <a:ext uri="{FF2B5EF4-FFF2-40B4-BE49-F238E27FC236}">
                <a16:creationId xmlns:a16="http://schemas.microsoft.com/office/drawing/2014/main" id="{162D9578-D604-C16D-FCFC-D80A4BED107B}"/>
              </a:ext>
            </a:extLst>
          </p:cNvPr>
          <p:cNvSpPr/>
          <p:nvPr/>
        </p:nvSpPr>
        <p:spPr>
          <a:xfrm>
            <a:off x="1764850" y="2794518"/>
            <a:ext cx="1974729" cy="126896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solidFill>
                  <a:srgbClr val="FFFF00"/>
                </a:solidFill>
                <a:effectLst>
                  <a:outerShdw blurRad="50800" dist="38100" dir="8100000" algn="tr" rotWithShape="0">
                    <a:prstClr val="black">
                      <a:alpha val="40000"/>
                    </a:prstClr>
                  </a:outerShdw>
                </a:effectLst>
              </a:rPr>
              <a:t>Variables</a:t>
            </a:r>
            <a:endParaRPr lang="en-IN" b="1" dirty="0">
              <a:solidFill>
                <a:srgbClr val="FFFF00"/>
              </a:solidFill>
              <a:effectLst>
                <a:outerShdw blurRad="50800" dist="38100" dir="8100000" algn="tr" rotWithShape="0">
                  <a:prstClr val="black">
                    <a:alpha val="40000"/>
                  </a:prstClr>
                </a:outerShdw>
              </a:effectLst>
            </a:endParaRPr>
          </a:p>
        </p:txBody>
      </p:sp>
      <p:sp>
        <p:nvSpPr>
          <p:cNvPr id="5" name="Rectangle: Rounded Corners 4">
            <a:extLst>
              <a:ext uri="{FF2B5EF4-FFF2-40B4-BE49-F238E27FC236}">
                <a16:creationId xmlns:a16="http://schemas.microsoft.com/office/drawing/2014/main" id="{37DF56B5-DA81-342D-D787-ADA1FCB47FBF}"/>
              </a:ext>
            </a:extLst>
          </p:cNvPr>
          <p:cNvSpPr/>
          <p:nvPr/>
        </p:nvSpPr>
        <p:spPr>
          <a:xfrm>
            <a:off x="4649542" y="729917"/>
            <a:ext cx="3775788" cy="57955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Route Type</a:t>
            </a:r>
          </a:p>
          <a:p>
            <a:pPr algn="ctr"/>
            <a:r>
              <a:rPr lang="en-US" sz="2400" dirty="0"/>
              <a:t>Latitude</a:t>
            </a:r>
          </a:p>
          <a:p>
            <a:pPr algn="ctr"/>
            <a:r>
              <a:rPr lang="en-US" sz="2400" dirty="0"/>
              <a:t>Longitude</a:t>
            </a:r>
          </a:p>
          <a:p>
            <a:pPr algn="ctr"/>
            <a:r>
              <a:rPr lang="en-US" sz="2400" dirty="0"/>
              <a:t>Location</a:t>
            </a:r>
          </a:p>
          <a:p>
            <a:pPr algn="ctr"/>
            <a:r>
              <a:rPr lang="en-US" sz="2400" dirty="0"/>
              <a:t>Crash Date/Time</a:t>
            </a:r>
          </a:p>
          <a:p>
            <a:pPr algn="ctr"/>
            <a:r>
              <a:rPr lang="en-US" sz="2400" b="1" dirty="0">
                <a:solidFill>
                  <a:schemeClr val="tx1"/>
                </a:solidFill>
              </a:rPr>
              <a:t>Injury Severity</a:t>
            </a:r>
          </a:p>
          <a:p>
            <a:pPr algn="ctr"/>
            <a:r>
              <a:rPr lang="en-US" sz="2400" dirty="0"/>
              <a:t>Speed Limit</a:t>
            </a:r>
          </a:p>
          <a:p>
            <a:pPr algn="ctr"/>
            <a:r>
              <a:rPr lang="en-US" sz="2400" dirty="0"/>
              <a:t>Vehicle Year</a:t>
            </a:r>
          </a:p>
          <a:p>
            <a:pPr algn="ctr"/>
            <a:r>
              <a:rPr lang="en-US" sz="2400" dirty="0"/>
              <a:t>Weather</a:t>
            </a:r>
          </a:p>
          <a:p>
            <a:pPr algn="ctr"/>
            <a:r>
              <a:rPr lang="en-US" sz="2400" dirty="0"/>
              <a:t>Light</a:t>
            </a:r>
          </a:p>
          <a:p>
            <a:pPr algn="ctr"/>
            <a:r>
              <a:rPr lang="en-US" sz="2400" dirty="0"/>
              <a:t>Driver At Fault</a:t>
            </a:r>
          </a:p>
          <a:p>
            <a:pPr algn="ctr"/>
            <a:r>
              <a:rPr lang="en-US" sz="2400" dirty="0"/>
              <a:t>Related Non-motorist</a:t>
            </a:r>
          </a:p>
          <a:p>
            <a:pPr algn="ctr"/>
            <a:r>
              <a:rPr lang="en-US" sz="2400" dirty="0"/>
              <a:t>Driver Distracted By</a:t>
            </a:r>
          </a:p>
          <a:p>
            <a:pPr algn="ctr"/>
            <a:r>
              <a:rPr lang="en-US" sz="2400" dirty="0"/>
              <a:t>Driver Substance Abuse</a:t>
            </a:r>
          </a:p>
          <a:p>
            <a:pPr algn="ctr"/>
            <a:r>
              <a:rPr lang="en-US" sz="2400" dirty="0"/>
              <a:t>Vehicle make</a:t>
            </a:r>
            <a:endParaRPr lang="en-IN" sz="2400" dirty="0"/>
          </a:p>
        </p:txBody>
      </p:sp>
      <p:cxnSp>
        <p:nvCxnSpPr>
          <p:cNvPr id="7" name="Straight Arrow Connector 6">
            <a:extLst>
              <a:ext uri="{FF2B5EF4-FFF2-40B4-BE49-F238E27FC236}">
                <a16:creationId xmlns:a16="http://schemas.microsoft.com/office/drawing/2014/main" id="{0C80A29C-BBC1-CCDE-A3FC-1B2C44B687A9}"/>
              </a:ext>
            </a:extLst>
          </p:cNvPr>
          <p:cNvCxnSpPr>
            <a:cxnSpLocks/>
            <a:endCxn id="5" idx="1"/>
          </p:cNvCxnSpPr>
          <p:nvPr/>
        </p:nvCxnSpPr>
        <p:spPr>
          <a:xfrm>
            <a:off x="3739579" y="3428999"/>
            <a:ext cx="909963" cy="198705"/>
          </a:xfrm>
          <a:prstGeom prst="straightConnector1">
            <a:avLst/>
          </a:prstGeom>
          <a:ln w="57150" cap="flat" cmpd="sng" algn="ctr">
            <a:solidFill>
              <a:schemeClr val="dk1"/>
            </a:solidFill>
            <a:prstDash val="solid"/>
            <a:round/>
            <a:headEnd type="diamond" w="med" len="med"/>
            <a:tailEnd type="triangle" w="med" len="med"/>
          </a:ln>
          <a:scene3d>
            <a:camera prst="orthographicFront"/>
            <a:lightRig rig="threePt" dir="t"/>
          </a:scene3d>
          <a:sp3d>
            <a:bevelT/>
          </a:sp3d>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2285BB22-8C85-4224-A384-F13AB45FF0F2}"/>
              </a:ext>
            </a:extLst>
          </p:cNvPr>
          <p:cNvSpPr/>
          <p:nvPr/>
        </p:nvSpPr>
        <p:spPr>
          <a:xfrm>
            <a:off x="5504030" y="2705878"/>
            <a:ext cx="2072427" cy="391885"/>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603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 name="Freeform: Shape 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76F19F2-694E-2C09-7BF5-828F95BD176E}"/>
              </a:ext>
            </a:extLst>
          </p:cNvPr>
          <p:cNvPicPr>
            <a:picLocks noChangeAspect="1"/>
          </p:cNvPicPr>
          <p:nvPr/>
        </p:nvPicPr>
        <p:blipFill>
          <a:blip r:embed="rId2"/>
          <a:stretch>
            <a:fillRect/>
          </a:stretch>
        </p:blipFill>
        <p:spPr>
          <a:xfrm>
            <a:off x="1031358" y="595745"/>
            <a:ext cx="9817206" cy="5304259"/>
          </a:xfrm>
          <a:prstGeom prst="rect">
            <a:avLst/>
          </a:prstGeom>
        </p:spPr>
      </p:pic>
    </p:spTree>
    <p:extLst>
      <p:ext uri="{BB962C8B-B14F-4D97-AF65-F5344CB8AC3E}">
        <p14:creationId xmlns:p14="http://schemas.microsoft.com/office/powerpoint/2010/main" val="384250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8" name="Freeform: Shape 2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id&#10;&#10;Description automatically generated">
            <a:extLst>
              <a:ext uri="{FF2B5EF4-FFF2-40B4-BE49-F238E27FC236}">
                <a16:creationId xmlns:a16="http://schemas.microsoft.com/office/drawing/2014/main" id="{3B75C0ED-DAA7-B546-CAC7-675637FEDCC6}"/>
              </a:ext>
            </a:extLst>
          </p:cNvPr>
          <p:cNvPicPr>
            <a:picLocks noChangeAspect="1"/>
          </p:cNvPicPr>
          <p:nvPr/>
        </p:nvPicPr>
        <p:blipFill>
          <a:blip r:embed="rId2"/>
          <a:stretch>
            <a:fillRect/>
          </a:stretch>
        </p:blipFill>
        <p:spPr>
          <a:xfrm>
            <a:off x="643467" y="1875027"/>
            <a:ext cx="10905066" cy="3107944"/>
          </a:xfrm>
          <a:prstGeom prst="rect">
            <a:avLst/>
          </a:prstGeom>
          <a:ln>
            <a:noFill/>
          </a:ln>
        </p:spPr>
      </p:pic>
    </p:spTree>
    <p:extLst>
      <p:ext uri="{BB962C8B-B14F-4D97-AF65-F5344CB8AC3E}">
        <p14:creationId xmlns:p14="http://schemas.microsoft.com/office/powerpoint/2010/main" val="170708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50BC1520-2A5B-7D02-1128-091D4C44F77F}"/>
                  </a:ext>
                </a:extLst>
              </p:cNvPr>
              <p:cNvGraphicFramePr>
                <a:graphicFrameLocks noGrp="1"/>
              </p:cNvGraphicFramePr>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50BC1520-2A5B-7D02-1128-091D4C44F77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29835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50BC1520-2A5B-7D02-1128-091D4C44F77F}"/>
                  </a:ext>
                </a:extLst>
              </p:cNvPr>
              <p:cNvGraphicFramePr>
                <a:graphicFrameLocks noGrp="1"/>
              </p:cNvGraphicFramePr>
              <p:nvPr>
                <p:extLst>
                  <p:ext uri="{D42A27DB-BD31-4B8C-83A1-F6EECF244321}">
                    <p14:modId xmlns:p14="http://schemas.microsoft.com/office/powerpoint/2010/main" val="2088626257"/>
                  </p:ext>
                </p:extLst>
              </p:nvPr>
            </p:nvGraphicFramePr>
            <p:xfrm>
              <a:off x="0" y="0"/>
              <a:ext cx="12191999"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50BC1520-2A5B-7D02-1128-091D4C44F77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858000"/>
              </a:xfrm>
              <a:prstGeom prst="rect">
                <a:avLst/>
              </a:prstGeom>
            </p:spPr>
          </p:pic>
        </mc:Fallback>
      </mc:AlternateContent>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9.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DB6645AC-A750-46A9-8BB6-F1E982892300}">
  <we:reference id="wa200004798" version="1.0.1.0" store="en-US" storeType="OMEX"/>
  <we:alternateReferences>
    <we:reference id="WA200004798" version="1.0.1.0" store="WA200004798" storeType="OMEX"/>
  </we:alternateReferences>
  <we:properties>
    <we:property name="embedForm" value="&quot;{\&quot;site\&quot;:\&quot;gwudats6401sg\&quot;,\&quot;domain\&quot;:\&quot;public.tableau.com\&quot;,\&quot;worksheet\&quot;:\&quot;Dashboard1\&quot;,\&quot;dashboard\&quot;:\&quot;Book8_17139244097450\&quot;,\&quot;tabs\&quot;:true,\&quot;toolbar\&quot;:true}&quot;"/>
    <we:property name="embedUrl" value="&quot;\&quot;https://public.tableau.com/views/Book8_17139244097450/Dashboard1\&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B6645AC-A750-46A9-8BB6-F1E982892300}">
  <we:reference id="wa200004798" version="1.0.1.0" store="en-US" storeType="OMEX"/>
  <we:alternateReferences>
    <we:reference id="WA200004798" version="1.0.1.0" store="WA200004798" storeType="OMEX"/>
  </we:alternateReferences>
  <we:properties>
    <we:property name="embedForm" value="&quot;{\&quot;site\&quot;:\&quot;gwudats6401sg\&quot;,\&quot;domain\&quot;:\&quot;public.tableau.com\&quot;,\&quot;worksheet\&quot;:\&quot;Dashboard8\&quot;,\&quot;dashboard\&quot;:\&quot;Book2_17139215359270\&quot;,\&quot;tabs\&quot;:true,\&quot;toolbar\&quot;:true}&quot;"/>
    <we:property name="embedUrl" value="&quot;\&quot;https://public.tableau.com/views/Book2_17139215359270/Dashboard8\&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DB6645AC-A750-46A9-8BB6-F1E982892300}">
  <we:reference id="wa200004798" version="1.0.1.0" store="en-US" storeType="OMEX"/>
  <we:alternateReferences>
    <we:reference id="WA200004798" version="1.0.1.0" store="WA200004798" storeType="OMEX"/>
  </we:alternateReferences>
  <we:properties>
    <we:property name="embedForm" value="&quot;{\&quot;site\&quot;:\&quot;gwudats6401sg\&quot;,\&quot;domain\&quot;:\&quot;public.tableau.com\&quot;,\&quot;worksheet\&quot;:\&quot;Dashboard2\&quot;,\&quot;dashboard\&quot;:\&quot;Book1_17139219803920\&quot;,\&quot;tabs\&quot;:true,\&quot;toolbar\&quot;:true}&quot;"/>
    <we:property name="embedUrl" value="&quot;\&quot;https://public.tableau.com/views/Book1_17139219803920/Dashboard2\&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B6645AC-A750-46A9-8BB6-F1E982892300}">
  <we:reference id="wa200004798" version="1.0.1.0" store="en-US" storeType="OMEX"/>
  <we:alternateReferences>
    <we:reference id="WA200004798" version="1.0.1.0" store="WA200004798" storeType="OMEX"/>
  </we:alternateReferences>
  <we:properties>
    <we:property name="embedForm" value="&quot;{\&quot;site\&quot;:\&quot;gwudats6401sg\&quot;,\&quot;domain\&quot;:\&quot;public.tableau.com\&quot;,\&quot;worksheet\&quot;:\&quot;Dashboard6\&quot;,\&quot;dashboard\&quot;:\&quot;Book1_17139219803920\&quot;,\&quot;tabs\&quot;:true,\&quot;toolbar\&quot;:true}&quot;"/>
    <we:property name="embedUrl" value="&quot;\&quot;https://public.tableau.com/views/Book1_17139219803920/Dashboard6\&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DB6645AC-A750-46A9-8BB6-F1E982892300}">
  <we:reference id="wa200004798" version="1.0.1.0" store="en-US" storeType="OMEX"/>
  <we:alternateReferences>
    <we:reference id="WA200004798" version="1.0.1.0" store="WA200004798" storeType="OMEX"/>
  </we:alternateReferences>
  <we:properties>
    <we:property name="embedForm" value="&quot;{\&quot;site\&quot;:\&quot;gwudats6401sg\&quot;,\&quot;domain\&quot;:\&quot;public.tableau.com\&quot;,\&quot;worksheet\&quot;:\&quot;Dashboard5\&quot;,\&quot;dashboard\&quot;:\&quot;Book4_17139235674490\&quot;,\&quot;tabs\&quot;:true,\&quot;toolbar\&quot;:true}&quot;"/>
    <we:property name="embedUrl" value="&quot;\&quot;https://public.tableau.com/views/Book4_17139235674490/Dashboard5\&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DB6645AC-A750-46A9-8BB6-F1E982892300}">
  <we:reference id="wa200004798" version="1.0.1.0" store="en-US" storeType="OMEX"/>
  <we:alternateReferences>
    <we:reference id="WA200004798" version="1.0.1.0" store="WA200004798" storeType="OMEX"/>
  </we:alternateReferences>
  <we:properties>
    <we:property name="embedForm" value="&quot;{\&quot;site\&quot;:\&quot;gwudats6401sg\&quot;,\&quot;domain\&quot;:\&quot;public.tableau.com\&quot;,\&quot;worksheet\&quot;:\&quot;Dashboard7\&quot;,\&quot;dashboard\&quot;:\&quot;Book1_17139219803920\&quot;,\&quot;tabs\&quot;:true,\&quot;toolbar\&quot;:true}&quot;"/>
    <we:property name="embedUrl" value="&quot;\&quot;https://public.tableau.com/views/Book1_17139219803920/Dashboard7\&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DB6645AC-A750-46A9-8BB6-F1E982892300}">
  <we:reference id="wa200004798" version="1.0.1.0" store="en-US" storeType="OMEX"/>
  <we:alternateReferences>
    <we:reference id="WA200004798" version="1.0.1.0" store="WA200004798" storeType="OMEX"/>
  </we:alternateReferences>
  <we:properties>
    <we:property name="embedForm" value="&quot;{\&quot;site\&quot;:\&quot;gwudats6401sg\&quot;,\&quot;domain\&quot;:\&quot;public.tableau.com\&quot;,\&quot;worksheet\&quot;:\&quot;Dashboard4\&quot;,\&quot;dashboard\&quot;:\&quot;Book1_17139219803920\&quot;,\&quot;tabs\&quot;:true,\&quot;toolbar\&quot;:true}&quot;"/>
    <we:property name="embedUrl" value="&quot;\&quot;https://public.tableau.com/views/Book1_17139219803920/Dashboard4\&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DB6645AC-A750-46A9-8BB6-F1E982892300}">
  <we:reference id="wa200004798" version="1.0.1.0" store="en-US" storeType="OMEX"/>
  <we:alternateReferences>
    <we:reference id="WA200004798" version="1.0.1.0" store="WA200004798" storeType="OMEX"/>
  </we:alternateReferences>
  <we:properties>
    <we:property name="embedForm" value="&quot;{\&quot;site\&quot;:\&quot;gwudats6401sg\&quot;,\&quot;domain\&quot;:\&quot;public.tableau.com\&quot;,\&quot;worksheet\&quot;:\&quot;Dashboard3\&quot;,\&quot;dashboard\&quot;:\&quot;Book1_17139219803920\&quot;,\&quot;tabs\&quot;:true,\&quot;toolbar\&quot;:true}&quot;"/>
    <we:property name="embedUrl" value="&quot;\&quot;https://public.tableau.com/views/Book1_17139219803920/Dashboard3\&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ppt/webextensions/webextension9.xml><?xml version="1.0" encoding="utf-8"?>
<we:webextension xmlns:we="http://schemas.microsoft.com/office/webextensions/webextension/2010/11" id="{DB6645AC-A750-46A9-8BB6-F1E982892300}">
  <we:reference id="wa200004798" version="1.0.1.0" store="en-US" storeType="OMEX"/>
  <we:alternateReferences>
    <we:reference id="WA200004798" version="1.0.1.0" store="WA200004798" storeType="OMEX"/>
  </we:alternateReferences>
  <we:properties>
    <we:property name="embedForm" value="&quot;{\&quot;site\&quot;:\&quot;gwudats6401sg\&quot;,\&quot;domain\&quot;:\&quot;public.tableau.com\&quot;,\&quot;worksheet\&quot;:\&quot;Dashboard9\&quot;,\&quot;dashboard\&quot;:\&quot;Book1_17139219803920\&quot;,\&quot;tabs\&quot;:true,\&quot;toolbar\&quot;:true}&quot;"/>
    <we:property name="embedUrl" value="&quot;\&quot;https://public.tableau.com/views/Book1_17139219803920/Dashboard9\&quot;&quot;"/>
    <we:property name="filters" value="&quot;[]&quot;"/>
    <we:property name="isInstalled" value="&quot;true&quot;"/>
    <we:property name="marks" value="&quot;[]&quot;"/>
    <we:property name="parameters" value="&quot;[]&quot;"/>
    <we:property name="serverType" value="&quot;\&quot;public\&quot;&quot;"/>
    <we:property name="tabs" value="&quot;null&quot;"/>
    <we:property name="toolbar" value="&quot;nul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2522</TotalTime>
  <Words>589</Words>
  <Application>Microsoft Office PowerPoint</Application>
  <PresentationFormat>Widescreen</PresentationFormat>
  <Paragraphs>66</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Calibri Light</vt:lpstr>
      <vt:lpstr>Söhne</vt:lpstr>
      <vt:lpstr>Office Theme</vt:lpstr>
      <vt:lpstr>Data Vizualization Final Project</vt:lpstr>
      <vt:lpstr>Objective</vt:lpstr>
      <vt:lpstr>Overview</vt:lpstr>
      <vt:lpstr>Data Cleaning</vt:lpstr>
      <vt:lpstr>PowerPoint Presentation</vt:lpstr>
      <vt:lpstr>PowerPoint Presentation</vt:lpstr>
      <vt:lpstr>PowerPoint Presentation</vt:lpstr>
      <vt:lpstr>PowerPoint Presentation</vt:lpstr>
      <vt:lpstr>PowerPoint Presentation</vt:lpstr>
      <vt:lpstr>Smart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Book2</dc:title>
  <dc:creator>GALAXY INVADER</dc:creator>
  <cp:lastModifiedBy>GALAXY INVADER</cp:lastModifiedBy>
  <cp:revision>1</cp:revision>
  <dcterms:created xsi:type="dcterms:W3CDTF">2024-04-24T00:35:42Z</dcterms:created>
  <dcterms:modified xsi:type="dcterms:W3CDTF">2024-05-02T00:25:00Z</dcterms:modified>
</cp:coreProperties>
</file>