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4004-525F-0E97-32AB-AA2C630FD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C29DC-4350-E7C5-B174-07F17F286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B001C-7D08-03AC-29A4-7E9C2E75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50AB-2C19-597F-7B40-DA90DEFD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B860-277C-6A39-B34E-B6333F7D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8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CF2-29BC-0FD9-B63C-9CC14D73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72ED8-740D-985A-7633-1ACB0774D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1E99-36E3-4506-082C-59FF61CA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E80C5-E200-0903-490D-D6F7737D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42E8-527C-7FD7-4767-6B44C49C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22E66-F84F-4DAE-FBB1-902C9EC97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DA43E-10D7-5EBB-F04E-D658E6FE0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582C-3CB6-4FA0-2699-6E69A865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4219-7FFD-FEB7-372A-431F53AA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5782-4722-7436-063D-B90666E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0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717E-3734-791B-0379-7B511EFE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305D-BFF5-3949-8CDD-A0E91AE7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A79F-82A4-6AE6-8AD1-5881225E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DB7D-2ECC-4352-41F8-CF127A18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6C24-D281-2C48-9E31-D64262C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4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C5B9-BA13-8F4D-D8EE-97215E47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8EBE0-6E8F-6710-A09F-8163CE8F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7316-15A2-B938-A654-9497F92B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A568-638E-45EC-BE58-0C68CD7B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0D1A-E835-62BC-BA76-2F941550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CC9A-23E4-D961-C647-4C65E755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2E29-BF90-0A22-5A11-A3A8F3FF2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D1B64-5C3D-6438-095F-B6D68CBE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2CAEB-A4C0-DF8F-C4EB-7048FFE0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24E60-E0BE-092B-1B31-82F74623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1A151-EE04-D1D5-EF94-3559C149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8EE2-7F83-E423-9595-61B0CF61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2A05E-D1E7-D5E4-85AB-95E55D09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3C5FC-9023-747A-DE8F-D3C69A7D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D7D91-5960-677E-C1B4-53E5378B3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2EEBD-6D51-021F-BA61-9CA085220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F8D6-234B-9E54-0B1E-0D139090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113EF-9E5A-9897-7B75-1BB44371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A3ED6-E2C2-CE09-F28B-539A9293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C73C-C0EA-02B9-AC7F-7D9732AD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CB313-0CAF-2060-1BE0-4B2B7AAA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2758E-D33E-67D7-54CB-262CF0A6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4F645-B510-60AB-0820-4BAE9925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CCAA5-9B5B-1F95-94A7-C1928791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C504A-96F1-668E-9A1D-98CABBA7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1FAC2-6F9E-C33E-80BE-2BCDB476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2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EF59-C1AC-212D-7DBD-E24E4F3A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3DE1-DF01-5420-F1F8-C2755337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121B4-CFDD-35D4-7ADA-1925EB58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ECBA-9618-3D9F-604A-692C27E4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B9787-8744-C909-BAFA-4DD45FEB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6233B-F857-7702-C895-AC25DD4F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0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4A4D-9462-5B6A-ED72-BDB1A511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13EE6-F17C-53B9-085F-5B0B4628D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9DEE-BD2F-7A8C-A988-4B3A78F6E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2F0F-2088-AE45-AA64-D8387DC1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7999-A7F5-AE42-7B38-A8F6DE00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4345E-8774-75BC-6777-E86B54A6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DD00A-4ABE-EAF3-A253-89E085FF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22D3B-FB72-5734-1282-DB348D46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F492-F7E7-BD5A-91D5-3DD8CFF0C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C9AB-B3EB-4CBD-A9B3-9D3C083B856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2A76-CFF3-F24E-CD25-B7B2F5920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1CE4-75CF-BC92-76DC-BCCF36978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28D3-3F72-4B8A-953B-CA0DA202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6E45-2773-98EF-0CC2-585674EFC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EXAMPLE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91EB-CCC5-62E4-9277-1503F1AE4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OF GITHUB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5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EXAMPLE </dc:title>
  <dc:creator>Manchikanti Charan tej</dc:creator>
  <cp:lastModifiedBy>Manchikanti Charan tej</cp:lastModifiedBy>
  <cp:revision>1</cp:revision>
  <dcterms:created xsi:type="dcterms:W3CDTF">2024-01-15T07:26:34Z</dcterms:created>
  <dcterms:modified xsi:type="dcterms:W3CDTF">2024-01-15T07:26:45Z</dcterms:modified>
</cp:coreProperties>
</file>