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347" r:id="rId2"/>
    <p:sldId id="300" r:id="rId3"/>
    <p:sldId id="356" r:id="rId4"/>
    <p:sldId id="345" r:id="rId5"/>
    <p:sldId id="349" r:id="rId6"/>
    <p:sldId id="279" r:id="rId7"/>
    <p:sldId id="359" r:id="rId8"/>
    <p:sldId id="350" r:id="rId9"/>
    <p:sldId id="357" r:id="rId10"/>
    <p:sldId id="358" r:id="rId11"/>
    <p:sldId id="280" r:id="rId12"/>
    <p:sldId id="421" r:id="rId13"/>
    <p:sldId id="318" r:id="rId14"/>
    <p:sldId id="361" r:id="rId15"/>
    <p:sldId id="362" r:id="rId16"/>
    <p:sldId id="338" r:id="rId17"/>
    <p:sldId id="351" r:id="rId18"/>
    <p:sldId id="422" r:id="rId19"/>
    <p:sldId id="395" r:id="rId20"/>
    <p:sldId id="285" r:id="rId21"/>
    <p:sldId id="346" r:id="rId22"/>
    <p:sldId id="337" r:id="rId23"/>
    <p:sldId id="423" r:id="rId24"/>
    <p:sldId id="286" r:id="rId25"/>
    <p:sldId id="320" r:id="rId26"/>
    <p:sldId id="321" r:id="rId27"/>
    <p:sldId id="326" r:id="rId28"/>
    <p:sldId id="322" r:id="rId29"/>
    <p:sldId id="323" r:id="rId30"/>
    <p:sldId id="324" r:id="rId31"/>
    <p:sldId id="325" r:id="rId32"/>
    <p:sldId id="327" r:id="rId33"/>
    <p:sldId id="328" r:id="rId34"/>
    <p:sldId id="424" r:id="rId35"/>
    <p:sldId id="298" r:id="rId36"/>
    <p:sldId id="401" r:id="rId37"/>
    <p:sldId id="402" r:id="rId38"/>
    <p:sldId id="405" r:id="rId39"/>
    <p:sldId id="404" r:id="rId40"/>
    <p:sldId id="403" r:id="rId41"/>
    <p:sldId id="397" r:id="rId42"/>
    <p:sldId id="415" r:id="rId43"/>
    <p:sldId id="416" r:id="rId44"/>
    <p:sldId id="417" r:id="rId45"/>
    <p:sldId id="418" r:id="rId46"/>
    <p:sldId id="419" r:id="rId47"/>
    <p:sldId id="420" r:id="rId48"/>
    <p:sldId id="408" r:id="rId49"/>
    <p:sldId id="399" r:id="rId50"/>
    <p:sldId id="400" r:id="rId51"/>
    <p:sldId id="352" r:id="rId52"/>
    <p:sldId id="355" r:id="rId53"/>
    <p:sldId id="303" r:id="rId54"/>
    <p:sldId id="275" r:id="rId55"/>
    <p:sldId id="410" r:id="rId56"/>
    <p:sldId id="411" r:id="rId57"/>
    <p:sldId id="412" r:id="rId58"/>
    <p:sldId id="276" r:id="rId59"/>
    <p:sldId id="281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69442-0A17-B5D2-A77A-6A8CBA378703}" v="7" dt="2024-07-24T11:21:15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mukkapati" userId="0662ca9a0c4f1ba4" providerId="LiveId" clId="{E86BE4A0-046D-4688-A9AC-810EEAB7C9B9}"/>
    <pc:docChg chg="undo redo custSel addSld delSld modSld">
      <pc:chgData name="naveen mukkapati" userId="0662ca9a0c4f1ba4" providerId="LiveId" clId="{E86BE4A0-046D-4688-A9AC-810EEAB7C9B9}" dt="2024-06-14T06:57:54.457" v="1314" actId="14100"/>
      <pc:docMkLst>
        <pc:docMk/>
      </pc:docMkLst>
      <pc:sldChg chg="del">
        <pc:chgData name="naveen mukkapati" userId="0662ca9a0c4f1ba4" providerId="LiveId" clId="{E86BE4A0-046D-4688-A9AC-810EEAB7C9B9}" dt="2024-06-14T04:33:50.078" v="59" actId="47"/>
        <pc:sldMkLst>
          <pc:docMk/>
          <pc:sldMk cId="968837133" sldId="282"/>
        </pc:sldMkLst>
      </pc:sldChg>
      <pc:sldChg chg="del">
        <pc:chgData name="naveen mukkapati" userId="0662ca9a0c4f1ba4" providerId="LiveId" clId="{E86BE4A0-046D-4688-A9AC-810EEAB7C9B9}" dt="2024-06-14T04:33:52.283" v="61" actId="47"/>
        <pc:sldMkLst>
          <pc:docMk/>
          <pc:sldMk cId="1379753173" sldId="284"/>
        </pc:sldMkLst>
      </pc:sldChg>
      <pc:sldChg chg="del">
        <pc:chgData name="naveen mukkapati" userId="0662ca9a0c4f1ba4" providerId="LiveId" clId="{E86BE4A0-046D-4688-A9AC-810EEAB7C9B9}" dt="2024-06-14T04:33:51.291" v="60" actId="47"/>
        <pc:sldMkLst>
          <pc:docMk/>
          <pc:sldMk cId="1100846657" sldId="285"/>
        </pc:sldMkLst>
      </pc:sldChg>
      <pc:sldChg chg="del">
        <pc:chgData name="naveen mukkapati" userId="0662ca9a0c4f1ba4" providerId="LiveId" clId="{E86BE4A0-046D-4688-A9AC-810EEAB7C9B9}" dt="2024-06-14T04:33:53.357" v="62" actId="47"/>
        <pc:sldMkLst>
          <pc:docMk/>
          <pc:sldMk cId="870747197" sldId="286"/>
        </pc:sldMkLst>
      </pc:sldChg>
      <pc:sldChg chg="del">
        <pc:chgData name="naveen mukkapati" userId="0662ca9a0c4f1ba4" providerId="LiveId" clId="{E86BE4A0-046D-4688-A9AC-810EEAB7C9B9}" dt="2024-06-14T04:33:54.414" v="63" actId="47"/>
        <pc:sldMkLst>
          <pc:docMk/>
          <pc:sldMk cId="746012806" sldId="287"/>
        </pc:sldMkLst>
      </pc:sldChg>
      <pc:sldChg chg="modSp mod">
        <pc:chgData name="naveen mukkapati" userId="0662ca9a0c4f1ba4" providerId="LiveId" clId="{E86BE4A0-046D-4688-A9AC-810EEAB7C9B9}" dt="2024-06-14T04:34:43.383" v="99" actId="20577"/>
        <pc:sldMkLst>
          <pc:docMk/>
          <pc:sldMk cId="3792105014" sldId="347"/>
        </pc:sldMkLst>
        <pc:spChg chg="mod">
          <ac:chgData name="naveen mukkapati" userId="0662ca9a0c4f1ba4" providerId="LiveId" clId="{E86BE4A0-046D-4688-A9AC-810EEAB7C9B9}" dt="2024-06-14T04:34:43.383" v="99" actId="20577"/>
          <ac:spMkLst>
            <pc:docMk/>
            <pc:sldMk cId="3792105014" sldId="347"/>
            <ac:spMk id="6" creationId="{00000000-0000-0000-0000-000000000000}"/>
          </ac:spMkLst>
        </pc:spChg>
      </pc:sldChg>
      <pc:sldChg chg="del">
        <pc:chgData name="naveen mukkapati" userId="0662ca9a0c4f1ba4" providerId="LiveId" clId="{E86BE4A0-046D-4688-A9AC-810EEAB7C9B9}" dt="2024-06-14T04:33:55.446" v="64" actId="47"/>
        <pc:sldMkLst>
          <pc:docMk/>
          <pc:sldMk cId="2001962362" sldId="349"/>
        </pc:sldMkLst>
      </pc:sldChg>
      <pc:sldChg chg="del">
        <pc:chgData name="naveen mukkapati" userId="0662ca9a0c4f1ba4" providerId="LiveId" clId="{E86BE4A0-046D-4688-A9AC-810EEAB7C9B9}" dt="2024-06-14T04:33:56.515" v="65" actId="47"/>
        <pc:sldMkLst>
          <pc:docMk/>
          <pc:sldMk cId="1089627448" sldId="350"/>
        </pc:sldMkLst>
      </pc:sldChg>
      <pc:sldChg chg="del">
        <pc:chgData name="naveen mukkapati" userId="0662ca9a0c4f1ba4" providerId="LiveId" clId="{E86BE4A0-046D-4688-A9AC-810EEAB7C9B9}" dt="2024-06-14T04:33:35.557" v="48" actId="47"/>
        <pc:sldMkLst>
          <pc:docMk/>
          <pc:sldMk cId="3633041383" sldId="370"/>
        </pc:sldMkLst>
      </pc:sldChg>
      <pc:sldChg chg="del">
        <pc:chgData name="naveen mukkapati" userId="0662ca9a0c4f1ba4" providerId="LiveId" clId="{E86BE4A0-046D-4688-A9AC-810EEAB7C9B9}" dt="2024-06-14T04:33:36.592" v="49" actId="47"/>
        <pc:sldMkLst>
          <pc:docMk/>
          <pc:sldMk cId="591464301" sldId="371"/>
        </pc:sldMkLst>
      </pc:sldChg>
      <pc:sldChg chg="del">
        <pc:chgData name="naveen mukkapati" userId="0662ca9a0c4f1ba4" providerId="LiveId" clId="{E86BE4A0-046D-4688-A9AC-810EEAB7C9B9}" dt="2024-06-14T04:33:37.710" v="50" actId="47"/>
        <pc:sldMkLst>
          <pc:docMk/>
          <pc:sldMk cId="3376954583" sldId="372"/>
        </pc:sldMkLst>
      </pc:sldChg>
      <pc:sldChg chg="del">
        <pc:chgData name="naveen mukkapati" userId="0662ca9a0c4f1ba4" providerId="LiveId" clId="{E86BE4A0-046D-4688-A9AC-810EEAB7C9B9}" dt="2024-06-14T04:33:38.780" v="51" actId="47"/>
        <pc:sldMkLst>
          <pc:docMk/>
          <pc:sldMk cId="1533998117" sldId="373"/>
        </pc:sldMkLst>
      </pc:sldChg>
      <pc:sldChg chg="del">
        <pc:chgData name="naveen mukkapati" userId="0662ca9a0c4f1ba4" providerId="LiveId" clId="{E86BE4A0-046D-4688-A9AC-810EEAB7C9B9}" dt="2024-06-14T04:33:39.906" v="52" actId="47"/>
        <pc:sldMkLst>
          <pc:docMk/>
          <pc:sldMk cId="1730609998" sldId="374"/>
        </pc:sldMkLst>
      </pc:sldChg>
      <pc:sldChg chg="del">
        <pc:chgData name="naveen mukkapati" userId="0662ca9a0c4f1ba4" providerId="LiveId" clId="{E86BE4A0-046D-4688-A9AC-810EEAB7C9B9}" dt="2024-06-14T04:33:42.470" v="53" actId="47"/>
        <pc:sldMkLst>
          <pc:docMk/>
          <pc:sldMk cId="1412723480" sldId="376"/>
        </pc:sldMkLst>
      </pc:sldChg>
      <pc:sldChg chg="del">
        <pc:chgData name="naveen mukkapati" userId="0662ca9a0c4f1ba4" providerId="LiveId" clId="{E86BE4A0-046D-4688-A9AC-810EEAB7C9B9}" dt="2024-06-14T04:33:43.711" v="54" actId="47"/>
        <pc:sldMkLst>
          <pc:docMk/>
          <pc:sldMk cId="807316654" sldId="377"/>
        </pc:sldMkLst>
      </pc:sldChg>
      <pc:sldChg chg="del">
        <pc:chgData name="naveen mukkapati" userId="0662ca9a0c4f1ba4" providerId="LiveId" clId="{E86BE4A0-046D-4688-A9AC-810EEAB7C9B9}" dt="2024-06-14T04:33:45.332" v="55" actId="47"/>
        <pc:sldMkLst>
          <pc:docMk/>
          <pc:sldMk cId="1313851339" sldId="378"/>
        </pc:sldMkLst>
      </pc:sldChg>
      <pc:sldChg chg="del">
        <pc:chgData name="naveen mukkapati" userId="0662ca9a0c4f1ba4" providerId="LiveId" clId="{E86BE4A0-046D-4688-A9AC-810EEAB7C9B9}" dt="2024-06-14T04:33:46.218" v="56" actId="47"/>
        <pc:sldMkLst>
          <pc:docMk/>
          <pc:sldMk cId="3445284678" sldId="379"/>
        </pc:sldMkLst>
      </pc:sldChg>
      <pc:sldChg chg="del">
        <pc:chgData name="naveen mukkapati" userId="0662ca9a0c4f1ba4" providerId="LiveId" clId="{E86BE4A0-046D-4688-A9AC-810EEAB7C9B9}" dt="2024-06-14T04:33:47.225" v="57" actId="47"/>
        <pc:sldMkLst>
          <pc:docMk/>
          <pc:sldMk cId="941682688" sldId="380"/>
        </pc:sldMkLst>
      </pc:sldChg>
      <pc:sldChg chg="del">
        <pc:chgData name="naveen mukkapati" userId="0662ca9a0c4f1ba4" providerId="LiveId" clId="{E86BE4A0-046D-4688-A9AC-810EEAB7C9B9}" dt="2024-06-14T04:33:48.607" v="58" actId="47"/>
        <pc:sldMkLst>
          <pc:docMk/>
          <pc:sldMk cId="2824957000" sldId="381"/>
        </pc:sldMkLst>
      </pc:sldChg>
      <pc:sldChg chg="del">
        <pc:chgData name="naveen mukkapati" userId="0662ca9a0c4f1ba4" providerId="LiveId" clId="{E86BE4A0-046D-4688-A9AC-810EEAB7C9B9}" dt="2024-06-14T04:33:57.710" v="66" actId="47"/>
        <pc:sldMkLst>
          <pc:docMk/>
          <pc:sldMk cId="2220370202" sldId="385"/>
        </pc:sldMkLst>
      </pc:sldChg>
      <pc:sldChg chg="del">
        <pc:chgData name="naveen mukkapati" userId="0662ca9a0c4f1ba4" providerId="LiveId" clId="{E86BE4A0-046D-4688-A9AC-810EEAB7C9B9}" dt="2024-06-14T04:33:58.895" v="67" actId="47"/>
        <pc:sldMkLst>
          <pc:docMk/>
          <pc:sldMk cId="2211962998" sldId="386"/>
        </pc:sldMkLst>
      </pc:sldChg>
      <pc:sldChg chg="del">
        <pc:chgData name="naveen mukkapati" userId="0662ca9a0c4f1ba4" providerId="LiveId" clId="{E86BE4A0-046D-4688-A9AC-810EEAB7C9B9}" dt="2024-06-14T04:33:59.895" v="68" actId="47"/>
        <pc:sldMkLst>
          <pc:docMk/>
          <pc:sldMk cId="1461707983" sldId="387"/>
        </pc:sldMkLst>
      </pc:sldChg>
      <pc:sldChg chg="del">
        <pc:chgData name="naveen mukkapati" userId="0662ca9a0c4f1ba4" providerId="LiveId" clId="{E86BE4A0-046D-4688-A9AC-810EEAB7C9B9}" dt="2024-06-14T04:34:00.904" v="69" actId="47"/>
        <pc:sldMkLst>
          <pc:docMk/>
          <pc:sldMk cId="1695149002" sldId="388"/>
        </pc:sldMkLst>
      </pc:sldChg>
      <pc:sldChg chg="del">
        <pc:chgData name="naveen mukkapati" userId="0662ca9a0c4f1ba4" providerId="LiveId" clId="{E86BE4A0-046D-4688-A9AC-810EEAB7C9B9}" dt="2024-06-14T04:34:01.764" v="70" actId="47"/>
        <pc:sldMkLst>
          <pc:docMk/>
          <pc:sldMk cId="3946984459" sldId="389"/>
        </pc:sldMkLst>
      </pc:sldChg>
      <pc:sldChg chg="del">
        <pc:chgData name="naveen mukkapati" userId="0662ca9a0c4f1ba4" providerId="LiveId" clId="{E86BE4A0-046D-4688-A9AC-810EEAB7C9B9}" dt="2024-06-14T04:34:02.683" v="71" actId="47"/>
        <pc:sldMkLst>
          <pc:docMk/>
          <pc:sldMk cId="2403558392" sldId="390"/>
        </pc:sldMkLst>
      </pc:sldChg>
      <pc:sldChg chg="del">
        <pc:chgData name="naveen mukkapati" userId="0662ca9a0c4f1ba4" providerId="LiveId" clId="{E86BE4A0-046D-4688-A9AC-810EEAB7C9B9}" dt="2024-06-14T04:34:03.688" v="72" actId="47"/>
        <pc:sldMkLst>
          <pc:docMk/>
          <pc:sldMk cId="424937182" sldId="391"/>
        </pc:sldMkLst>
      </pc:sldChg>
      <pc:sldChg chg="del">
        <pc:chgData name="naveen mukkapati" userId="0662ca9a0c4f1ba4" providerId="LiveId" clId="{E86BE4A0-046D-4688-A9AC-810EEAB7C9B9}" dt="2024-06-14T04:34:05.074" v="73" actId="47"/>
        <pc:sldMkLst>
          <pc:docMk/>
          <pc:sldMk cId="2070802244" sldId="392"/>
        </pc:sldMkLst>
      </pc:sldChg>
      <pc:sldChg chg="del">
        <pc:chgData name="naveen mukkapati" userId="0662ca9a0c4f1ba4" providerId="LiveId" clId="{E86BE4A0-046D-4688-A9AC-810EEAB7C9B9}" dt="2024-06-14T04:34:07.320" v="74" actId="47"/>
        <pc:sldMkLst>
          <pc:docMk/>
          <pc:sldMk cId="2726364152" sldId="393"/>
        </pc:sldMkLst>
      </pc:sldChg>
      <pc:sldChg chg="del">
        <pc:chgData name="naveen mukkapati" userId="0662ca9a0c4f1ba4" providerId="LiveId" clId="{E86BE4A0-046D-4688-A9AC-810EEAB7C9B9}" dt="2024-06-14T04:34:09.406" v="76" actId="47"/>
        <pc:sldMkLst>
          <pc:docMk/>
          <pc:sldMk cId="361723857" sldId="394"/>
        </pc:sldMkLst>
      </pc:sldChg>
      <pc:sldChg chg="modSp mod">
        <pc:chgData name="naveen mukkapati" userId="0662ca9a0c4f1ba4" providerId="LiveId" clId="{E86BE4A0-046D-4688-A9AC-810EEAB7C9B9}" dt="2024-06-14T05:29:59.485" v="650" actId="14100"/>
        <pc:sldMkLst>
          <pc:docMk/>
          <pc:sldMk cId="3214377114" sldId="397"/>
        </pc:sldMkLst>
        <pc:spChg chg="mod">
          <ac:chgData name="naveen mukkapati" userId="0662ca9a0c4f1ba4" providerId="LiveId" clId="{E86BE4A0-046D-4688-A9AC-810EEAB7C9B9}" dt="2024-06-14T05:29:29.129" v="648" actId="20577"/>
          <ac:spMkLst>
            <pc:docMk/>
            <pc:sldMk cId="3214377114" sldId="397"/>
            <ac:spMk id="3" creationId="{00000000-0000-0000-0000-000000000000}"/>
          </ac:spMkLst>
        </pc:spChg>
        <pc:spChg chg="mod">
          <ac:chgData name="naveen mukkapati" userId="0662ca9a0c4f1ba4" providerId="LiveId" clId="{E86BE4A0-046D-4688-A9AC-810EEAB7C9B9}" dt="2024-06-14T05:29:59.485" v="650" actId="14100"/>
          <ac:spMkLst>
            <pc:docMk/>
            <pc:sldMk cId="3214377114" sldId="397"/>
            <ac:spMk id="6" creationId="{79DEB0AB-FE5F-7312-730E-397D39420DC8}"/>
          </ac:spMkLst>
        </pc:spChg>
      </pc:sldChg>
      <pc:sldChg chg="del">
        <pc:chgData name="naveen mukkapati" userId="0662ca9a0c4f1ba4" providerId="LiveId" clId="{E86BE4A0-046D-4688-A9AC-810EEAB7C9B9}" dt="2024-06-14T04:34:08.161" v="75" actId="47"/>
        <pc:sldMkLst>
          <pc:docMk/>
          <pc:sldMk cId="898513482" sldId="398"/>
        </pc:sldMkLst>
      </pc:sldChg>
      <pc:sldChg chg="add">
        <pc:chgData name="naveen mukkapati" userId="0662ca9a0c4f1ba4" providerId="LiveId" clId="{E86BE4A0-046D-4688-A9AC-810EEAB7C9B9}" dt="2024-06-14T04:36:04.341" v="100"/>
        <pc:sldMkLst>
          <pc:docMk/>
          <pc:sldMk cId="956698200" sldId="401"/>
        </pc:sldMkLst>
      </pc:sldChg>
      <pc:sldChg chg="add">
        <pc:chgData name="naveen mukkapati" userId="0662ca9a0c4f1ba4" providerId="LiveId" clId="{E86BE4A0-046D-4688-A9AC-810EEAB7C9B9}" dt="2024-06-14T04:36:17.984" v="101"/>
        <pc:sldMkLst>
          <pc:docMk/>
          <pc:sldMk cId="244253798" sldId="402"/>
        </pc:sldMkLst>
      </pc:sldChg>
      <pc:sldChg chg="add">
        <pc:chgData name="naveen mukkapati" userId="0662ca9a0c4f1ba4" providerId="LiveId" clId="{E86BE4A0-046D-4688-A9AC-810EEAB7C9B9}" dt="2024-06-14T04:36:28.911" v="102"/>
        <pc:sldMkLst>
          <pc:docMk/>
          <pc:sldMk cId="3534545685" sldId="403"/>
        </pc:sldMkLst>
      </pc:sldChg>
      <pc:sldChg chg="modSp new mod">
        <pc:chgData name="naveen mukkapati" userId="0662ca9a0c4f1ba4" providerId="LiveId" clId="{E86BE4A0-046D-4688-A9AC-810EEAB7C9B9}" dt="2024-06-14T04:41:42.910" v="116" actId="20577"/>
        <pc:sldMkLst>
          <pc:docMk/>
          <pc:sldMk cId="2682126838" sldId="404"/>
        </pc:sldMkLst>
        <pc:spChg chg="mod">
          <ac:chgData name="naveen mukkapati" userId="0662ca9a0c4f1ba4" providerId="LiveId" clId="{E86BE4A0-046D-4688-A9AC-810EEAB7C9B9}" dt="2024-06-14T04:41:42.910" v="116" actId="20577"/>
          <ac:spMkLst>
            <pc:docMk/>
            <pc:sldMk cId="2682126838" sldId="404"/>
            <ac:spMk id="2" creationId="{2065BF39-B9D7-AB5A-47E6-C9BDA72A0C30}"/>
          </ac:spMkLst>
        </pc:spChg>
        <pc:spChg chg="mod">
          <ac:chgData name="naveen mukkapati" userId="0662ca9a0c4f1ba4" providerId="LiveId" clId="{E86BE4A0-046D-4688-A9AC-810EEAB7C9B9}" dt="2024-06-14T04:41:14.767" v="111" actId="2711"/>
          <ac:spMkLst>
            <pc:docMk/>
            <pc:sldMk cId="2682126838" sldId="404"/>
            <ac:spMk id="3" creationId="{D1FBE10D-CA94-53C8-70CD-83320B969A91}"/>
          </ac:spMkLst>
        </pc:spChg>
      </pc:sldChg>
      <pc:sldChg chg="addSp delSp modSp new mod">
        <pc:chgData name="naveen mukkapati" userId="0662ca9a0c4f1ba4" providerId="LiveId" clId="{E86BE4A0-046D-4688-A9AC-810EEAB7C9B9}" dt="2024-06-14T04:43:22.550" v="124" actId="1076"/>
        <pc:sldMkLst>
          <pc:docMk/>
          <pc:sldMk cId="3595738846" sldId="405"/>
        </pc:sldMkLst>
        <pc:spChg chg="mod">
          <ac:chgData name="naveen mukkapati" userId="0662ca9a0c4f1ba4" providerId="LiveId" clId="{E86BE4A0-046D-4688-A9AC-810EEAB7C9B9}" dt="2024-06-14T04:42:46.630" v="120" actId="207"/>
          <ac:spMkLst>
            <pc:docMk/>
            <pc:sldMk cId="3595738846" sldId="405"/>
            <ac:spMk id="2" creationId="{BFDF61BA-7344-E214-D494-3D2DD379AFD7}"/>
          </ac:spMkLst>
        </pc:spChg>
        <pc:spChg chg="del">
          <ac:chgData name="naveen mukkapati" userId="0662ca9a0c4f1ba4" providerId="LiveId" clId="{E86BE4A0-046D-4688-A9AC-810EEAB7C9B9}" dt="2024-06-14T04:43:02.508" v="121"/>
          <ac:spMkLst>
            <pc:docMk/>
            <pc:sldMk cId="3595738846" sldId="405"/>
            <ac:spMk id="3" creationId="{B332A741-51AE-29B5-A826-C156885DB06A}"/>
          </ac:spMkLst>
        </pc:spChg>
        <pc:picChg chg="add mod">
          <ac:chgData name="naveen mukkapati" userId="0662ca9a0c4f1ba4" providerId="LiveId" clId="{E86BE4A0-046D-4688-A9AC-810EEAB7C9B9}" dt="2024-06-14T04:43:22.550" v="124" actId="1076"/>
          <ac:picMkLst>
            <pc:docMk/>
            <pc:sldMk cId="3595738846" sldId="405"/>
            <ac:picMk id="6" creationId="{9521581C-9DD7-5563-63A9-DC07856F18B6}"/>
          </ac:picMkLst>
        </pc:picChg>
      </pc:sldChg>
      <pc:sldChg chg="modSp new mod">
        <pc:chgData name="naveen mukkapati" userId="0662ca9a0c4f1ba4" providerId="LiveId" clId="{E86BE4A0-046D-4688-A9AC-810EEAB7C9B9}" dt="2024-06-14T04:46:55.301" v="154" actId="27636"/>
        <pc:sldMkLst>
          <pc:docMk/>
          <pc:sldMk cId="3962389150" sldId="406"/>
        </pc:sldMkLst>
        <pc:spChg chg="mod">
          <ac:chgData name="naveen mukkapati" userId="0662ca9a0c4f1ba4" providerId="LiveId" clId="{E86BE4A0-046D-4688-A9AC-810EEAB7C9B9}" dt="2024-06-14T04:46:55.301" v="154" actId="27636"/>
          <ac:spMkLst>
            <pc:docMk/>
            <pc:sldMk cId="3962389150" sldId="406"/>
            <ac:spMk id="2" creationId="{3CAA1F60-403B-A741-B875-3DC1B241CB25}"/>
          </ac:spMkLst>
        </pc:spChg>
        <pc:spChg chg="mod">
          <ac:chgData name="naveen mukkapati" userId="0662ca9a0c4f1ba4" providerId="LiveId" clId="{E86BE4A0-046D-4688-A9AC-810EEAB7C9B9}" dt="2024-06-14T04:46:40.316" v="152" actId="20577"/>
          <ac:spMkLst>
            <pc:docMk/>
            <pc:sldMk cId="3962389150" sldId="406"/>
            <ac:spMk id="3" creationId="{D6215883-61ED-5193-CE3F-CF572B33A594}"/>
          </ac:spMkLst>
        </pc:spChg>
      </pc:sldChg>
      <pc:sldChg chg="modSp new mod">
        <pc:chgData name="naveen mukkapati" userId="0662ca9a0c4f1ba4" providerId="LiveId" clId="{E86BE4A0-046D-4688-A9AC-810EEAB7C9B9}" dt="2024-06-14T04:44:39.430" v="139"/>
        <pc:sldMkLst>
          <pc:docMk/>
          <pc:sldMk cId="2986261835" sldId="407"/>
        </pc:sldMkLst>
        <pc:spChg chg="mod">
          <ac:chgData name="naveen mukkapati" userId="0662ca9a0c4f1ba4" providerId="LiveId" clId="{E86BE4A0-046D-4688-A9AC-810EEAB7C9B9}" dt="2024-06-14T04:44:39.430" v="139"/>
          <ac:spMkLst>
            <pc:docMk/>
            <pc:sldMk cId="2986261835" sldId="407"/>
            <ac:spMk id="2" creationId="{01F72294-127F-40E9-A97E-7D3543B0FC07}"/>
          </ac:spMkLst>
        </pc:spChg>
        <pc:spChg chg="mod">
          <ac:chgData name="naveen mukkapati" userId="0662ca9a0c4f1ba4" providerId="LiveId" clId="{E86BE4A0-046D-4688-A9AC-810EEAB7C9B9}" dt="2024-06-14T04:44:17.810" v="132" actId="123"/>
          <ac:spMkLst>
            <pc:docMk/>
            <pc:sldMk cId="2986261835" sldId="407"/>
            <ac:spMk id="3" creationId="{B29887BD-AFF2-A7F9-04B3-5FBECB2E233F}"/>
          </ac:spMkLst>
        </pc:spChg>
      </pc:sldChg>
      <pc:sldChg chg="modSp new mod">
        <pc:chgData name="naveen mukkapati" userId="0662ca9a0c4f1ba4" providerId="LiveId" clId="{E86BE4A0-046D-4688-A9AC-810EEAB7C9B9}" dt="2024-06-14T04:48:39.888" v="169"/>
        <pc:sldMkLst>
          <pc:docMk/>
          <pc:sldMk cId="3191396482" sldId="408"/>
        </pc:sldMkLst>
        <pc:spChg chg="mod">
          <ac:chgData name="naveen mukkapati" userId="0662ca9a0c4f1ba4" providerId="LiveId" clId="{E86BE4A0-046D-4688-A9AC-810EEAB7C9B9}" dt="2024-06-14T04:48:39.888" v="169"/>
          <ac:spMkLst>
            <pc:docMk/>
            <pc:sldMk cId="3191396482" sldId="408"/>
            <ac:spMk id="2" creationId="{502D3EDB-B82B-C029-02C0-959DE1F9D32D}"/>
          </ac:spMkLst>
        </pc:spChg>
        <pc:spChg chg="mod">
          <ac:chgData name="naveen mukkapati" userId="0662ca9a0c4f1ba4" providerId="LiveId" clId="{E86BE4A0-046D-4688-A9AC-810EEAB7C9B9}" dt="2024-06-14T04:48:17.014" v="167" actId="27636"/>
          <ac:spMkLst>
            <pc:docMk/>
            <pc:sldMk cId="3191396482" sldId="408"/>
            <ac:spMk id="3" creationId="{99617CB4-B598-95F2-5B17-9C0865D81B59}"/>
          </ac:spMkLst>
        </pc:spChg>
      </pc:sldChg>
      <pc:sldChg chg="add">
        <pc:chgData name="naveen mukkapati" userId="0662ca9a0c4f1ba4" providerId="LiveId" clId="{E86BE4A0-046D-4688-A9AC-810EEAB7C9B9}" dt="2024-06-14T04:50:36.990" v="170"/>
        <pc:sldMkLst>
          <pc:docMk/>
          <pc:sldMk cId="3279433119" sldId="409"/>
        </pc:sldMkLst>
      </pc:sldChg>
      <pc:sldChg chg="addSp modSp new mod">
        <pc:chgData name="naveen mukkapati" userId="0662ca9a0c4f1ba4" providerId="LiveId" clId="{E86BE4A0-046D-4688-A9AC-810EEAB7C9B9}" dt="2024-06-14T04:55:15.502" v="270" actId="20577"/>
        <pc:sldMkLst>
          <pc:docMk/>
          <pc:sldMk cId="3089028998" sldId="410"/>
        </pc:sldMkLst>
        <pc:spChg chg="mod">
          <ac:chgData name="naveen mukkapati" userId="0662ca9a0c4f1ba4" providerId="LiveId" clId="{E86BE4A0-046D-4688-A9AC-810EEAB7C9B9}" dt="2024-06-14T04:51:16.775" v="199"/>
          <ac:spMkLst>
            <pc:docMk/>
            <pc:sldMk cId="3089028998" sldId="410"/>
            <ac:spMk id="2" creationId="{777009DF-4D95-B79B-BC4B-D0D817BCAF7D}"/>
          </ac:spMkLst>
        </pc:spChg>
        <pc:spChg chg="mod">
          <ac:chgData name="naveen mukkapati" userId="0662ca9a0c4f1ba4" providerId="LiveId" clId="{E86BE4A0-046D-4688-A9AC-810EEAB7C9B9}" dt="2024-06-14T04:55:15.502" v="270" actId="20577"/>
          <ac:spMkLst>
            <pc:docMk/>
            <pc:sldMk cId="3089028998" sldId="410"/>
            <ac:spMk id="3" creationId="{9ECEBC36-9FED-2186-FACE-82A2660CC4EE}"/>
          </ac:spMkLst>
        </pc:spChg>
        <pc:spChg chg="add">
          <ac:chgData name="naveen mukkapati" userId="0662ca9a0c4f1ba4" providerId="LiveId" clId="{E86BE4A0-046D-4688-A9AC-810EEAB7C9B9}" dt="2024-06-14T04:53:45.230" v="211"/>
          <ac:spMkLst>
            <pc:docMk/>
            <pc:sldMk cId="3089028998" sldId="410"/>
            <ac:spMk id="6" creationId="{5BFD48AB-BFF1-6EB3-DD71-8926153A2DE0}"/>
          </ac:spMkLst>
        </pc:spChg>
      </pc:sldChg>
      <pc:sldChg chg="modSp add mod">
        <pc:chgData name="naveen mukkapati" userId="0662ca9a0c4f1ba4" providerId="LiveId" clId="{E86BE4A0-046D-4688-A9AC-810EEAB7C9B9}" dt="2024-06-14T04:59:10.525" v="586" actId="20577"/>
        <pc:sldMkLst>
          <pc:docMk/>
          <pc:sldMk cId="133015822" sldId="411"/>
        </pc:sldMkLst>
        <pc:spChg chg="mod">
          <ac:chgData name="naveen mukkapati" userId="0662ca9a0c4f1ba4" providerId="LiveId" clId="{E86BE4A0-046D-4688-A9AC-810EEAB7C9B9}" dt="2024-06-14T04:59:10.525" v="586" actId="20577"/>
          <ac:spMkLst>
            <pc:docMk/>
            <pc:sldMk cId="133015822" sldId="411"/>
            <ac:spMk id="3" creationId="{9ECEBC36-9FED-2186-FACE-82A2660CC4EE}"/>
          </ac:spMkLst>
        </pc:spChg>
      </pc:sldChg>
      <pc:sldChg chg="modSp add mod">
        <pc:chgData name="naveen mukkapati" userId="0662ca9a0c4f1ba4" providerId="LiveId" clId="{E86BE4A0-046D-4688-A9AC-810EEAB7C9B9}" dt="2024-06-14T05:01:10.462" v="599"/>
        <pc:sldMkLst>
          <pc:docMk/>
          <pc:sldMk cId="1985266133" sldId="412"/>
        </pc:sldMkLst>
        <pc:spChg chg="mod">
          <ac:chgData name="naveen mukkapati" userId="0662ca9a0c4f1ba4" providerId="LiveId" clId="{E86BE4A0-046D-4688-A9AC-810EEAB7C9B9}" dt="2024-06-14T05:01:10.462" v="599"/>
          <ac:spMkLst>
            <pc:docMk/>
            <pc:sldMk cId="1985266133" sldId="412"/>
            <ac:spMk id="3" creationId="{9ECEBC36-9FED-2186-FACE-82A2660CC4EE}"/>
          </ac:spMkLst>
        </pc:spChg>
      </pc:sldChg>
      <pc:sldChg chg="modSp new mod">
        <pc:chgData name="naveen mukkapati" userId="0662ca9a0c4f1ba4" providerId="LiveId" clId="{E86BE4A0-046D-4688-A9AC-810EEAB7C9B9}" dt="2024-06-14T05:03:49.270" v="637" actId="27636"/>
        <pc:sldMkLst>
          <pc:docMk/>
          <pc:sldMk cId="1735603873" sldId="413"/>
        </pc:sldMkLst>
        <pc:spChg chg="mod">
          <ac:chgData name="naveen mukkapati" userId="0662ca9a0c4f1ba4" providerId="LiveId" clId="{E86BE4A0-046D-4688-A9AC-810EEAB7C9B9}" dt="2024-06-14T05:01:31.931" v="621"/>
          <ac:spMkLst>
            <pc:docMk/>
            <pc:sldMk cId="1735603873" sldId="413"/>
            <ac:spMk id="2" creationId="{8DE70606-959A-7DD6-06D9-AF32277E50E5}"/>
          </ac:spMkLst>
        </pc:spChg>
        <pc:spChg chg="mod">
          <ac:chgData name="naveen mukkapati" userId="0662ca9a0c4f1ba4" providerId="LiveId" clId="{E86BE4A0-046D-4688-A9AC-810EEAB7C9B9}" dt="2024-06-14T05:03:49.270" v="637" actId="27636"/>
          <ac:spMkLst>
            <pc:docMk/>
            <pc:sldMk cId="1735603873" sldId="413"/>
            <ac:spMk id="3" creationId="{E7C6483D-16B7-3EEB-A865-EC970BA33153}"/>
          </ac:spMkLst>
        </pc:spChg>
      </pc:sldChg>
      <pc:sldChg chg="delSp new mod">
        <pc:chgData name="naveen mukkapati" userId="0662ca9a0c4f1ba4" providerId="LiveId" clId="{E86BE4A0-046D-4688-A9AC-810EEAB7C9B9}" dt="2024-06-14T05:27:08.807" v="640" actId="478"/>
        <pc:sldMkLst>
          <pc:docMk/>
          <pc:sldMk cId="2180119884" sldId="414"/>
        </pc:sldMkLst>
        <pc:spChg chg="del">
          <ac:chgData name="naveen mukkapati" userId="0662ca9a0c4f1ba4" providerId="LiveId" clId="{E86BE4A0-046D-4688-A9AC-810EEAB7C9B9}" dt="2024-06-14T05:27:05.394" v="639" actId="478"/>
          <ac:spMkLst>
            <pc:docMk/>
            <pc:sldMk cId="2180119884" sldId="414"/>
            <ac:spMk id="2" creationId="{1CA446B4-BB6E-946E-09A1-7FC5CD11B4FB}"/>
          </ac:spMkLst>
        </pc:spChg>
        <pc:spChg chg="del">
          <ac:chgData name="naveen mukkapati" userId="0662ca9a0c4f1ba4" providerId="LiveId" clId="{E86BE4A0-046D-4688-A9AC-810EEAB7C9B9}" dt="2024-06-14T05:27:08.807" v="640" actId="478"/>
          <ac:spMkLst>
            <pc:docMk/>
            <pc:sldMk cId="2180119884" sldId="414"/>
            <ac:spMk id="3" creationId="{C76CA718-89BB-94C1-516B-546877A57AE6}"/>
          </ac:spMkLst>
        </pc:spChg>
      </pc:sldChg>
      <pc:sldChg chg="addSp delSp modSp new mod">
        <pc:chgData name="naveen mukkapati" userId="0662ca9a0c4f1ba4" providerId="LiveId" clId="{E86BE4A0-046D-4688-A9AC-810EEAB7C9B9}" dt="2024-06-14T05:34:48.506" v="687" actId="123"/>
        <pc:sldMkLst>
          <pc:docMk/>
          <pc:sldMk cId="4120748571" sldId="415"/>
        </pc:sldMkLst>
        <pc:spChg chg="mod">
          <ac:chgData name="naveen mukkapati" userId="0662ca9a0c4f1ba4" providerId="LiveId" clId="{E86BE4A0-046D-4688-A9AC-810EEAB7C9B9}" dt="2024-06-14T05:33:13.307" v="669" actId="20577"/>
          <ac:spMkLst>
            <pc:docMk/>
            <pc:sldMk cId="4120748571" sldId="415"/>
            <ac:spMk id="2" creationId="{93C9DC61-B7A6-B9AA-71C1-29B9CC9DCAFF}"/>
          </ac:spMkLst>
        </pc:spChg>
        <pc:spChg chg="del">
          <ac:chgData name="naveen mukkapati" userId="0662ca9a0c4f1ba4" providerId="LiveId" clId="{E86BE4A0-046D-4688-A9AC-810EEAB7C9B9}" dt="2024-06-14T05:32:18.543" v="655"/>
          <ac:spMkLst>
            <pc:docMk/>
            <pc:sldMk cId="4120748571" sldId="415"/>
            <ac:spMk id="3" creationId="{164095C1-5213-2D6F-C192-09595770F5A1}"/>
          </ac:spMkLst>
        </pc:spChg>
        <pc:spChg chg="add mod">
          <ac:chgData name="naveen mukkapati" userId="0662ca9a0c4f1ba4" providerId="LiveId" clId="{E86BE4A0-046D-4688-A9AC-810EEAB7C9B9}" dt="2024-06-14T05:34:48.506" v="687" actId="123"/>
          <ac:spMkLst>
            <pc:docMk/>
            <pc:sldMk cId="4120748571" sldId="415"/>
            <ac:spMk id="6" creationId="{28507F4F-E268-0244-8B7B-46865B24193F}"/>
          </ac:spMkLst>
        </pc:spChg>
      </pc:sldChg>
      <pc:sldChg chg="addSp delSp modSp add mod">
        <pc:chgData name="naveen mukkapati" userId="0662ca9a0c4f1ba4" providerId="LiveId" clId="{E86BE4A0-046D-4688-A9AC-810EEAB7C9B9}" dt="2024-06-14T05:34:41.181" v="686" actId="123"/>
        <pc:sldMkLst>
          <pc:docMk/>
          <pc:sldMk cId="2407278043" sldId="416"/>
        </pc:sldMkLst>
        <pc:spChg chg="add del">
          <ac:chgData name="naveen mukkapati" userId="0662ca9a0c4f1ba4" providerId="LiveId" clId="{E86BE4A0-046D-4688-A9AC-810EEAB7C9B9}" dt="2024-06-14T05:33:52.219" v="672" actId="478"/>
          <ac:spMkLst>
            <pc:docMk/>
            <pc:sldMk cId="2407278043" sldId="416"/>
            <ac:spMk id="3" creationId="{40418B0A-A527-F174-7D28-A07478365D56}"/>
          </ac:spMkLst>
        </pc:spChg>
        <pc:spChg chg="del">
          <ac:chgData name="naveen mukkapati" userId="0662ca9a0c4f1ba4" providerId="LiveId" clId="{E86BE4A0-046D-4688-A9AC-810EEAB7C9B9}" dt="2024-06-14T05:33:52.219" v="672" actId="478"/>
          <ac:spMkLst>
            <pc:docMk/>
            <pc:sldMk cId="2407278043" sldId="416"/>
            <ac:spMk id="6" creationId="{28507F4F-E268-0244-8B7B-46865B24193F}"/>
          </ac:spMkLst>
        </pc:spChg>
        <pc:spChg chg="add del mod">
          <ac:chgData name="naveen mukkapati" userId="0662ca9a0c4f1ba4" providerId="LiveId" clId="{E86BE4A0-046D-4688-A9AC-810EEAB7C9B9}" dt="2024-06-14T05:33:57.609" v="673"/>
          <ac:spMkLst>
            <pc:docMk/>
            <pc:sldMk cId="2407278043" sldId="416"/>
            <ac:spMk id="7" creationId="{CF691C5B-12BE-3D71-7440-A84D13FD1A59}"/>
          </ac:spMkLst>
        </pc:spChg>
        <pc:spChg chg="add mod">
          <ac:chgData name="naveen mukkapati" userId="0662ca9a0c4f1ba4" providerId="LiveId" clId="{E86BE4A0-046D-4688-A9AC-810EEAB7C9B9}" dt="2024-06-14T05:34:41.181" v="686" actId="123"/>
          <ac:spMkLst>
            <pc:docMk/>
            <pc:sldMk cId="2407278043" sldId="416"/>
            <ac:spMk id="8" creationId="{73EB7CA1-EF40-49BB-A94F-03DB1F988A30}"/>
          </ac:spMkLst>
        </pc:spChg>
      </pc:sldChg>
      <pc:sldChg chg="modSp new del mod">
        <pc:chgData name="naveen mukkapati" userId="0662ca9a0c4f1ba4" providerId="LiveId" clId="{E86BE4A0-046D-4688-A9AC-810EEAB7C9B9}" dt="2024-06-14T05:45:27.763" v="701" actId="47"/>
        <pc:sldMkLst>
          <pc:docMk/>
          <pc:sldMk cId="1223623989" sldId="417"/>
        </pc:sldMkLst>
        <pc:spChg chg="mod">
          <ac:chgData name="naveen mukkapati" userId="0662ca9a0c4f1ba4" providerId="LiveId" clId="{E86BE4A0-046D-4688-A9AC-810EEAB7C9B9}" dt="2024-06-14T05:36:33.808" v="699"/>
          <ac:spMkLst>
            <pc:docMk/>
            <pc:sldMk cId="1223623989" sldId="417"/>
            <ac:spMk id="2" creationId="{2CAEDE6F-132B-2421-163F-018899FA70A6}"/>
          </ac:spMkLst>
        </pc:spChg>
        <pc:spChg chg="mod">
          <ac:chgData name="naveen mukkapati" userId="0662ca9a0c4f1ba4" providerId="LiveId" clId="{E86BE4A0-046D-4688-A9AC-810EEAB7C9B9}" dt="2024-06-14T05:36:54.206" v="700"/>
          <ac:spMkLst>
            <pc:docMk/>
            <pc:sldMk cId="1223623989" sldId="417"/>
            <ac:spMk id="3" creationId="{720ABE6A-897F-C7D6-E639-5A8F1CF5719E}"/>
          </ac:spMkLst>
        </pc:spChg>
      </pc:sldChg>
      <pc:sldChg chg="addSp delSp modSp new mod">
        <pc:chgData name="naveen mukkapati" userId="0662ca9a0c4f1ba4" providerId="LiveId" clId="{E86BE4A0-046D-4688-A9AC-810EEAB7C9B9}" dt="2024-06-14T06:50:07.045" v="1268" actId="1036"/>
        <pc:sldMkLst>
          <pc:docMk/>
          <pc:sldMk cId="2197464270" sldId="417"/>
        </pc:sldMkLst>
        <pc:spChg chg="mod">
          <ac:chgData name="naveen mukkapati" userId="0662ca9a0c4f1ba4" providerId="LiveId" clId="{E86BE4A0-046D-4688-A9AC-810EEAB7C9B9}" dt="2024-06-14T06:40:07.376" v="711"/>
          <ac:spMkLst>
            <pc:docMk/>
            <pc:sldMk cId="2197464270" sldId="417"/>
            <ac:spMk id="2" creationId="{AF609CDD-128A-6742-927A-E0517E2CD3CD}"/>
          </ac:spMkLst>
        </pc:spChg>
        <pc:spChg chg="mod">
          <ac:chgData name="naveen mukkapati" userId="0662ca9a0c4f1ba4" providerId="LiveId" clId="{E86BE4A0-046D-4688-A9AC-810EEAB7C9B9}" dt="2024-06-14T06:50:00.173" v="1254"/>
          <ac:spMkLst>
            <pc:docMk/>
            <pc:sldMk cId="2197464270" sldId="417"/>
            <ac:spMk id="3" creationId="{C5592B72-AD88-0594-78ED-98BFAE7CEFE8}"/>
          </ac:spMkLst>
        </pc:spChg>
        <pc:spChg chg="add mod">
          <ac:chgData name="naveen mukkapati" userId="0662ca9a0c4f1ba4" providerId="LiveId" clId="{E86BE4A0-046D-4688-A9AC-810EEAB7C9B9}" dt="2024-06-14T06:49:17.989" v="1250" actId="164"/>
          <ac:spMkLst>
            <pc:docMk/>
            <pc:sldMk cId="2197464270" sldId="417"/>
            <ac:spMk id="6" creationId="{E68756FB-780E-DB3E-C692-74057DDF0F78}"/>
          </ac:spMkLst>
        </pc:spChg>
        <pc:spChg chg="add del mod">
          <ac:chgData name="naveen mukkapati" userId="0662ca9a0c4f1ba4" providerId="LiveId" clId="{E86BE4A0-046D-4688-A9AC-810EEAB7C9B9}" dt="2024-06-14T06:43:50.874" v="831" actId="478"/>
          <ac:spMkLst>
            <pc:docMk/>
            <pc:sldMk cId="2197464270" sldId="417"/>
            <ac:spMk id="7" creationId="{31597532-CFD9-4604-FC83-D3C343620CC8}"/>
          </ac:spMkLst>
        </pc:spChg>
        <pc:spChg chg="add mod">
          <ac:chgData name="naveen mukkapati" userId="0662ca9a0c4f1ba4" providerId="LiveId" clId="{E86BE4A0-046D-4688-A9AC-810EEAB7C9B9}" dt="2024-06-14T06:49:17.989" v="1250" actId="164"/>
          <ac:spMkLst>
            <pc:docMk/>
            <pc:sldMk cId="2197464270" sldId="417"/>
            <ac:spMk id="8" creationId="{131C002C-7704-D5E7-7212-FE7F7D12DB39}"/>
          </ac:spMkLst>
        </pc:spChg>
        <pc:spChg chg="add mod">
          <ac:chgData name="naveen mukkapati" userId="0662ca9a0c4f1ba4" providerId="LiveId" clId="{E86BE4A0-046D-4688-A9AC-810EEAB7C9B9}" dt="2024-06-14T06:49:17.989" v="1250" actId="164"/>
          <ac:spMkLst>
            <pc:docMk/>
            <pc:sldMk cId="2197464270" sldId="417"/>
            <ac:spMk id="9" creationId="{EBCFAC56-ABD0-D9CF-CB25-1D9A0C7873E1}"/>
          </ac:spMkLst>
        </pc:spChg>
        <pc:spChg chg="add mod">
          <ac:chgData name="naveen mukkapati" userId="0662ca9a0c4f1ba4" providerId="LiveId" clId="{E86BE4A0-046D-4688-A9AC-810EEAB7C9B9}" dt="2024-06-14T06:49:17.989" v="1250" actId="164"/>
          <ac:spMkLst>
            <pc:docMk/>
            <pc:sldMk cId="2197464270" sldId="417"/>
            <ac:spMk id="10" creationId="{120BF691-96C2-6401-ED42-CAC1AE7CB2BA}"/>
          </ac:spMkLst>
        </pc:spChg>
        <pc:spChg chg="add mod">
          <ac:chgData name="naveen mukkapati" userId="0662ca9a0c4f1ba4" providerId="LiveId" clId="{E86BE4A0-046D-4688-A9AC-810EEAB7C9B9}" dt="2024-06-14T06:49:17.989" v="1250" actId="164"/>
          <ac:spMkLst>
            <pc:docMk/>
            <pc:sldMk cId="2197464270" sldId="417"/>
            <ac:spMk id="11" creationId="{E4A3333D-76E8-1CCE-76A8-7CCD181AE429}"/>
          </ac:spMkLst>
        </pc:spChg>
        <pc:spChg chg="add mod">
          <ac:chgData name="naveen mukkapati" userId="0662ca9a0c4f1ba4" providerId="LiveId" clId="{E86BE4A0-046D-4688-A9AC-810EEAB7C9B9}" dt="2024-06-14T06:49:17.989" v="1250" actId="164"/>
          <ac:spMkLst>
            <pc:docMk/>
            <pc:sldMk cId="2197464270" sldId="417"/>
            <ac:spMk id="12" creationId="{C5A73D41-1D60-2A4E-CA89-525C0C9D1B02}"/>
          </ac:spMkLst>
        </pc:spChg>
        <pc:grpChg chg="add mod">
          <ac:chgData name="naveen mukkapati" userId="0662ca9a0c4f1ba4" providerId="LiveId" clId="{E86BE4A0-046D-4688-A9AC-810EEAB7C9B9}" dt="2024-06-14T06:50:07.045" v="1268" actId="1036"/>
          <ac:grpSpMkLst>
            <pc:docMk/>
            <pc:sldMk cId="2197464270" sldId="417"/>
            <ac:grpSpMk id="27" creationId="{B3CF2B23-8A8C-547A-F825-E38EBAC237CE}"/>
          </ac:grpSpMkLst>
        </pc:grpChg>
        <pc:cxnChg chg="add mod">
          <ac:chgData name="naveen mukkapati" userId="0662ca9a0c4f1ba4" providerId="LiveId" clId="{E86BE4A0-046D-4688-A9AC-810EEAB7C9B9}" dt="2024-06-14T06:49:17.989" v="1250" actId="164"/>
          <ac:cxnSpMkLst>
            <pc:docMk/>
            <pc:sldMk cId="2197464270" sldId="417"/>
            <ac:cxnSpMk id="14" creationId="{F11A86C1-28BF-291D-B8C0-E472DF829ED3}"/>
          </ac:cxnSpMkLst>
        </pc:cxnChg>
        <pc:cxnChg chg="add mod">
          <ac:chgData name="naveen mukkapati" userId="0662ca9a0c4f1ba4" providerId="LiveId" clId="{E86BE4A0-046D-4688-A9AC-810EEAB7C9B9}" dt="2024-06-14T06:49:17.989" v="1250" actId="164"/>
          <ac:cxnSpMkLst>
            <pc:docMk/>
            <pc:sldMk cId="2197464270" sldId="417"/>
            <ac:cxnSpMk id="16" creationId="{A2894733-58F2-5C27-A7C3-DB0F79308E3A}"/>
          </ac:cxnSpMkLst>
        </pc:cxnChg>
        <pc:cxnChg chg="add mod">
          <ac:chgData name="naveen mukkapati" userId="0662ca9a0c4f1ba4" providerId="LiveId" clId="{E86BE4A0-046D-4688-A9AC-810EEAB7C9B9}" dt="2024-06-14T06:49:17.989" v="1250" actId="164"/>
          <ac:cxnSpMkLst>
            <pc:docMk/>
            <pc:sldMk cId="2197464270" sldId="417"/>
            <ac:cxnSpMk id="20" creationId="{6902CF38-71F0-0DAB-97BC-551F89B47417}"/>
          </ac:cxnSpMkLst>
        </pc:cxnChg>
        <pc:cxnChg chg="add mod">
          <ac:chgData name="naveen mukkapati" userId="0662ca9a0c4f1ba4" providerId="LiveId" clId="{E86BE4A0-046D-4688-A9AC-810EEAB7C9B9}" dt="2024-06-14T06:49:17.989" v="1250" actId="164"/>
          <ac:cxnSpMkLst>
            <pc:docMk/>
            <pc:sldMk cId="2197464270" sldId="417"/>
            <ac:cxnSpMk id="22" creationId="{64596E60-9FE2-26AC-9E75-73DE7EEACA4A}"/>
          </ac:cxnSpMkLst>
        </pc:cxnChg>
        <pc:cxnChg chg="add mod">
          <ac:chgData name="naveen mukkapati" userId="0662ca9a0c4f1ba4" providerId="LiveId" clId="{E86BE4A0-046D-4688-A9AC-810EEAB7C9B9}" dt="2024-06-14T06:49:17.989" v="1250" actId="164"/>
          <ac:cxnSpMkLst>
            <pc:docMk/>
            <pc:sldMk cId="2197464270" sldId="417"/>
            <ac:cxnSpMk id="24" creationId="{ADC23481-80E7-47B6-70AB-4F29F71CF2A6}"/>
          </ac:cxnSpMkLst>
        </pc:cxnChg>
        <pc:cxnChg chg="add mod">
          <ac:chgData name="naveen mukkapati" userId="0662ca9a0c4f1ba4" providerId="LiveId" clId="{E86BE4A0-046D-4688-A9AC-810EEAB7C9B9}" dt="2024-06-14T06:49:17.989" v="1250" actId="164"/>
          <ac:cxnSpMkLst>
            <pc:docMk/>
            <pc:sldMk cId="2197464270" sldId="417"/>
            <ac:cxnSpMk id="26" creationId="{D6A485C0-6ECD-7ACE-A3B1-7502E4E74C29}"/>
          </ac:cxnSpMkLst>
        </pc:cxnChg>
      </pc:sldChg>
      <pc:sldChg chg="addSp delSp modSp new mod">
        <pc:chgData name="naveen mukkapati" userId="0662ca9a0c4f1ba4" providerId="LiveId" clId="{E86BE4A0-046D-4688-A9AC-810EEAB7C9B9}" dt="2024-06-14T06:57:54.457" v="1314" actId="14100"/>
        <pc:sldMkLst>
          <pc:docMk/>
          <pc:sldMk cId="2760880860" sldId="418"/>
        </pc:sldMkLst>
        <pc:spChg chg="mod">
          <ac:chgData name="naveen mukkapati" userId="0662ca9a0c4f1ba4" providerId="LiveId" clId="{E86BE4A0-046D-4688-A9AC-810EEAB7C9B9}" dt="2024-06-14T06:49:37.931" v="1252"/>
          <ac:spMkLst>
            <pc:docMk/>
            <pc:sldMk cId="2760880860" sldId="418"/>
            <ac:spMk id="2" creationId="{0CEE2446-289E-9011-FFDB-4585084AD670}"/>
          </ac:spMkLst>
        </pc:spChg>
        <pc:spChg chg="del mod">
          <ac:chgData name="naveen mukkapati" userId="0662ca9a0c4f1ba4" providerId="LiveId" clId="{E86BE4A0-046D-4688-A9AC-810EEAB7C9B9}" dt="2024-06-14T06:50:32.065" v="1270"/>
          <ac:spMkLst>
            <pc:docMk/>
            <pc:sldMk cId="2760880860" sldId="418"/>
            <ac:spMk id="3" creationId="{48B7B1FB-121A-F7D4-565E-6B160588A87C}"/>
          </ac:spMkLst>
        </pc:spChg>
        <pc:spChg chg="add mod">
          <ac:chgData name="naveen mukkapati" userId="0662ca9a0c4f1ba4" providerId="LiveId" clId="{E86BE4A0-046D-4688-A9AC-810EEAB7C9B9}" dt="2024-06-14T06:57:54.457" v="1314" actId="14100"/>
          <ac:spMkLst>
            <pc:docMk/>
            <pc:sldMk cId="2760880860" sldId="418"/>
            <ac:spMk id="6" creationId="{36D15638-F1AB-A0B9-AEF9-C20B623596C4}"/>
          </ac:spMkLst>
        </pc:spChg>
        <pc:spChg chg="add">
          <ac:chgData name="naveen mukkapati" userId="0662ca9a0c4f1ba4" providerId="LiveId" clId="{E86BE4A0-046D-4688-A9AC-810EEAB7C9B9}" dt="2024-06-14T06:51:46.818" v="1278"/>
          <ac:spMkLst>
            <pc:docMk/>
            <pc:sldMk cId="2760880860" sldId="418"/>
            <ac:spMk id="7" creationId="{EC4DE225-5912-4B80-4411-AA107E75085B}"/>
          </ac:spMkLst>
        </pc:spChg>
      </pc:sldChg>
      <pc:sldChg chg="addSp modSp add mod">
        <pc:chgData name="naveen mukkapati" userId="0662ca9a0c4f1ba4" providerId="LiveId" clId="{E86BE4A0-046D-4688-A9AC-810EEAB7C9B9}" dt="2024-06-14T06:53:42.378" v="1311" actId="20577"/>
        <pc:sldMkLst>
          <pc:docMk/>
          <pc:sldMk cId="2206809353" sldId="419"/>
        </pc:sldMkLst>
        <pc:spChg chg="add">
          <ac:chgData name="naveen mukkapati" userId="0662ca9a0c4f1ba4" providerId="LiveId" clId="{E86BE4A0-046D-4688-A9AC-810EEAB7C9B9}" dt="2024-06-14T06:52:19.163" v="1285"/>
          <ac:spMkLst>
            <pc:docMk/>
            <pc:sldMk cId="2206809353" sldId="419"/>
            <ac:spMk id="3" creationId="{9808810F-6F9B-3A5E-B9E3-4B3148ABF76B}"/>
          </ac:spMkLst>
        </pc:spChg>
        <pc:spChg chg="mod">
          <ac:chgData name="naveen mukkapati" userId="0662ca9a0c4f1ba4" providerId="LiveId" clId="{E86BE4A0-046D-4688-A9AC-810EEAB7C9B9}" dt="2024-06-14T06:53:42.378" v="1311" actId="20577"/>
          <ac:spMkLst>
            <pc:docMk/>
            <pc:sldMk cId="2206809353" sldId="419"/>
            <ac:spMk id="6" creationId="{36D15638-F1AB-A0B9-AEF9-C20B623596C4}"/>
          </ac:spMkLst>
        </pc:spChg>
      </pc:sldChg>
    </pc:docChg>
  </pc:docChgLst>
  <pc:docChgLst>
    <pc:chgData clId="Web-{3F0B872C-9A2F-8EC3-B0F2-B22F0682CA96}"/>
    <pc:docChg chg="modSld">
      <pc:chgData name="" userId="" providerId="" clId="Web-{3F0B872C-9A2F-8EC3-B0F2-B22F0682CA96}" dt="2024-06-25T05:45:31.293" v="2" actId="20577"/>
      <pc:docMkLst>
        <pc:docMk/>
      </pc:docMkLst>
      <pc:sldChg chg="modSp">
        <pc:chgData name="" userId="" providerId="" clId="Web-{3F0B872C-9A2F-8EC3-B0F2-B22F0682CA96}" dt="2024-06-25T05:45:31.293" v="2" actId="20577"/>
        <pc:sldMkLst>
          <pc:docMk/>
          <pc:sldMk cId="3792105014" sldId="347"/>
        </pc:sldMkLst>
        <pc:spChg chg="mod">
          <ac:chgData name="" userId="" providerId="" clId="Web-{3F0B872C-9A2F-8EC3-B0F2-B22F0682CA96}" dt="2024-06-25T05:45:31.293" v="2" actId="20577"/>
          <ac:spMkLst>
            <pc:docMk/>
            <pc:sldMk cId="3792105014" sldId="347"/>
            <ac:spMk id="5" creationId="{00000000-0000-0000-0000-000000000000}"/>
          </ac:spMkLst>
        </pc:spChg>
      </pc:sldChg>
    </pc:docChg>
  </pc:docChgLst>
  <pc:docChgLst>
    <pc:chgData name="Guest User" userId="S::urn:spo:anon#bb7912a7403b6142123802b9bc6a067d4d8ed65b1bc7812f70f90705da1710fc::" providerId="AD" clId="Web-{9B069442-0A17-B5D2-A77A-6A8CBA378703}"/>
    <pc:docChg chg="modSld">
      <pc:chgData name="Guest User" userId="S::urn:spo:anon#bb7912a7403b6142123802b9bc6a067d4d8ed65b1bc7812f70f90705da1710fc::" providerId="AD" clId="Web-{9B069442-0A17-B5D2-A77A-6A8CBA378703}" dt="2024-07-24T11:21:15.576" v="6" actId="1076"/>
      <pc:docMkLst>
        <pc:docMk/>
      </pc:docMkLst>
      <pc:sldChg chg="modSp">
        <pc:chgData name="Guest User" userId="S::urn:spo:anon#bb7912a7403b6142123802b9bc6a067d4d8ed65b1bc7812f70f90705da1710fc::" providerId="AD" clId="Web-{9B069442-0A17-B5D2-A77A-6A8CBA378703}" dt="2024-07-24T11:21:15.576" v="6" actId="1076"/>
        <pc:sldMkLst>
          <pc:docMk/>
          <pc:sldMk cId="1388607984" sldId="300"/>
        </pc:sldMkLst>
        <pc:picChg chg="mod">
          <ac:chgData name="Guest User" userId="S::urn:spo:anon#bb7912a7403b6142123802b9bc6a067d4d8ed65b1bc7812f70f90705da1710fc::" providerId="AD" clId="Web-{9B069442-0A17-B5D2-A77A-6A8CBA378703}" dt="2024-07-24T11:21:15.576" v="6" actId="1076"/>
          <ac:picMkLst>
            <pc:docMk/>
            <pc:sldMk cId="1388607984" sldId="300"/>
            <ac:picMk id="11" creationId="{AB75B03E-9C0C-0AF7-2A76-D8618F8F999A}"/>
          </ac:picMkLst>
        </pc:picChg>
        <pc:picChg chg="mod">
          <ac:chgData name="Guest User" userId="S::urn:spo:anon#bb7912a7403b6142123802b9bc6a067d4d8ed65b1bc7812f70f90705da1710fc::" providerId="AD" clId="Web-{9B069442-0A17-B5D2-A77A-6A8CBA378703}" dt="2024-07-24T11:21:06.107" v="4" actId="1076"/>
          <ac:picMkLst>
            <pc:docMk/>
            <pc:sldMk cId="1388607984" sldId="300"/>
            <ac:picMk id="27" creationId="{1E9F25CA-EF99-00B6-5FFA-810D1F1806C7}"/>
          </ac:picMkLst>
        </pc:picChg>
        <pc:picChg chg="mod">
          <ac:chgData name="Guest User" userId="S::urn:spo:anon#bb7912a7403b6142123802b9bc6a067d4d8ed65b1bc7812f70f90705da1710fc::" providerId="AD" clId="Web-{9B069442-0A17-B5D2-A77A-6A8CBA378703}" dt="2024-07-24T11:21:09.279" v="5" actId="1076"/>
          <ac:picMkLst>
            <pc:docMk/>
            <pc:sldMk cId="1388607984" sldId="300"/>
            <ac:picMk id="31" creationId="{5F765FC3-60CF-297F-C1BD-F5A7B8B943AF}"/>
          </ac:picMkLst>
        </pc:picChg>
      </pc:sldChg>
    </pc:docChg>
  </pc:docChgLst>
  <pc:docChgLst>
    <pc:chgData name="Dr.P Rajarajeswari" userId="S::rajilikhitha@kluniversity.in::5b4f34a0-52db-477f-bda6-105584212942" providerId="AD" clId="Web-{3F0B872C-9A2F-8EC3-B0F2-B22F0682CA96}"/>
    <pc:docChg chg="modSld">
      <pc:chgData name="Dr.P Rajarajeswari" userId="S::rajilikhitha@kluniversity.in::5b4f34a0-52db-477f-bda6-105584212942" providerId="AD" clId="Web-{3F0B872C-9A2F-8EC3-B0F2-B22F0682CA96}" dt="2024-06-25T05:45:36.746" v="0" actId="20577"/>
      <pc:docMkLst>
        <pc:docMk/>
      </pc:docMkLst>
      <pc:sldChg chg="modSp">
        <pc:chgData name="Dr.P Rajarajeswari" userId="S::rajilikhitha@kluniversity.in::5b4f34a0-52db-477f-bda6-105584212942" providerId="AD" clId="Web-{3F0B872C-9A2F-8EC3-B0F2-B22F0682CA96}" dt="2024-06-25T05:45:36.746" v="0" actId="20577"/>
        <pc:sldMkLst>
          <pc:docMk/>
          <pc:sldMk cId="3792105014" sldId="347"/>
        </pc:sldMkLst>
        <pc:spChg chg="mod">
          <ac:chgData name="Dr.P Rajarajeswari" userId="S::rajilikhitha@kluniversity.in::5b4f34a0-52db-477f-bda6-105584212942" providerId="AD" clId="Web-{3F0B872C-9A2F-8EC3-B0F2-B22F0682CA96}" dt="2024-06-25T05:45:36.746" v="0" actId="20577"/>
          <ac:spMkLst>
            <pc:docMk/>
            <pc:sldMk cId="3792105014" sldId="347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70A00E6-3F27-8DF2-1FAA-8274B6D10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EC45EAC-3311-45C7-A69B-C552BA161875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09FBB3C-D97D-2CCC-C251-7020B25328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F8AEE69-2FDA-9EA4-955C-3F62CA974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5FF1119-FA6D-FE02-B1E5-6CEA2B82DC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A6C3DAC-7EAF-4859-B4DE-AC494A06F605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8E081BC-561D-92DB-4D7A-F6E9CBF89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294BD6F-9183-3CAC-BB92-5DF5782A6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C296B6EA-4D24-E97F-21A7-A4D061C92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88A1875-3AF0-4231-82FD-D9D0C0C075F5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E52D3CA-4DE1-8B80-C913-C6E48F3634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716189D-2017-AEAB-1C2D-970B44993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040FD746-683F-34B5-018B-0FD42FBC16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B9089D6-D190-41AE-8493-967AFEE0847C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0A73081-62FA-7BC6-DE0B-AD24DF04F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988FAEBC-6556-C750-9FA6-1CAF4A9F3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AA15ED5-34D8-0C59-2786-0033CC22B8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15EADE2-37BE-4BF6-B21E-42950A60A197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DBDF2B7-42E3-1EB6-3432-3A9AF1F6DF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C05B0AB-B975-B6EF-950C-55DACA05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AA15ED5-34D8-0C59-2786-0033CC22B8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15EADE2-37BE-4BF6-B21E-42950A60A197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DBDF2B7-42E3-1EB6-3432-3A9AF1F6DF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C05B0AB-B975-B6EF-950C-55DACA05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645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885844F-7DF1-2615-6232-8BDFECBAD8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523F8BF-28FB-4E13-90B0-0252F02DC36D}" type="slidenum">
              <a:rPr lang="en-US" altLang="en-US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09945C1-6927-3B2B-1F01-1E8CCA60E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35F354D-A2AD-DBFB-4AB9-E5BCA49EF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E6C5D7A-FE1B-0D38-5C34-9048F9D6A1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3EC8756-5F81-4120-AD9E-F17AAD84B057}" type="slidenum">
              <a:rPr lang="en-US" altLang="en-US">
                <a:latin typeface="Arial" panose="020B0604020202020204" pitchFamily="34" charset="0"/>
              </a:rPr>
              <a:pPr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7A380A0-3C13-D642-6D60-856999AAAB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F7D0586-6D55-AA32-6509-067894908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7EB9D268-0D76-F679-9655-7976BD66C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FEAC057-A080-4B0B-B9D4-EC00E0700914}" type="slidenum">
              <a:rPr lang="en-US" altLang="en-US">
                <a:latin typeface="Arial" panose="020B0604020202020204" pitchFamily="34" charset="0"/>
              </a:rPr>
              <a:pPr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FCEA458-305F-71B4-3D6D-84D7FF2E6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2D9300F-1E54-B731-4036-62C8B535B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7EB9D268-0D76-F679-9655-7976BD66C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FEAC057-A080-4B0B-B9D4-EC00E0700914}" type="slidenum">
              <a:rPr lang="en-US" altLang="en-US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FCEA458-305F-71B4-3D6D-84D7FF2E6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2D9300F-1E54-B731-4036-62C8B535B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0606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9736A4BC-AC87-FC40-B22E-044A96F0CB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380E28F-6F40-4307-92FE-8EB354A6E337}" type="slidenum">
              <a:rPr lang="en-US" altLang="en-US">
                <a:latin typeface="Arial" panose="020B0604020202020204" pitchFamily="34" charset="0"/>
              </a:rPr>
              <a:pPr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7814EB3D-3FF6-FAB0-255F-7CB648EB7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B7A20A1-59DA-F673-B656-7F96A595C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113B805-FE43-9B5C-A170-6D7280525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2AE8F4B-43B5-46A3-8EAB-B1C29B7E3325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9D3AF86-7EDB-B419-975E-CB9E3574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3770860-E69E-A4F1-F1F6-0D9E0C2B6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B1CF2A10-A9D2-35EE-73CC-ACDB184FF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B1C148A-0345-4694-B9D7-05FC5B3A1283}" type="slidenum">
              <a:rPr lang="en-US" altLang="en-US">
                <a:latin typeface="Arial" panose="020B0604020202020204" pitchFamily="34" charset="0"/>
              </a:rPr>
              <a:pPr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BBBE7F4-112C-A7E2-BB7E-9BCD91DB45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8343669-6103-99AC-C98C-F1496CCC4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02B40089-9FBA-EDA1-28C7-1714009A70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0031588-EBC7-49CC-9DC6-40D765DB4B35}" type="slidenum">
              <a:rPr lang="en-US" altLang="en-US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A1256D3-F88D-52D5-72D5-06C302C97A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659885FD-1A68-73E5-FBDF-210A8352C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8AEC711-C210-AB92-3E74-1C87C24737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708EE07-0BAC-4C64-9C6A-A3DFC9545C5B}" type="slidenum">
              <a:rPr lang="en-US" altLang="en-US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581954C-530F-6D5E-566E-9AA6294162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51B8F28-886A-E2F4-BA73-1899D16B2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95D5B496-CB0F-0FAA-8FC2-11101B86C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F6F78B0-E4B2-49F0-8678-B5F0577F949D}" type="slidenum">
              <a:rPr lang="en-US" altLang="en-US">
                <a:latin typeface="Arial" panose="020B0604020202020204" pitchFamily="34" charset="0"/>
              </a:rPr>
              <a:pPr/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ED4CBAB-2B17-6C50-55DC-1BC3A9A049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E8A8C19-5419-F692-1C8F-A4AC70CB5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CB90CF5B-716D-C096-0263-C80E2E63D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2A79F5A-5B3F-48EA-A876-DB984A50357A}" type="slidenum">
              <a:rPr lang="en-US" altLang="en-US">
                <a:latin typeface="Arial" panose="020B0604020202020204" pitchFamily="34" charset="0"/>
              </a:rPr>
              <a:pPr/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024C18C-1F30-0989-C84E-50AC29D6EC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104F803-3F3B-FF68-1831-04F73FD8A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EC5E2C3-6EFF-2AD8-FBBC-E145BC03A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45D7562-1130-4919-B60D-525D2AE2E836}" type="slidenum">
              <a:rPr lang="en-US" altLang="en-US">
                <a:latin typeface="Arial" panose="020B0604020202020204" pitchFamily="34" charset="0"/>
              </a:rPr>
              <a:pPr/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FCD64E7-4F22-8F4F-429C-E1976A524C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761FDE4-00A9-A657-E902-FDDD61D88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842635A-AD71-0588-89BC-F737DCE14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FA97AB7-375B-45D0-A597-AD59C775DC28}" type="slidenum">
              <a:rPr lang="en-US" altLang="en-US">
                <a:latin typeface="Arial" panose="020B0604020202020204" pitchFamily="34" charset="0"/>
              </a:rPr>
              <a:pPr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3B9B970-5707-0C8E-BDB5-AAB3DD8C4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FCC24AA-3C5D-650E-C5FF-07002F7B3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D0431F81-96B1-FB5A-35A4-F853BAC097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C08FEE4-C52A-4EF4-BCB9-8C523AC0F63C}" type="slidenum">
              <a:rPr lang="en-US" altLang="en-US">
                <a:latin typeface="Arial" panose="020B0604020202020204" pitchFamily="34" charset="0"/>
              </a:rPr>
              <a:pPr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6B938CBC-AD35-4EB7-4314-5E4386F2C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47E98A0-4436-6ADB-F9D4-4C2260D0B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B0103E7-003E-D8E1-F60F-021EE8F9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688E67F-B9B0-43BB-AA7D-924FDAF201D5}" type="slidenum">
              <a:rPr lang="en-US" altLang="en-US">
                <a:latin typeface="Arial" panose="020B0604020202020204" pitchFamily="34" charset="0"/>
              </a:rPr>
              <a:pPr/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9835173D-7A66-1A9D-18C9-91F10B0AA7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CDB4242D-8F81-F98C-E1DC-C06C23961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45118E4-8FF8-F079-7A86-3A59C50C6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632E4BC-A40C-4420-83D3-094CEB7B21E3}" type="slidenum">
              <a:rPr lang="en-US" altLang="en-US">
                <a:latin typeface="Arial" panose="020B0604020202020204" pitchFamily="34" charset="0"/>
              </a:rPr>
              <a:pPr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B640A40-67C9-D197-6654-5D2CEB8012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B269DDD-2DAE-CD1A-75B9-236F002B4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328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838DCC5-A253-E343-3F84-336638CC1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FA446EB-66AF-41A9-AE6D-CC4CAF21C357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4A863E5-5D70-016C-E02D-AAB08E1CF6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DBE0E94-E1F1-562A-670B-C32FF7CC5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45118E4-8FF8-F079-7A86-3A59C50C6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632E4BC-A40C-4420-83D3-094CEB7B21E3}" type="slidenum">
              <a:rPr lang="en-US" altLang="en-US">
                <a:latin typeface="Arial" panose="020B0604020202020204" pitchFamily="34" charset="0"/>
              </a:rPr>
              <a:pPr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B640A40-67C9-D197-6654-5D2CEB8012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B269DDD-2DAE-CD1A-75B9-236F002B4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C92AD2DC-C349-3642-7A73-F5978FB52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0377863-B7D2-4810-8CF6-8EEE31840857}" type="slidenum">
              <a:rPr lang="en-US" altLang="en-US">
                <a:latin typeface="Arial" panose="020B0604020202020204" pitchFamily="34" charset="0"/>
              </a:rPr>
              <a:pPr/>
              <a:t>51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C2FF9B19-5913-154F-6774-8273AFCCCA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F0F60681-59B5-B081-0871-0293F0B9A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BCE05E4-E226-EA5F-BFF7-54CE746A3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9AA1627-17D8-4271-B2C5-2CC9C3797A9E}" type="slidenum">
              <a:rPr lang="en-US" altLang="en-US">
                <a:latin typeface="Arial" panose="020B0604020202020204" pitchFamily="34" charset="0"/>
              </a:rPr>
              <a:pPr/>
              <a:t>52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B9FEF99-A72E-2E7D-73EA-5E8798652F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19419A86-15C5-D6A5-0B61-8203DC5BE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1D6AE241-3930-50D3-7DFC-8EACCE539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48C4B64-C0D3-45CE-986A-EC8E7852A041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912145B-FDA3-BFF8-1E12-98ED813FDE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0D6FFD9-4F66-D4D9-7FDE-A06C757BD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BD8BB83-2462-E124-8F4B-450B4EE085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A20ACDB-A731-4F34-9169-6D24F2EA5F9D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C0E4E55-B904-0C4E-813E-612C6430A1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FC2B044-AA83-7534-C660-FBF1BCA04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B15F077-7B90-9F04-356B-401670CD8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4699E4A-6933-4A49-8D54-04C716EB31C3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11D04CA-C7A2-0990-810F-B8E0D123C7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599B433-1B7D-B33A-CF9E-E9B7B9862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227CBB4-B5D3-7101-5B1E-E9C187B71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C5FC8DB-FB6E-4750-BCE8-CC6E330E7280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EFCB1E5-E527-F7AC-A0BE-73FED3CEF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F84EA61-86F8-86CA-7AC7-5262E255A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227CBB4-B5D3-7101-5B1E-E9C187B71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C5FC8DB-FB6E-4750-BCE8-CC6E330E7280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EFCB1E5-E527-F7AC-A0BE-73FED3CEF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F84EA61-86F8-86CA-7AC7-5262E255A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608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22617BC-E7E1-9C9B-8F34-D661388F2F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D810D3C-4567-4670-9898-911B7C4E1ACA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82892A3-4736-64E3-FC06-6ED1D27742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1E4C3B3-6FCD-6502-0C1A-4C9AC360B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15CB-C564-4B83-95AD-420113FCEB44}" type="datetime1">
              <a:rPr lang="en-US" smtClean="0"/>
              <a:t>7/24/2024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36EC-B7B7-4F4D-B43B-651E1D28D867}" type="datetime1">
              <a:rPr lang="en-US" smtClean="0"/>
              <a:t>7/24/2024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503F-C6B6-4CE3-96C1-2639208367DE}" type="datetime1">
              <a:rPr lang="en-US" smtClean="0"/>
              <a:t>7/24/2024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430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F5BA-AAE5-4ECE-952B-10A03427FCDD}" type="datetime1">
              <a:rPr lang="en-US" smtClean="0"/>
              <a:t>7/24/2024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7118-D881-49EC-8FD0-F391D79740D3}" type="datetime1">
              <a:rPr lang="en-US" smtClean="0"/>
              <a:t>7/24/2024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1AC-CC72-4B4D-8A7A-8E0FE4DCA7C1}" type="datetime1">
              <a:rPr lang="en-US" smtClean="0"/>
              <a:t>7/24/2024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4F83-D8BC-4247-94BF-989CB996079F}" type="datetime1">
              <a:rPr lang="en-US" smtClean="0"/>
              <a:t>7/24/2024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0E5A-53AF-4E4B-BF3D-17E8AA7C0698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1EC-D90E-4AD7-BB6E-1B42AEDD3194}" type="datetime1">
              <a:rPr lang="en-US" smtClean="0"/>
              <a:t>7/24/2024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6CF3-DD79-4ABC-B77E-46CD34A63794}" type="datetime1">
              <a:rPr lang="en-US" smtClean="0"/>
              <a:t>7/24/2024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43172E-AA04-4164-8686-890AAFBF8FB2}" type="datetime1">
              <a:rPr lang="en-US" smtClean="0"/>
              <a:t>7/24/2024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4B9C-B2EA-4581-9EEE-D5E28997CABD}" type="datetime1">
              <a:rPr lang="en-US" smtClean="0"/>
              <a:t>7/24/2024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5285" y="6576463"/>
            <a:ext cx="1295400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spcBef>
                <a:spcPts val="45"/>
              </a:spcBef>
            </a:pPr>
            <a:r>
              <a:rPr sz="900">
                <a:latin typeface="Palatino Linotype"/>
                <a:cs typeface="Palatino Linotype"/>
              </a:rPr>
              <a:t>A.</a:t>
            </a:r>
            <a:r>
              <a:rPr sz="900" spc="-5">
                <a:latin typeface="Palatino Linotype"/>
                <a:cs typeface="Palatino Linotype"/>
              </a:rPr>
              <a:t> Senthil,</a:t>
            </a:r>
            <a:r>
              <a:rPr sz="900">
                <a:latin typeface="Palatino Linotype"/>
                <a:cs typeface="Palatino Linotype"/>
              </a:rPr>
              <a:t> Asst</a:t>
            </a:r>
            <a:r>
              <a:rPr sz="900" spc="-10">
                <a:latin typeface="Palatino Linotype"/>
                <a:cs typeface="Palatino Linotype"/>
              </a:rPr>
              <a:t> Prof</a:t>
            </a:r>
            <a:r>
              <a:rPr sz="900">
                <a:latin typeface="Palatino Linotype"/>
                <a:cs typeface="Palatino Linotype"/>
              </a:rPr>
              <a:t> </a:t>
            </a:r>
            <a:r>
              <a:rPr sz="900" spc="-5">
                <a:latin typeface="Palatino Linotype"/>
                <a:cs typeface="Palatino Linotype"/>
              </a:rPr>
              <a:t>/CSE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20200" y="6553200"/>
            <a:ext cx="1447800" cy="222250"/>
          </a:xfrm>
          <a:custGeom>
            <a:avLst/>
            <a:gdLst/>
            <a:ahLst/>
            <a:cxnLst/>
            <a:rect l="l" t="t" r="r" b="b"/>
            <a:pathLst>
              <a:path w="1447800" h="222250">
                <a:moveTo>
                  <a:pt x="1447800" y="0"/>
                </a:moveTo>
                <a:lnTo>
                  <a:pt x="0" y="0"/>
                </a:lnTo>
                <a:lnTo>
                  <a:pt x="0" y="222249"/>
                </a:lnTo>
                <a:lnTo>
                  <a:pt x="1447800" y="222249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2702256" y="1985656"/>
            <a:ext cx="7397087" cy="1443344"/>
          </a:xfrm>
          <a:prstGeom prst="rect">
            <a:avLst/>
          </a:prstGeom>
        </p:spPr>
        <p:txBody>
          <a:bodyPr vert="horz" wrap="square" lIns="0" tIns="88265" rIns="0" bIns="0" rtlCol="0" anchor="b">
            <a:spAutoFit/>
          </a:bodyPr>
          <a:lstStyle/>
          <a:p>
            <a:pPr marL="786130" algn="ctr">
              <a:lnSpc>
                <a:spcPct val="100000"/>
              </a:lnSpc>
              <a:spcBef>
                <a:spcPts val="695"/>
              </a:spcBef>
            </a:pPr>
            <a:r>
              <a:rPr lang="en-US" sz="4400"/>
              <a:t>ARTIFICIAL INTELLIGENCE &amp; MACHINE LEARNING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38600" y="3962401"/>
            <a:ext cx="4724400" cy="87562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32080" marR="5080" indent="-120014" algn="ctr">
              <a:lnSpc>
                <a:spcPct val="101400"/>
              </a:lnSpc>
              <a:spcBef>
                <a:spcPts val="50"/>
              </a:spcBef>
            </a:pPr>
            <a:r>
              <a:rPr sz="2800" b="1" spc="-5">
                <a:solidFill>
                  <a:srgbClr val="660066"/>
                </a:solidFill>
                <a:latin typeface="Calibri"/>
                <a:cs typeface="Calibri"/>
              </a:rPr>
              <a:t>Session—</a:t>
            </a:r>
            <a:r>
              <a:rPr lang="en-US" sz="2800" b="1" spc="-5">
                <a:solidFill>
                  <a:srgbClr val="660066"/>
                </a:solidFill>
                <a:latin typeface="Calibri"/>
                <a:cs typeface="Calibri"/>
              </a:rPr>
              <a:t> 3 &amp; </a:t>
            </a:r>
            <a:r>
              <a:rPr lang="en-IN" sz="2800" b="1" spc="-5">
                <a:solidFill>
                  <a:srgbClr val="660066"/>
                </a:solidFill>
                <a:latin typeface="Calibri"/>
                <a:cs typeface="Calibri"/>
              </a:rPr>
              <a:t>4</a:t>
            </a:r>
          </a:p>
          <a:p>
            <a:pPr marL="132080" marR="5080" indent="-120014" algn="ctr">
              <a:lnSpc>
                <a:spcPct val="101400"/>
              </a:lnSpc>
              <a:spcBef>
                <a:spcPts val="50"/>
              </a:spcBef>
            </a:pPr>
            <a:r>
              <a:rPr lang="en-IN" sz="2800" b="1" spc="-5">
                <a:solidFill>
                  <a:srgbClr val="FF0000"/>
                </a:solidFill>
                <a:latin typeface="Calibri"/>
                <a:cs typeface="Calibri"/>
              </a:rPr>
              <a:t>Uninformed Search Strategies</a:t>
            </a:r>
            <a:endParaRPr sz="280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21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39605A73-60E6-D991-E77B-4E73ED8E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57ECCD8-758D-4B3B-B249-F072BDB07DC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1CF15A5-A83E-3C35-1383-3C1E16E58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Solutions to Repeated States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2A84E8A-AEF0-AAE8-A5E5-5B56397B9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4469" y="2016195"/>
            <a:ext cx="6627464" cy="3440112"/>
          </a:xfrm>
          <a:noFill/>
        </p:spPr>
        <p:txBody>
          <a:bodyPr vert="horz" lIns="90488" tIns="44450" rIns="90488" bIns="44450" rtlCol="0" anchor="t"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Graph search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Never explore a state explored before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Must keep track of all possible states (a lot of memory)</a:t>
            </a:r>
          </a:p>
          <a:p>
            <a:pPr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E.g., 8-puzzle problem, we have 9! = 362,880 states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Memory-efficient approximation for DFS/DLS</a:t>
            </a:r>
          </a:p>
          <a:p>
            <a:pPr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Avoid states on path to root: avoid looping paths.</a:t>
            </a:r>
          </a:p>
          <a:p>
            <a:pPr eaLnBrk="1" hangingPunct="1"/>
            <a:r>
              <a:rPr lang="en-US" altLang="en-US" sz="2600">
                <a:ea typeface="ＭＳ Ｐゴシック" panose="020B0600070205080204" pitchFamily="34" charset="-128"/>
              </a:rPr>
              <a:t>Graph search optimality/completeness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Same as Tree search; just a space-time trade-off</a:t>
            </a:r>
          </a:p>
        </p:txBody>
      </p:sp>
      <p:sp>
        <p:nvSpPr>
          <p:cNvPr id="11272" name="Line 7">
            <a:extLst>
              <a:ext uri="{FF2B5EF4-FFF2-40B4-BE49-F238E27FC236}">
                <a16:creationId xmlns:a16="http://schemas.microsoft.com/office/drawing/2014/main" id="{C7286944-DAA7-060C-D5F9-84B5267626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75815" y="2418206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D5A44B-8C0B-43DC-8E36-0B1129F39340}"/>
              </a:ext>
            </a:extLst>
          </p:cNvPr>
          <p:cNvGrpSpPr/>
          <p:nvPr/>
        </p:nvGrpSpPr>
        <p:grpSpPr>
          <a:xfrm>
            <a:off x="10344643" y="2067166"/>
            <a:ext cx="1778523" cy="1539251"/>
            <a:chOff x="1459304" y="1825484"/>
            <a:chExt cx="1778523" cy="1539251"/>
          </a:xfrm>
        </p:grpSpPr>
        <p:sp>
          <p:nvSpPr>
            <p:cNvPr id="11269" name="Oval 4">
              <a:extLst>
                <a:ext uri="{FF2B5EF4-FFF2-40B4-BE49-F238E27FC236}">
                  <a16:creationId xmlns:a16="http://schemas.microsoft.com/office/drawing/2014/main" id="{C24681E9-A596-DCEE-F197-1134D61EF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421" y="2505076"/>
              <a:ext cx="215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0" name="Oval 5">
              <a:extLst>
                <a:ext uri="{FF2B5EF4-FFF2-40B4-BE49-F238E27FC236}">
                  <a16:creationId xmlns:a16="http://schemas.microsoft.com/office/drawing/2014/main" id="{2F3A4933-FEAC-51BF-C82E-4483724D1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826" y="3148835"/>
              <a:ext cx="215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1" name="Oval 6">
              <a:extLst>
                <a:ext uri="{FF2B5EF4-FFF2-40B4-BE49-F238E27FC236}">
                  <a16:creationId xmlns:a16="http://schemas.microsoft.com/office/drawing/2014/main" id="{E97920D8-37C8-BEFD-7239-38F17B643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295" y="1993900"/>
              <a:ext cx="215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3" name="Line 8">
              <a:extLst>
                <a:ext uri="{FF2B5EF4-FFF2-40B4-BE49-F238E27FC236}">
                  <a16:creationId xmlns:a16="http://schemas.microsoft.com/office/drawing/2014/main" id="{B6CC5DDB-F5F2-4BF9-650F-629F38F73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3876" y="2228085"/>
              <a:ext cx="4572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4" name="Line 9">
              <a:extLst>
                <a:ext uri="{FF2B5EF4-FFF2-40B4-BE49-F238E27FC236}">
                  <a16:creationId xmlns:a16="http://schemas.microsoft.com/office/drawing/2014/main" id="{7A9BA656-EBE1-E2F1-441D-C0BEE65CC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0476" y="2685285"/>
              <a:ext cx="3810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5" name="Rectangle 10">
              <a:extLst>
                <a:ext uri="{FF2B5EF4-FFF2-40B4-BE49-F238E27FC236}">
                  <a16:creationId xmlns:a16="http://schemas.microsoft.com/office/drawing/2014/main" id="{829E8953-4508-FA7A-A8F5-377709211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304" y="2133600"/>
              <a:ext cx="310984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276" name="Rectangle 11">
              <a:extLst>
                <a:ext uri="{FF2B5EF4-FFF2-40B4-BE49-F238E27FC236}">
                  <a16:creationId xmlns:a16="http://schemas.microsoft.com/office/drawing/2014/main" id="{E3571D94-4A03-D081-0F28-18C70BC42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195" y="1825484"/>
              <a:ext cx="336632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1277" name="Rectangle 12">
            <a:extLst>
              <a:ext uri="{FF2B5EF4-FFF2-40B4-BE49-F238E27FC236}">
                <a16:creationId xmlns:a16="http://schemas.microsoft.com/office/drawing/2014/main" id="{E7445F6A-CA25-565F-CF53-F8CFFC765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4002" y="3363658"/>
            <a:ext cx="33663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298" name="Rectangle 33">
            <a:extLst>
              <a:ext uri="{FF2B5EF4-FFF2-40B4-BE49-F238E27FC236}">
                <a16:creationId xmlns:a16="http://schemas.microsoft.com/office/drawing/2014/main" id="{BA3183E6-43A2-DF15-6AE9-4133BBD72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578" y="3581852"/>
            <a:ext cx="125354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State Space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EB6317-C26D-2E2D-8193-A68C47FEF104}"/>
              </a:ext>
            </a:extLst>
          </p:cNvPr>
          <p:cNvGrpSpPr/>
          <p:nvPr/>
        </p:nvGrpSpPr>
        <p:grpSpPr>
          <a:xfrm>
            <a:off x="7311709" y="3507475"/>
            <a:ext cx="4044784" cy="2649537"/>
            <a:chOff x="5548313" y="1044576"/>
            <a:chExt cx="4044784" cy="2649537"/>
          </a:xfrm>
        </p:grpSpPr>
        <p:sp>
          <p:nvSpPr>
            <p:cNvPr id="11278" name="Oval 13">
              <a:extLst>
                <a:ext uri="{FF2B5EF4-FFF2-40B4-BE49-F238E27FC236}">
                  <a16:creationId xmlns:a16="http://schemas.microsoft.com/office/drawing/2014/main" id="{C00633AF-6695-D83A-5881-433FAAE80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3950" y="1225550"/>
              <a:ext cx="215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9" name="Oval 14">
              <a:extLst>
                <a:ext uri="{FF2B5EF4-FFF2-40B4-BE49-F238E27FC236}">
                  <a16:creationId xmlns:a16="http://schemas.microsoft.com/office/drawing/2014/main" id="{1539F738-827D-70F2-6BEA-05A353897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350" y="2139950"/>
              <a:ext cx="215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0" name="Oval 15">
              <a:extLst>
                <a:ext uri="{FF2B5EF4-FFF2-40B4-BE49-F238E27FC236}">
                  <a16:creationId xmlns:a16="http://schemas.microsoft.com/office/drawing/2014/main" id="{A61F01F2-04E1-F9BE-959D-FA4EAB5F5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550" y="3054350"/>
              <a:ext cx="215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1" name="Oval 16">
              <a:extLst>
                <a:ext uri="{FF2B5EF4-FFF2-40B4-BE49-F238E27FC236}">
                  <a16:creationId xmlns:a16="http://schemas.microsoft.com/office/drawing/2014/main" id="{42EF666E-D07B-B0E5-75A0-0F1D8FA3E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0550" y="3054350"/>
              <a:ext cx="215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2" name="Oval 17">
              <a:extLst>
                <a:ext uri="{FF2B5EF4-FFF2-40B4-BE49-F238E27FC236}">
                  <a16:creationId xmlns:a16="http://schemas.microsoft.com/office/drawing/2014/main" id="{A6949580-C322-62DC-588C-DEE8ED93D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550" y="3054350"/>
              <a:ext cx="215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3" name="Oval 18">
              <a:extLst>
                <a:ext uri="{FF2B5EF4-FFF2-40B4-BE49-F238E27FC236}">
                  <a16:creationId xmlns:a16="http://schemas.microsoft.com/office/drawing/2014/main" id="{AE9400ED-AFD7-7192-5BA6-D7F0A1C28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550" y="3054350"/>
              <a:ext cx="215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4" name="Oval 19">
              <a:extLst>
                <a:ext uri="{FF2B5EF4-FFF2-40B4-BE49-F238E27FC236}">
                  <a16:creationId xmlns:a16="http://schemas.microsoft.com/office/drawing/2014/main" id="{FA2CF3B8-8559-3E56-D3B3-5410F4E28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0" y="2139950"/>
              <a:ext cx="215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5" name="Rectangle 20">
              <a:extLst>
                <a:ext uri="{FF2B5EF4-FFF2-40B4-BE49-F238E27FC236}">
                  <a16:creationId xmlns:a16="http://schemas.microsoft.com/office/drawing/2014/main" id="{2D34C776-8C62-71E8-DFF4-52B84C391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8113" y="1044576"/>
              <a:ext cx="310984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286" name="Rectangle 21">
              <a:extLst>
                <a:ext uri="{FF2B5EF4-FFF2-40B4-BE49-F238E27FC236}">
                  <a16:creationId xmlns:a16="http://schemas.microsoft.com/office/drawing/2014/main" id="{B94CE995-BFA9-6238-1CBC-3A7BB4976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0313" y="1882776"/>
              <a:ext cx="336632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287" name="Rectangle 22">
              <a:extLst>
                <a:ext uri="{FF2B5EF4-FFF2-40B4-BE49-F238E27FC236}">
                  <a16:creationId xmlns:a16="http://schemas.microsoft.com/office/drawing/2014/main" id="{D058405D-C63D-3414-1E91-38437C90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2513" y="1882776"/>
              <a:ext cx="336632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288" name="Rectangle 23">
              <a:extLst>
                <a:ext uri="{FF2B5EF4-FFF2-40B4-BE49-F238E27FC236}">
                  <a16:creationId xmlns:a16="http://schemas.microsoft.com/office/drawing/2014/main" id="{67F73171-417D-FE8B-1E6E-5AEC484A2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313" y="2720976"/>
              <a:ext cx="310984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289" name="Line 24">
              <a:extLst>
                <a:ext uri="{FF2B5EF4-FFF2-40B4-BE49-F238E27FC236}">
                  <a16:creationId xmlns:a16="http://schemas.microsoft.com/office/drawing/2014/main" id="{47B62910-4BE4-A8DC-4286-B62CA6B09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29400" y="1371600"/>
              <a:ext cx="8382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0" name="Line 25">
              <a:extLst>
                <a:ext uri="{FF2B5EF4-FFF2-40B4-BE49-F238E27FC236}">
                  <a16:creationId xmlns:a16="http://schemas.microsoft.com/office/drawing/2014/main" id="{A38F4080-E32A-085A-A00E-B234ADB7E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2362200"/>
              <a:ext cx="6096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1" name="Line 26">
              <a:extLst>
                <a:ext uri="{FF2B5EF4-FFF2-40B4-BE49-F238E27FC236}">
                  <a16:creationId xmlns:a16="http://schemas.microsoft.com/office/drawing/2014/main" id="{7994E346-66A4-9DA6-A129-101A75125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2362200"/>
              <a:ext cx="3810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2" name="Line 27">
              <a:extLst>
                <a:ext uri="{FF2B5EF4-FFF2-40B4-BE49-F238E27FC236}">
                  <a16:creationId xmlns:a16="http://schemas.microsoft.com/office/drawing/2014/main" id="{C9D80789-9C0D-6DC4-F336-B6134C373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6800" y="2362200"/>
              <a:ext cx="6096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3" name="Line 28">
              <a:extLst>
                <a:ext uri="{FF2B5EF4-FFF2-40B4-BE49-F238E27FC236}">
                  <a16:creationId xmlns:a16="http://schemas.microsoft.com/office/drawing/2014/main" id="{12A2E5C1-6F27-C5D1-A5B4-E38E82AF5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9600" y="2362200"/>
              <a:ext cx="3810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4" name="Line 29">
              <a:extLst>
                <a:ext uri="{FF2B5EF4-FFF2-40B4-BE49-F238E27FC236}">
                  <a16:creationId xmlns:a16="http://schemas.microsoft.com/office/drawing/2014/main" id="{59107E77-FF88-C38B-4BBE-FF301E7D0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6200" y="1371600"/>
              <a:ext cx="8382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5" name="Rectangle 30">
              <a:extLst>
                <a:ext uri="{FF2B5EF4-FFF2-40B4-BE49-F238E27FC236}">
                  <a16:creationId xmlns:a16="http://schemas.microsoft.com/office/drawing/2014/main" id="{30E87B0D-9461-64F9-7CBA-7E9EEE3F7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8313" y="2720976"/>
              <a:ext cx="336632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296" name="Rectangle 31">
              <a:extLst>
                <a:ext uri="{FF2B5EF4-FFF2-40B4-BE49-F238E27FC236}">
                  <a16:creationId xmlns:a16="http://schemas.microsoft.com/office/drawing/2014/main" id="{E8BC3B26-6E21-A88D-692D-D87BD48A5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4313" y="2720976"/>
              <a:ext cx="336632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297" name="Rectangle 32">
              <a:extLst>
                <a:ext uri="{FF2B5EF4-FFF2-40B4-BE49-F238E27FC236}">
                  <a16:creationId xmlns:a16="http://schemas.microsoft.com/office/drawing/2014/main" id="{A4EB5B76-D38F-46DB-E97A-5202E99EA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113" y="2720976"/>
              <a:ext cx="310984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299" name="Rectangle 34">
              <a:extLst>
                <a:ext uri="{FF2B5EF4-FFF2-40B4-BE49-F238E27FC236}">
                  <a16:creationId xmlns:a16="http://schemas.microsoft.com/office/drawing/2014/main" id="{B0DDCC04-6A9A-1A6C-34EF-BFA5118A0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6514" y="3330575"/>
              <a:ext cx="25558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Example of a Search Tree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39CB827-7BD4-3D58-C7DA-D6D141158DD5}"/>
              </a:ext>
            </a:extLst>
          </p:cNvPr>
          <p:cNvGrpSpPr/>
          <p:nvPr/>
        </p:nvGrpSpPr>
        <p:grpSpPr>
          <a:xfrm>
            <a:off x="3234671" y="2067638"/>
            <a:ext cx="5191125" cy="369888"/>
            <a:chOff x="3265038" y="3721290"/>
            <a:chExt cx="5191125" cy="369888"/>
          </a:xfrm>
        </p:grpSpPr>
        <p:sp>
          <p:nvSpPr>
            <p:cNvPr id="11300" name="Line 37">
              <a:extLst>
                <a:ext uri="{FF2B5EF4-FFF2-40B4-BE49-F238E27FC236}">
                  <a16:creationId xmlns:a16="http://schemas.microsoft.com/office/drawing/2014/main" id="{33CB4F0C-774F-9655-53C7-924C43790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5038" y="3949257"/>
              <a:ext cx="20574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01" name="Text Box 38">
              <a:extLst>
                <a:ext uri="{FF2B5EF4-FFF2-40B4-BE49-F238E27FC236}">
                  <a16:creationId xmlns:a16="http://schemas.microsoft.com/office/drawing/2014/main" id="{A1DEC7D2-1F85-4A6E-FA05-A2C69B463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2438" y="3721290"/>
              <a:ext cx="3133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faster but memory inefficient</a:t>
              </a: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bfs-progress1c">
            <a:extLst>
              <a:ext uri="{FF2B5EF4-FFF2-40B4-BE49-F238E27FC236}">
                <a16:creationId xmlns:a16="http://schemas.microsoft.com/office/drawing/2014/main" id="{46DA4486-F138-351D-1579-893E47A4E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205" y="3663581"/>
            <a:ext cx="5189235" cy="245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7C008A2F-371E-83BF-B33F-7EE4888A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1A6B893-D269-4BAF-BD78-111FDABB53A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A173A8A5-CEA6-4F78-A4B2-ECE751CA3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Breadth-first search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710FE2AF-A485-C77F-890E-23C1513BF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80" y="1853754"/>
            <a:ext cx="10740420" cy="443116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Expand shallowest unexpanded node</a:t>
            </a:r>
          </a:p>
          <a:p>
            <a:pPr eaLnBrk="1" hangingPunct="1"/>
            <a:r>
              <a:rPr lang="en-US" altLang="en-US" sz="2800" i="1">
                <a:ea typeface="ＭＳ Ｐゴシック" panose="020B0600070205080204" pitchFamily="34" charset="-128"/>
              </a:rPr>
              <a:t>Frontier</a:t>
            </a:r>
            <a:r>
              <a:rPr lang="en-US" altLang="en-US" sz="2800">
                <a:ea typeface="ＭＳ Ｐゴシック" panose="020B0600070205080204" pitchFamily="34" charset="-128"/>
              </a:rPr>
              <a:t> (or fringe): nodes in queue to be explored</a:t>
            </a:r>
          </a:p>
          <a:p>
            <a:pPr eaLnBrk="1" hangingPunct="1"/>
            <a:r>
              <a:rPr lang="en-US" altLang="en-US" sz="2800" i="1">
                <a:ea typeface="ＭＳ Ｐゴシック" panose="020B0600070205080204" pitchFamily="34" charset="-128"/>
              </a:rPr>
              <a:t>Frontier</a:t>
            </a:r>
            <a:r>
              <a:rPr lang="en-US" altLang="en-US" sz="2800">
                <a:ea typeface="ＭＳ Ｐゴシック" panose="020B0600070205080204" pitchFamily="34" charset="-128"/>
              </a:rPr>
              <a:t> is a first-in-first-out (FIFO) queue, i.e., new successors go at end of the queue.</a:t>
            </a:r>
          </a:p>
          <a:p>
            <a:pPr eaLnBrk="1" hangingPunct="1"/>
            <a:r>
              <a:rPr lang="en-US" altLang="en-US" sz="2800" i="1">
                <a:ea typeface="ＭＳ Ｐゴシック" panose="020B0600070205080204" pitchFamily="34" charset="-128"/>
              </a:rPr>
              <a:t>Goal-Test</a:t>
            </a:r>
            <a:r>
              <a:rPr lang="en-US" altLang="en-US" sz="2800">
                <a:ea typeface="ＭＳ Ｐゴシック" panose="020B0600070205080204" pitchFamily="34" charset="-128"/>
              </a:rPr>
              <a:t> when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inserted</a:t>
            </a:r>
            <a:r>
              <a:rPr lang="en-US" altLang="en-US" sz="280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85F80F52-29A1-F701-7C62-9F0359653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998" y="4735777"/>
            <a:ext cx="24907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Initial state = A</a:t>
            </a:r>
          </a:p>
          <a:p>
            <a:r>
              <a:rPr lang="en-US" altLang="en-US">
                <a:solidFill>
                  <a:srgbClr val="FF0000"/>
                </a:solidFill>
              </a:rPr>
              <a:t>Is A </a:t>
            </a:r>
            <a:r>
              <a:rPr lang="en-US" altLang="en-US" err="1">
                <a:solidFill>
                  <a:srgbClr val="FF0000"/>
                </a:solidFill>
              </a:rPr>
              <a:t>a</a:t>
            </a:r>
            <a:r>
              <a:rPr lang="en-US" altLang="en-US">
                <a:solidFill>
                  <a:srgbClr val="FF0000"/>
                </a:solidFill>
              </a:rPr>
              <a:t> goal state?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Put A at end of queue.</a:t>
            </a:r>
          </a:p>
          <a:p>
            <a:r>
              <a:rPr lang="en-US" altLang="en-US">
                <a:solidFill>
                  <a:srgbClr val="FF0000"/>
                </a:solidFill>
              </a:rPr>
              <a:t>frontier = [A]</a:t>
            </a:r>
          </a:p>
        </p:txBody>
      </p:sp>
      <p:sp>
        <p:nvSpPr>
          <p:cNvPr id="12295" name="TextBox 6">
            <a:extLst>
              <a:ext uri="{FF2B5EF4-FFF2-40B4-BE49-F238E27FC236}">
                <a16:creationId xmlns:a16="http://schemas.microsoft.com/office/drawing/2014/main" id="{F47C1F40-D877-E2BC-68CB-44DC9DF02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3720153"/>
            <a:ext cx="289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Future= green dotted circles</a:t>
            </a:r>
          </a:p>
          <a:p>
            <a:r>
              <a:rPr lang="en-US" altLang="en-US" sz="1400"/>
              <a:t>Frontier=white nodes</a:t>
            </a:r>
          </a:p>
          <a:p>
            <a:r>
              <a:rPr lang="en-US" altLang="en-US" sz="1400"/>
              <a:t>Expanded/active=gray nodes</a:t>
            </a:r>
          </a:p>
          <a:p>
            <a:r>
              <a:rPr lang="en-US" altLang="en-US" sz="1400"/>
              <a:t>Forgotten/reclaimed= black nodes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7C008A2F-371E-83BF-B33F-7EE4888A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1A6B893-D269-4BAF-BD78-111FDABB53A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A173A8A5-CEA6-4F78-A4B2-ECE751CA3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Breadth-first search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710FE2AF-A485-C77F-890E-23C1513BF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80" y="1853754"/>
            <a:ext cx="10740420" cy="443116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Expand shallowest unexpanded node</a:t>
            </a:r>
          </a:p>
          <a:p>
            <a:pPr eaLnBrk="1" hangingPunct="1"/>
            <a:r>
              <a:rPr lang="en-US" altLang="en-US" sz="2800" i="1">
                <a:ea typeface="ＭＳ Ｐゴシック" panose="020B0600070205080204" pitchFamily="34" charset="-128"/>
              </a:rPr>
              <a:t>Frontier</a:t>
            </a:r>
            <a:r>
              <a:rPr lang="en-US" altLang="en-US" sz="2800">
                <a:ea typeface="ＭＳ Ｐゴシック" panose="020B0600070205080204" pitchFamily="34" charset="-128"/>
              </a:rPr>
              <a:t> is a FIFO queue, i.e., new successors go at end</a:t>
            </a:r>
          </a:p>
          <a:p>
            <a:pPr eaLnBrk="1" hangingPunct="1"/>
            <a:endParaRPr lang="en-US" altLang="en-US" sz="2800">
              <a:ea typeface="ＭＳ Ｐゴシック" panose="020B0600070205080204" pitchFamily="34" charset="-128"/>
            </a:endParaRPr>
          </a:p>
        </p:txBody>
      </p:sp>
      <p:pic>
        <p:nvPicPr>
          <p:cNvPr id="13316" name="Picture 5" descr="bfs-progress2c">
            <a:extLst>
              <a:ext uri="{FF2B5EF4-FFF2-40B4-BE49-F238E27FC236}">
                <a16:creationId xmlns:a16="http://schemas.microsoft.com/office/drawing/2014/main" id="{CA4B288C-C12E-22B9-3084-3E4B162B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33152" y="3136779"/>
            <a:ext cx="4343400" cy="2800350"/>
          </a:xfrm>
          <a:prstGeom prst="rect">
            <a:avLst/>
          </a:prstGeom>
          <a:noFill/>
        </p:spPr>
      </p:pic>
      <p:sp>
        <p:nvSpPr>
          <p:cNvPr id="13318" name="Text Box 7">
            <a:extLst>
              <a:ext uri="{FF2B5EF4-FFF2-40B4-BE49-F238E27FC236}">
                <a16:creationId xmlns:a16="http://schemas.microsoft.com/office/drawing/2014/main" id="{5EC23850-5414-92F5-7C57-1A391D6CB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069" y="3488138"/>
            <a:ext cx="333004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Expand A to B, C. </a:t>
            </a:r>
          </a:p>
          <a:p>
            <a:r>
              <a:rPr lang="en-US" altLang="en-US">
                <a:solidFill>
                  <a:srgbClr val="FF0000"/>
                </a:solidFill>
              </a:rPr>
              <a:t>Is B or C a goal state?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Put B, C at end of queue.</a:t>
            </a:r>
          </a:p>
          <a:p>
            <a:r>
              <a:rPr lang="en-US" altLang="en-US">
                <a:solidFill>
                  <a:srgbClr val="FF0000"/>
                </a:solidFill>
              </a:rPr>
              <a:t>frontier = [B,C]</a:t>
            </a:r>
          </a:p>
        </p:txBody>
      </p:sp>
    </p:spTree>
    <p:extLst>
      <p:ext uri="{BB962C8B-B14F-4D97-AF65-F5344CB8AC3E}">
        <p14:creationId xmlns:p14="http://schemas.microsoft.com/office/powerpoint/2010/main" val="28911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39533D5D-D27C-08B4-3610-9510322C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4B869F1-9F98-4402-8119-6C13107EC8AC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15363" name="Picture 5" descr="bfs-progress4c">
            <a:extLst>
              <a:ext uri="{FF2B5EF4-FFF2-40B4-BE49-F238E27FC236}">
                <a16:creationId xmlns:a16="http://schemas.microsoft.com/office/drawing/2014/main" id="{8D200C8A-0D83-7BC5-CC00-88C47367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3078163"/>
            <a:ext cx="46482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2">
            <a:extLst>
              <a:ext uri="{FF2B5EF4-FFF2-40B4-BE49-F238E27FC236}">
                <a16:creationId xmlns:a16="http://schemas.microsoft.com/office/drawing/2014/main" id="{70114FA8-AED5-95B8-3BE6-612F4190E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Breadth-first search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6AF4FBEE-DE48-58C3-7DE5-F782854F9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Expand shallowest unexpanded node</a:t>
            </a:r>
          </a:p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Frontier</a:t>
            </a:r>
            <a:r>
              <a:rPr lang="en-US" altLang="en-US">
                <a:ea typeface="ＭＳ Ｐゴシック" panose="020B0600070205080204" pitchFamily="34" charset="-128"/>
              </a:rPr>
              <a:t> is a FIFO queue, i.e., new successors go at end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C34D5A76-D231-C070-9385-86EE485AC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3733801"/>
            <a:ext cx="27368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Expand C to F, G.</a:t>
            </a:r>
          </a:p>
          <a:p>
            <a:r>
              <a:rPr lang="en-US" altLang="en-US">
                <a:solidFill>
                  <a:srgbClr val="FF0000"/>
                </a:solidFill>
              </a:rPr>
              <a:t>Is F or G a goal state?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Put F, G at end of queue.</a:t>
            </a:r>
          </a:p>
          <a:p>
            <a:r>
              <a:rPr lang="en-US" altLang="en-US">
                <a:solidFill>
                  <a:srgbClr val="FF0000"/>
                </a:solidFill>
              </a:rPr>
              <a:t>frontier = [D,E,F,G]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AAFF294A-055C-B705-AFD2-B3CDB41B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EC7E9CF-3850-4622-BD27-CB796B4C5F30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16387" name="Picture 5" descr="bfs-progress4c">
            <a:extLst>
              <a:ext uri="{FF2B5EF4-FFF2-40B4-BE49-F238E27FC236}">
                <a16:creationId xmlns:a16="http://schemas.microsoft.com/office/drawing/2014/main" id="{3C14F2A3-5DB5-BD88-4494-1B8E8EEF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69" y="3089504"/>
            <a:ext cx="46482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2">
            <a:extLst>
              <a:ext uri="{FF2B5EF4-FFF2-40B4-BE49-F238E27FC236}">
                <a16:creationId xmlns:a16="http://schemas.microsoft.com/office/drawing/2014/main" id="{EF5AB017-77F2-8D0A-53C2-AADBA95CF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Breadth-first search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3999E0AA-5FD9-8082-C75D-BB87D8A68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Expand shallowest unexpanded node</a:t>
            </a:r>
          </a:p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Frontier</a:t>
            </a:r>
            <a:r>
              <a:rPr lang="en-US" altLang="en-US">
                <a:ea typeface="ＭＳ Ｐゴシック" panose="020B0600070205080204" pitchFamily="34" charset="-128"/>
              </a:rPr>
              <a:t> is a FIFO queue, i.e., new successors go at end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222D66DB-7E19-CF1C-2B7A-08A0B48E0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3733800"/>
            <a:ext cx="2706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Expand D to no children.</a:t>
            </a:r>
          </a:p>
          <a:p>
            <a:r>
              <a:rPr lang="en-US" altLang="en-US">
                <a:solidFill>
                  <a:srgbClr val="FF0000"/>
                </a:solidFill>
              </a:rPr>
              <a:t>Forget D.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frontier = [E,F,G]</a:t>
            </a:r>
          </a:p>
        </p:txBody>
      </p:sp>
      <p:sp>
        <p:nvSpPr>
          <p:cNvPr id="16391" name="Oval 2">
            <a:extLst>
              <a:ext uri="{FF2B5EF4-FFF2-40B4-BE49-F238E27FC236}">
                <a16:creationId xmlns:a16="http://schemas.microsoft.com/office/drawing/2014/main" id="{52744F3E-2CFD-3F67-C4B8-8225EABCED6F}"/>
              </a:ext>
            </a:extLst>
          </p:cNvPr>
          <p:cNvSpPr>
            <a:spLocks noChangeAspect="1"/>
          </p:cNvSpPr>
          <p:nvPr/>
        </p:nvSpPr>
        <p:spPr bwMode="auto">
          <a:xfrm>
            <a:off x="4418013" y="5900738"/>
            <a:ext cx="457200" cy="457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294A023E-E2FD-A1DA-EC47-EE84A5C9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1579E93-0116-43FD-8E5D-8556281EB35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5AE2B56E-AC83-06CB-9C3E-E50DB2D05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Breadth-first search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3FBC197C-8075-123C-2467-DE780A951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Expand shallowest unexpanded node</a:t>
            </a:r>
          </a:p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Frontier</a:t>
            </a:r>
            <a:r>
              <a:rPr lang="en-US" altLang="en-US">
                <a:ea typeface="ＭＳ Ｐゴシック" panose="020B0600070205080204" pitchFamily="34" charset="-128"/>
              </a:rPr>
              <a:t> is a FIFO queue, i.e., new successors go at end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F5995408-D1C1-85BB-0933-FEF786CE8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556" y="3728942"/>
            <a:ext cx="2706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Expand E to no children.</a:t>
            </a:r>
          </a:p>
          <a:p>
            <a:r>
              <a:rPr lang="en-US" altLang="en-US">
                <a:solidFill>
                  <a:srgbClr val="FF0000"/>
                </a:solidFill>
              </a:rPr>
              <a:t>Forget B,E.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frontier = [F,G]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C2CA3E-470F-C684-AF35-8CACCB16AA31}"/>
              </a:ext>
            </a:extLst>
          </p:cNvPr>
          <p:cNvGrpSpPr/>
          <p:nvPr/>
        </p:nvGrpSpPr>
        <p:grpSpPr>
          <a:xfrm>
            <a:off x="6092221" y="3089504"/>
            <a:ext cx="4648200" cy="2789238"/>
            <a:chOff x="3962400" y="3663950"/>
            <a:chExt cx="4648200" cy="2789238"/>
          </a:xfrm>
        </p:grpSpPr>
        <p:pic>
          <p:nvPicPr>
            <p:cNvPr id="17411" name="Picture 5" descr="bfs-progress4c">
              <a:extLst>
                <a:ext uri="{FF2B5EF4-FFF2-40B4-BE49-F238E27FC236}">
                  <a16:creationId xmlns:a16="http://schemas.microsoft.com/office/drawing/2014/main" id="{FA913609-203D-C577-9058-F997A0D2E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3663950"/>
              <a:ext cx="4648200" cy="278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5" name="Oval 2">
              <a:extLst>
                <a:ext uri="{FF2B5EF4-FFF2-40B4-BE49-F238E27FC236}">
                  <a16:creationId xmlns:a16="http://schemas.microsoft.com/office/drawing/2014/main" id="{B73E9611-314A-8E0C-5D4B-9E1494FBA3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18013" y="5900738"/>
              <a:ext cx="457200" cy="457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6" name="Oval 7">
              <a:extLst>
                <a:ext uri="{FF2B5EF4-FFF2-40B4-BE49-F238E27FC236}">
                  <a16:creationId xmlns:a16="http://schemas.microsoft.com/office/drawing/2014/main" id="{18E6A71F-7CF2-1B16-2451-962F30A289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32375" y="4807590"/>
              <a:ext cx="457200" cy="457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7" name="Oval 8">
              <a:extLst>
                <a:ext uri="{FF2B5EF4-FFF2-40B4-BE49-F238E27FC236}">
                  <a16:creationId xmlns:a16="http://schemas.microsoft.com/office/drawing/2014/main" id="{B6E29081-1E1F-2289-5A35-115A47FC2B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38800" y="5900738"/>
              <a:ext cx="457200" cy="457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2256FC83-6CA9-E426-999A-270E77E5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CCBC15C-3B31-4ACA-8370-0D98709DB31E}" type="slidenum">
              <a:rPr lang="en-US" altLang="en-US"/>
              <a:pPr/>
              <a:t>16</a:t>
            </a:fld>
            <a:endParaRPr lang="en-US" altLang="en-US"/>
          </a:p>
        </p:txBody>
      </p:sp>
      <p:graphicFrame>
        <p:nvGraphicFramePr>
          <p:cNvPr id="18435" name="Object 5">
            <a:extLst>
              <a:ext uri="{FF2B5EF4-FFF2-40B4-BE49-F238E27FC236}">
                <a16:creationId xmlns:a16="http://schemas.microsoft.com/office/drawing/2014/main" id="{581FB1FA-B690-6E12-E9FF-26177C42C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8732" y="102353"/>
          <a:ext cx="8880166" cy="5970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433531" imgH="7948349" progId="Paint.Picture">
                  <p:embed/>
                </p:oleObj>
              </mc:Choice>
              <mc:Fallback>
                <p:oleObj name="Bitmap Image" r:id="rId3" imgW="5433531" imgH="7948349" progId="Paint.Picture">
                  <p:embed/>
                  <p:pic>
                    <p:nvPicPr>
                      <p:cNvPr id="18435" name="Object 5">
                        <a:extLst>
                          <a:ext uri="{FF2B5EF4-FFF2-40B4-BE49-F238E27FC236}">
                            <a16:creationId xmlns:a16="http://schemas.microsoft.com/office/drawing/2014/main" id="{581FB1FA-B690-6E12-E9FF-26177C42C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226"/>
                      <a:stretch>
                        <a:fillRect/>
                      </a:stretch>
                    </p:blipFill>
                    <p:spPr bwMode="auto">
                      <a:xfrm>
                        <a:off x="2838732" y="102353"/>
                        <a:ext cx="8880166" cy="5970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6">
            <a:extLst>
              <a:ext uri="{FF2B5EF4-FFF2-40B4-BE49-F238E27FC236}">
                <a16:creationId xmlns:a16="http://schemas.microsoft.com/office/drawing/2014/main" id="{52303C79-D76B-EAC2-D10B-E8A55691E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303337"/>
            <a:ext cx="1701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chemeClr val="tx2"/>
                </a:solidFill>
              </a:rPr>
              <a:t>Example</a:t>
            </a:r>
          </a:p>
          <a:p>
            <a:r>
              <a:rPr lang="en-US" altLang="en-US" sz="3200">
                <a:solidFill>
                  <a:schemeClr val="tx2"/>
                </a:solidFill>
              </a:rPr>
              <a:t>BFS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F36FF181-8577-290F-5A8A-29AFAEAF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238B394-597F-4299-B38D-DAD57CC2D79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AE838AB-CAED-505A-ABEC-BFBA5C4B2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190938"/>
            <a:ext cx="9603275" cy="6628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Properties of breadth-first search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E0FB490-8442-61C4-39D1-8963EC092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u="sng">
                <a:solidFill>
                  <a:srgbClr val="CC0099"/>
                </a:solidFill>
                <a:ea typeface="ＭＳ Ｐゴシック" panose="020B0600070205080204" pitchFamily="34" charset="-128"/>
              </a:rPr>
              <a:t>Complete?</a:t>
            </a:r>
            <a:r>
              <a:rPr lang="en-US" altLang="en-US" sz="2800">
                <a:solidFill>
                  <a:srgbClr val="CC00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ea typeface="ＭＳ Ｐゴシック" panose="020B0600070205080204" pitchFamily="34" charset="-128"/>
              </a:rPr>
              <a:t>Yes, it always reaches a goal (if </a:t>
            </a:r>
            <a:r>
              <a:rPr lang="en-US" altLang="en-US" sz="2800" i="1">
                <a:ea typeface="ＭＳ Ｐゴシック" panose="020B0600070205080204" pitchFamily="34" charset="-128"/>
              </a:rPr>
              <a:t>b</a:t>
            </a:r>
            <a:r>
              <a:rPr lang="en-US" altLang="en-US" sz="2800">
                <a:ea typeface="ＭＳ Ｐゴシック" panose="020B0600070205080204" pitchFamily="34" charset="-128"/>
              </a:rPr>
              <a:t> is finite)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>
                <a:solidFill>
                  <a:srgbClr val="CC0099"/>
                </a:solidFill>
                <a:ea typeface="ＭＳ Ｐゴシック" panose="020B0600070205080204" pitchFamily="34" charset="-128"/>
              </a:rPr>
              <a:t>Time?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i="1">
                <a:ea typeface="ＭＳ Ｐゴシック" panose="020B0600070205080204" pitchFamily="34" charset="-128"/>
              </a:rPr>
              <a:t>1+b+b</a:t>
            </a:r>
            <a:r>
              <a:rPr lang="en-US" altLang="en-US" sz="2800" i="1" baseline="30000">
                <a:ea typeface="ＭＳ Ｐゴシック" panose="020B0600070205080204" pitchFamily="34" charset="-128"/>
              </a:rPr>
              <a:t>2</a:t>
            </a:r>
            <a:r>
              <a:rPr lang="en-US" altLang="en-US" sz="2800" i="1">
                <a:ea typeface="ＭＳ Ｐゴシック" panose="020B0600070205080204" pitchFamily="34" charset="-128"/>
              </a:rPr>
              <a:t>+b</a:t>
            </a:r>
            <a:r>
              <a:rPr lang="en-US" altLang="en-US" sz="2800" i="1" baseline="30000">
                <a:ea typeface="ＭＳ Ｐゴシック" panose="020B0600070205080204" pitchFamily="34" charset="-128"/>
              </a:rPr>
              <a:t>3</a:t>
            </a:r>
            <a:r>
              <a:rPr lang="en-US" altLang="en-US" sz="2800">
                <a:ea typeface="ＭＳ Ｐゴシック" panose="020B0600070205080204" pitchFamily="34" charset="-128"/>
              </a:rPr>
              <a:t>+… + </a:t>
            </a:r>
            <a:r>
              <a:rPr lang="en-US" altLang="en-US" sz="2800" i="1">
                <a:ea typeface="ＭＳ Ｐゴシック" panose="020B0600070205080204" pitchFamily="34" charset="-128"/>
              </a:rPr>
              <a:t>b</a:t>
            </a:r>
            <a:r>
              <a:rPr lang="en-US" altLang="en-US" sz="2800" i="1" baseline="30000">
                <a:ea typeface="ＭＳ Ｐゴシック" panose="020B0600070205080204" pitchFamily="34" charset="-128"/>
              </a:rPr>
              <a:t>d</a:t>
            </a:r>
            <a:r>
              <a:rPr lang="en-US" altLang="en-US" sz="2800">
                <a:ea typeface="ＭＳ Ｐゴシック" panose="020B0600070205080204" pitchFamily="34" charset="-128"/>
              </a:rPr>
              <a:t> = O(b</a:t>
            </a:r>
            <a:r>
              <a:rPr lang="en-US" altLang="en-US" sz="2800" baseline="30000">
                <a:ea typeface="ＭＳ Ｐゴシック" panose="020B0600070205080204" pitchFamily="34" charset="-128"/>
              </a:rPr>
              <a:t>d</a:t>
            </a:r>
            <a:r>
              <a:rPr lang="en-US" altLang="en-US" sz="280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        (this is the number of nodes we generate)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>
                <a:solidFill>
                  <a:srgbClr val="CC0099"/>
                </a:solidFill>
                <a:ea typeface="ＭＳ Ｐゴシック" panose="020B0600070205080204" pitchFamily="34" charset="-128"/>
              </a:rPr>
              <a:t>Space?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i="1">
                <a:ea typeface="ＭＳ Ｐゴシック" panose="020B0600070205080204" pitchFamily="34" charset="-128"/>
              </a:rPr>
              <a:t>O(b</a:t>
            </a:r>
            <a:r>
              <a:rPr lang="en-US" altLang="en-US" sz="2800" i="1" baseline="30000">
                <a:ea typeface="ＭＳ Ｐゴシック" panose="020B0600070205080204" pitchFamily="34" charset="-128"/>
              </a:rPr>
              <a:t>d</a:t>
            </a:r>
            <a:r>
              <a:rPr lang="en-US" altLang="en-US" sz="2800" i="1">
                <a:ea typeface="ＭＳ Ｐゴシック" panose="020B0600070205080204" pitchFamily="34" charset="-128"/>
              </a:rPr>
              <a:t>)</a:t>
            </a:r>
            <a:r>
              <a:rPr lang="en-US" altLang="en-US" sz="2800">
                <a:ea typeface="ＭＳ Ｐゴシック" panose="020B0600070205080204" pitchFamily="34" charset="-128"/>
              </a:rPr>
              <a:t> (keeps every node in memory,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          either in fringe or on a path to fringe).</a:t>
            </a:r>
          </a:p>
          <a:p>
            <a:pPr eaLnBrk="1" hangingPunct="1">
              <a:lnSpc>
                <a:spcPct val="90000"/>
              </a:lnSpc>
            </a:pPr>
            <a:endParaRPr lang="en-US" altLang="en-US" sz="32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F36FF181-8577-290F-5A8A-29AFAEAF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238B394-597F-4299-B38D-DAD57CC2D79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AE838AB-CAED-505A-ABEC-BFBA5C4B2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255594"/>
            <a:ext cx="9603275" cy="5981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Properties of breadth-first search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E0FB490-8442-61C4-39D1-8963EC092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015732"/>
            <a:ext cx="10108075" cy="403774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u="sng">
                <a:solidFill>
                  <a:srgbClr val="CC0099"/>
                </a:solidFill>
                <a:ea typeface="ＭＳ Ｐゴシック" panose="020B0600070205080204" pitchFamily="34" charset="-128"/>
              </a:rPr>
              <a:t>Optimal?</a:t>
            </a:r>
            <a:r>
              <a:rPr lang="en-US" altLang="en-US" sz="2800">
                <a:ea typeface="ＭＳ Ｐゴシック" panose="020B0600070205080204" pitchFamily="34" charset="-128"/>
              </a:rPr>
              <a:t> No, for general cost functions.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	Yes, if cost is a non-decreasing function only of depth.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With </a:t>
            </a:r>
            <a:r>
              <a:rPr lang="en-US" altLang="en-US" sz="2400">
                <a:solidFill>
                  <a:schemeClr val="tx2"/>
                </a:solidFill>
                <a:ea typeface="ＭＳ Ｐゴシック" panose="020B0600070205080204" pitchFamily="34" charset="-128"/>
              </a:rPr>
              <a:t>f(d) ≥ f(d-1), </a:t>
            </a:r>
            <a:r>
              <a:rPr lang="en-US" altLang="en-US" sz="2400">
                <a:ea typeface="ＭＳ Ｐゴシック" panose="020B0600070205080204" pitchFamily="34" charset="-128"/>
              </a:rPr>
              <a:t>e.g., step-cost = constant: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All optimal goal nodes occur on the same level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Optimal goal nodes are always shallower than non-optimal goals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An optimal goal will be found before any non-optimal goal</a:t>
            </a:r>
            <a:endParaRPr lang="en-US" altLang="en-US" sz="32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</a:rPr>
              <a:t>Space</a:t>
            </a:r>
            <a:r>
              <a:rPr lang="en-US" altLang="en-US" sz="3200">
                <a:ea typeface="ＭＳ Ｐゴシック" panose="020B0600070205080204" pitchFamily="34" charset="-128"/>
              </a:rPr>
              <a:t> is the bigger problem (more than time)</a:t>
            </a:r>
          </a:p>
        </p:txBody>
      </p:sp>
    </p:spTree>
    <p:extLst>
      <p:ext uri="{BB962C8B-B14F-4D97-AF65-F5344CB8AC3E}">
        <p14:creationId xmlns:p14="http://schemas.microsoft.com/office/powerpoint/2010/main" val="2925278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5" y="1162496"/>
            <a:ext cx="5827594" cy="64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3600">
                <a:ea typeface="ＭＳ Ｐゴシック" panose="020B0600070205080204" pitchFamily="34" charset="-128"/>
              </a:rPr>
              <a:t>Uniform-cost search</a:t>
            </a:r>
            <a:endParaRPr lang="en-IN" sz="1400" b="1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24FCC-F120-DF3E-2BC5-16BA15794F5E}"/>
              </a:ext>
            </a:extLst>
          </p:cNvPr>
          <p:cNvSpPr txBox="1"/>
          <p:nvPr/>
        </p:nvSpPr>
        <p:spPr>
          <a:xfrm>
            <a:off x="1501255" y="1977930"/>
            <a:ext cx="9990160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is similar to breadth-first search, but instead of expanding a path with the fewest number of arcs, it </a:t>
            </a:r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selects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path with the lowest cost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This is implemented by treating the frontier as a priority queue ordered by the </a:t>
            </a:r>
            <a:r>
              <a:rPr lang="en-US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function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costs of the arcs are all greater than a positive constant, known as </a:t>
            </a:r>
            <a:r>
              <a:rPr lang="en-US" sz="2400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bounded arc costs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branching factor is finite, the lowest-cost-first search is guaranteed to find an optimal solution – a solution with lowest path cost – if a solution exists.</a:t>
            </a:r>
            <a:endParaRPr lang="en-IN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4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5330319" y="145070"/>
            <a:ext cx="153136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14400" y="668190"/>
            <a:ext cx="10731286" cy="7961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Poppins"/>
                <a:cs typeface="Poppins"/>
              </a:rPr>
              <a:t>To familiarize students with the concepts of Uninformed search strategies - BFS, DFS, DLS, IDS and Bidirectional Search </a:t>
            </a: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212971" y="1567022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Arial" panose="020B0604020202020204" pitchFamily="34" charset="0"/>
              </a:rPr>
              <a:t>INSTRUCTIONAL OBJECTIVES</a:t>
            </a:r>
            <a:endParaRPr 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52600" y="2051285"/>
            <a:ext cx="8791575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latin typeface="Poppins"/>
                <a:cs typeface="Poppins"/>
              </a:rPr>
              <a:t>This session </a:t>
            </a:r>
            <a:r>
              <a:rPr lang="en-US" sz="1600" b="0" i="0">
                <a:effectLst/>
                <a:latin typeface="Poppins"/>
                <a:cs typeface="Poppins"/>
              </a:rPr>
              <a:t>is designed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Understand the Concepts of Breadth First Search and Depth First Search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Comprehend the Principle of Uniform cost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Understand the concept of Depth Limit Search and Iterative Deepening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Understand the Concept of Bidirectional Search</a:t>
            </a:r>
            <a:endParaRPr lang="en-US" altLang="ko-KR" sz="1600"/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53901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5148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83383" y="3756220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Arial" panose="020B0604020202020204" pitchFamily="34" charset="0"/>
              </a:rPr>
              <a:t>LEARNING OUTCOMES</a:t>
            </a:r>
            <a:endParaRPr 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4510868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94874" y="4259998"/>
            <a:ext cx="8791575" cy="1411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Poppins"/>
                <a:cs typeface="Poppins"/>
              </a:rPr>
              <a:t>At the end of this session, you should be able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600">
                <a:latin typeface="Poppins"/>
                <a:cs typeface="Poppins"/>
              </a:rPr>
              <a:t>Apply BFS, DFS and Depth limit search techniques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latin typeface="Poppins"/>
                <a:cs typeface="Poppins"/>
              </a:rPr>
              <a:t>Apply Least cost Search technique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>
                <a:latin typeface="Poppins"/>
                <a:cs typeface="Poppins"/>
              </a:rPr>
              <a:t>Apply Bidirectional Search technique </a:t>
            </a:r>
            <a:endParaRPr lang="en-US" sz="1600"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388607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016AAA37-BAAC-5E29-88C4-9F029697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38621F5-640D-4B2D-BE1D-816A085D34B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86E92C1-EE90-6946-AAB2-480EB22D8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6663" y="1214650"/>
            <a:ext cx="7976145" cy="5249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Uniform-cost search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84136EF-AFAE-9059-249B-BC2836CBB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7481" y="1858256"/>
            <a:ext cx="10699843" cy="459031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  <a:ea typeface="ＭＳ Ｐゴシック" panose="020B0600070205080204" pitchFamily="34" charset="-128"/>
              </a:rPr>
              <a:t>Breadth-first is only optimal if path cost is a non-decreasing function of depth, i.e., f(d) ≥ f(d-1); e.g., constant step cost, as in the 8-puzzle.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  <a:ea typeface="ＭＳ Ｐゴシック" panose="020B0600070205080204" pitchFamily="34" charset="-128"/>
              </a:rPr>
              <a:t>Can we guarantee optimality for variable positive step costs </a:t>
            </a:r>
            <a:r>
              <a:rPr lang="en-US" altLang="en-US" sz="2400">
                <a:solidFill>
                  <a:schemeClr val="tx2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</a:t>
            </a:r>
            <a:r>
              <a:rPr lang="en-US" altLang="en-US" sz="2400">
                <a:solidFill>
                  <a:schemeClr val="tx2"/>
                </a:solidFill>
                <a:ea typeface="ＭＳ Ｐゴシック" panose="020B0600070205080204" pitchFamily="34" charset="-128"/>
              </a:rPr>
              <a:t>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  <a:ea typeface="ＭＳ Ｐゴシック" panose="020B0600070205080204" pitchFamily="34" charset="-128"/>
              </a:rPr>
              <a:t>	(Why </a:t>
            </a:r>
            <a:r>
              <a:rPr lang="en-US" altLang="en-US" sz="2400">
                <a:solidFill>
                  <a:schemeClr val="tx2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? To avoid infinite paths w/ step costs 1, ½, ¼, …)</a:t>
            </a:r>
            <a:endParaRPr lang="en-US" altLang="en-US" sz="240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Uniform-cost Search: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en-US" sz="2400">
                <a:ea typeface="ＭＳ Ｐゴシック" panose="020B0600070205080204" pitchFamily="34" charset="-128"/>
              </a:rPr>
              <a:t>Expand node with smallest path cost g(n).</a:t>
            </a:r>
          </a:p>
          <a:p>
            <a:pPr eaLnBrk="1" hangingPunct="1"/>
            <a:r>
              <a:rPr lang="en-US" altLang="en-US" sz="2400" i="1">
                <a:ea typeface="ＭＳ Ｐゴシック" panose="020B0600070205080204" pitchFamily="34" charset="-128"/>
              </a:rPr>
              <a:t>Frontier</a:t>
            </a:r>
            <a:r>
              <a:rPr lang="en-US" altLang="en-US" sz="2400">
                <a:ea typeface="ＭＳ Ｐゴシック" panose="020B0600070205080204" pitchFamily="34" charset="-128"/>
              </a:rPr>
              <a:t> is a priority queue, i.e., new successors are merged into the queue sorted by g(n).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Can remove successors already on queue w/higher g(n).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Saves memory, costs time; another space-time trade-off.</a:t>
            </a:r>
          </a:p>
          <a:p>
            <a:pPr eaLnBrk="1" hangingPunct="1"/>
            <a:r>
              <a:rPr lang="en-US" altLang="en-US" sz="2800" i="1">
                <a:ea typeface="ＭＳ Ｐゴシック" panose="020B0600070205080204" pitchFamily="34" charset="-128"/>
              </a:rPr>
              <a:t>Goal-Test</a:t>
            </a:r>
            <a:r>
              <a:rPr lang="en-US" altLang="en-US" sz="2800">
                <a:ea typeface="ＭＳ Ｐゴシック" panose="020B0600070205080204" pitchFamily="34" charset="-128"/>
              </a:rPr>
              <a:t> when node is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popped off</a:t>
            </a:r>
            <a:r>
              <a:rPr lang="en-US" altLang="en-US" sz="2800">
                <a:ea typeface="ＭＳ Ｐゴシック" panose="020B0600070205080204" pitchFamily="34" charset="-128"/>
              </a:rPr>
              <a:t> queue.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B8580A6B-1676-42EA-4AF4-860F774E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CA043A3-8346-4209-B673-4F1BBA6AF8C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85927D0-13CB-E882-F75D-FDDDBB527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9687" y="1302827"/>
            <a:ext cx="10702303" cy="479661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Uniform-cost search: </a:t>
            </a:r>
            <a:r>
              <a:rPr lang="en-US" altLang="en-US" sz="2700" i="1" cap="none">
                <a:solidFill>
                  <a:srgbClr val="FF0000"/>
                </a:solidFill>
                <a:ea typeface="ＭＳ Ｐゴシック" panose="020B0600070205080204" pitchFamily="34" charset="-128"/>
              </a:rPr>
              <a:t>node with smallest path cost g(n)</a:t>
            </a:r>
            <a:r>
              <a:rPr lang="en-US" altLang="en-US" sz="2700" cap="none">
                <a:ea typeface="ＭＳ Ｐゴシック" panose="020B0600070205080204" pitchFamily="34" charset="-128"/>
              </a:rPr>
              <a:t>.</a:t>
            </a:r>
            <a:br>
              <a:rPr lang="en-IN" sz="2700" cap="none"/>
            </a:b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1509" name="Picture 4">
            <a:extLst>
              <a:ext uri="{FF2B5EF4-FFF2-40B4-BE49-F238E27FC236}">
                <a16:creationId xmlns:a16="http://schemas.microsoft.com/office/drawing/2014/main" id="{97E21805-47AB-5C56-0701-4C2ACB149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t="2293" r="2273" b="17121"/>
          <a:stretch/>
        </p:blipFill>
        <p:spPr bwMode="auto">
          <a:xfrm>
            <a:off x="1524000" y="1886403"/>
            <a:ext cx="6807222" cy="349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5">
            <a:extLst>
              <a:ext uri="{FF2B5EF4-FFF2-40B4-BE49-F238E27FC236}">
                <a16:creationId xmlns:a16="http://schemas.microsoft.com/office/drawing/2014/main" id="{31F94E71-CDC3-30BD-D1CF-CEEB7586C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046" y="2100723"/>
            <a:ext cx="3436954" cy="419089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7B961249-50CD-7851-BBE1-CBB2E9F4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8256" y="2209907"/>
            <a:ext cx="310373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Proof of Completeness:</a:t>
            </a:r>
          </a:p>
          <a:p>
            <a:endParaRPr lang="en-US" altLang="en-US" sz="1000"/>
          </a:p>
          <a:p>
            <a:r>
              <a:rPr lang="en-US" altLang="en-US" sz="1000"/>
              <a:t>Given that every step will cost more than 0, </a:t>
            </a:r>
          </a:p>
          <a:p>
            <a:r>
              <a:rPr lang="en-US" altLang="en-US" sz="1000"/>
              <a:t>and assuming a finite branching factor, there</a:t>
            </a:r>
          </a:p>
          <a:p>
            <a:r>
              <a:rPr lang="en-US" altLang="en-US" sz="1000"/>
              <a:t>is a finite number of expansions required before </a:t>
            </a:r>
          </a:p>
          <a:p>
            <a:r>
              <a:rPr lang="en-US" altLang="en-US" sz="1000"/>
              <a:t>the total path cost is equal to the path cost of the </a:t>
            </a:r>
          </a:p>
          <a:p>
            <a:r>
              <a:rPr lang="en-US" altLang="en-US" sz="1000"/>
              <a:t>goal state. Hence, we will reach it.</a:t>
            </a:r>
          </a:p>
          <a:p>
            <a:endParaRPr lang="en-US" altLang="en-US" sz="1000"/>
          </a:p>
          <a:p>
            <a:endParaRPr lang="en-US" altLang="en-US" sz="1000"/>
          </a:p>
          <a:p>
            <a:r>
              <a:rPr lang="en-US" altLang="en-US" sz="1000"/>
              <a:t>Proof of optimality given completeness:</a:t>
            </a:r>
          </a:p>
          <a:p>
            <a:endParaRPr lang="en-US" altLang="en-US" sz="1000"/>
          </a:p>
          <a:p>
            <a:r>
              <a:rPr lang="en-US" altLang="en-US" sz="1000"/>
              <a:t>Assume UCS is not optimal.</a:t>
            </a:r>
          </a:p>
          <a:p>
            <a:r>
              <a:rPr lang="en-US" altLang="en-US" sz="1000"/>
              <a:t>Then there must be an (optimal) goal state with </a:t>
            </a:r>
          </a:p>
          <a:p>
            <a:r>
              <a:rPr lang="en-US" altLang="en-US" sz="1000"/>
              <a:t>path cost smaller than the found (suboptimal) goal </a:t>
            </a:r>
          </a:p>
          <a:p>
            <a:r>
              <a:rPr lang="en-US" altLang="en-US" sz="1000"/>
              <a:t>state (invoking completeness).</a:t>
            </a:r>
          </a:p>
          <a:p>
            <a:r>
              <a:rPr lang="en-US" altLang="en-US" sz="1000"/>
              <a:t>However, this is impossible because UCS would</a:t>
            </a:r>
          </a:p>
          <a:p>
            <a:r>
              <a:rPr lang="en-US" altLang="en-US" sz="1000"/>
              <a:t>have expanded that node first by definition.</a:t>
            </a:r>
          </a:p>
          <a:p>
            <a:r>
              <a:rPr lang="en-US" altLang="en-US" sz="1000"/>
              <a:t>Contradiction.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1294E-F6B3-6971-FB7E-95E2CDE805D6}"/>
              </a:ext>
            </a:extLst>
          </p:cNvPr>
          <p:cNvSpPr txBox="1"/>
          <p:nvPr/>
        </p:nvSpPr>
        <p:spPr>
          <a:xfrm>
            <a:off x="1765697" y="5411564"/>
            <a:ext cx="610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/>
              <a:t>A route –finding problem. (a) The state space showing the cost for each operator. (b) Progression of the search.</a:t>
            </a:r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17B56835-C0D2-490F-783A-8EF9BA9F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E5D87CA-DDF4-49E1-BFDB-D568A2995DA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D661B321-7483-D2F4-F7D6-FAA500D42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4429" y="1343451"/>
            <a:ext cx="9603275" cy="561549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Uniform-cost search 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5B44D292-200D-AB01-ADAB-6A18A920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1905000"/>
            <a:ext cx="10220325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sz="2400">
                <a:solidFill>
                  <a:schemeClr val="accent2"/>
                </a:solidFill>
              </a:rPr>
              <a:t>Implementation</a:t>
            </a:r>
            <a:r>
              <a:rPr lang="en-US" altLang="en-US" sz="2400"/>
              <a:t>: </a:t>
            </a:r>
            <a:r>
              <a:rPr lang="en-US" altLang="en-US" sz="2400" i="1"/>
              <a:t>Frontier</a:t>
            </a:r>
            <a:r>
              <a:rPr lang="en-US" altLang="en-US" sz="2400"/>
              <a:t> = queue ordered by path cost. Equivalent to breadth-first if all step costs all equal.</a:t>
            </a:r>
          </a:p>
          <a:p>
            <a:endParaRPr lang="en-US" altLang="en-US" sz="2400"/>
          </a:p>
          <a:p>
            <a:r>
              <a:rPr lang="en-US" altLang="en-US" sz="2400" u="sng">
                <a:solidFill>
                  <a:srgbClr val="CC0099"/>
                </a:solidFill>
              </a:rPr>
              <a:t>Complete?</a:t>
            </a:r>
            <a:r>
              <a:rPr lang="en-US" altLang="en-US" sz="2400"/>
              <a:t> Yes, if b is finite and step cost ≥ </a:t>
            </a:r>
            <a:r>
              <a:rPr lang="el-GR" altLang="en-US" sz="2400"/>
              <a:t>ε</a:t>
            </a:r>
            <a:r>
              <a:rPr lang="en-US" altLang="en-US" sz="2400"/>
              <a:t> &gt; 0.</a:t>
            </a:r>
          </a:p>
          <a:p>
            <a:r>
              <a:rPr lang="en-US" altLang="en-US" sz="2400"/>
              <a:t>                    							</a:t>
            </a:r>
            <a:r>
              <a:rPr lang="en-US" altLang="en-US" sz="2000"/>
              <a:t>(otherwise it can get stuck in infinite loops)</a:t>
            </a:r>
          </a:p>
          <a:p>
            <a:r>
              <a:rPr lang="en-US" altLang="en-US" sz="2400" u="sng">
                <a:solidFill>
                  <a:srgbClr val="CC0099"/>
                </a:solidFill>
              </a:rPr>
              <a:t>Time?</a:t>
            </a:r>
            <a:r>
              <a:rPr lang="en-US" altLang="en-US" sz="2400"/>
              <a:t> # of nodes with </a:t>
            </a:r>
            <a:r>
              <a:rPr lang="en-US" altLang="en-US" sz="2400" i="1"/>
              <a:t>path cost </a:t>
            </a:r>
            <a:r>
              <a:rPr lang="en-US" altLang="en-US" sz="2400"/>
              <a:t>≤ cost of optimal solution. </a:t>
            </a:r>
          </a:p>
          <a:p>
            <a:r>
              <a:rPr lang="en-US" altLang="en-US" sz="2400"/>
              <a:t>																</a:t>
            </a:r>
            <a:r>
              <a:rPr lang="en-US" altLang="en-US" sz="2000"/>
              <a:t>O(b</a:t>
            </a:r>
            <a:r>
              <a:rPr lang="en-US" altLang="en-US" sz="2000" baseline="30000">
                <a:sym typeface="Symbol" panose="05050102010706020507" pitchFamily="18" charset="2"/>
              </a:rPr>
              <a:t></a:t>
            </a:r>
            <a:r>
              <a:rPr lang="en-US" altLang="en-US" sz="2000" baseline="30000"/>
              <a:t>1+C*/</a:t>
            </a:r>
            <a:r>
              <a:rPr lang="el-GR" altLang="en-US" sz="2000" baseline="30000"/>
              <a:t>ε</a:t>
            </a:r>
            <a:r>
              <a:rPr lang="el-GR" altLang="en-US" sz="2000" baseline="30000">
                <a:sym typeface="Symbol" panose="05050102010706020507" pitchFamily="18" charset="2"/>
              </a:rPr>
              <a:t></a:t>
            </a:r>
            <a:r>
              <a:rPr lang="en-US" altLang="en-US" sz="2000"/>
              <a:t>) ≈ O(b</a:t>
            </a:r>
            <a:r>
              <a:rPr lang="en-US" altLang="en-US" sz="2000" baseline="30000"/>
              <a:t>d+1</a:t>
            </a:r>
            <a:r>
              <a:rPr lang="en-US" altLang="en-US" sz="2000"/>
              <a:t>)</a:t>
            </a:r>
            <a:endParaRPr lang="en-US" altLang="en-US" sz="2400"/>
          </a:p>
          <a:p>
            <a:r>
              <a:rPr lang="en-US" altLang="en-US" sz="2400" u="sng">
                <a:solidFill>
                  <a:srgbClr val="CC0099"/>
                </a:solidFill>
              </a:rPr>
              <a:t>Space?</a:t>
            </a:r>
            <a:r>
              <a:rPr lang="en-US" altLang="en-US" sz="2400"/>
              <a:t> # of nodes with path cost ≤ cost of optimal solution.   </a:t>
            </a:r>
          </a:p>
          <a:p>
            <a:r>
              <a:rPr lang="en-US" altLang="en-US" sz="2400"/>
              <a:t>																</a:t>
            </a:r>
            <a:r>
              <a:rPr lang="en-US" altLang="en-US" sz="2000"/>
              <a:t>O(b</a:t>
            </a:r>
            <a:r>
              <a:rPr lang="en-US" altLang="en-US" sz="2000" baseline="30000">
                <a:sym typeface="Symbol" panose="05050102010706020507" pitchFamily="18" charset="2"/>
              </a:rPr>
              <a:t></a:t>
            </a:r>
            <a:r>
              <a:rPr lang="en-US" altLang="en-US" sz="2000" baseline="30000"/>
              <a:t>1+C*/</a:t>
            </a:r>
            <a:r>
              <a:rPr lang="el-GR" altLang="en-US" sz="2000" baseline="30000"/>
              <a:t>ε</a:t>
            </a:r>
            <a:r>
              <a:rPr lang="el-GR" altLang="en-US" sz="2000" baseline="30000">
                <a:sym typeface="Symbol" panose="05050102010706020507" pitchFamily="18" charset="2"/>
              </a:rPr>
              <a:t></a:t>
            </a:r>
            <a:r>
              <a:rPr lang="en-US" altLang="en-US" sz="2000"/>
              <a:t>) ≈ O(b</a:t>
            </a:r>
            <a:r>
              <a:rPr lang="en-US" altLang="en-US" sz="2000" baseline="30000"/>
              <a:t>d+1</a:t>
            </a:r>
            <a:r>
              <a:rPr lang="en-US" altLang="en-US" sz="2000"/>
              <a:t>)</a:t>
            </a:r>
            <a:endParaRPr lang="en-US" altLang="en-US" sz="2400"/>
          </a:p>
          <a:p>
            <a:r>
              <a:rPr lang="en-US" altLang="en-US" sz="2400" u="sng">
                <a:solidFill>
                  <a:srgbClr val="CC0099"/>
                </a:solidFill>
              </a:rPr>
              <a:t>Optimal?</a:t>
            </a:r>
            <a:r>
              <a:rPr lang="en-US" altLang="en-US" sz="2400"/>
              <a:t> Yes, for any step cost </a:t>
            </a:r>
            <a:r>
              <a:rPr lang="en-US" altLang="en-US" sz="2800"/>
              <a:t>≥ </a:t>
            </a:r>
            <a:r>
              <a:rPr lang="el-GR" altLang="en-US" sz="2400"/>
              <a:t>ε</a:t>
            </a:r>
            <a:r>
              <a:rPr lang="en-US" altLang="en-US" sz="2400"/>
              <a:t> &gt; 0.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17B56835-C0D2-490F-783A-8EF9BA9F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E5D87CA-DDF4-49E1-BFDB-D568A2995DA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D661B321-7483-D2F4-F7D6-FAA500D42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4429" y="1343451"/>
            <a:ext cx="9603275" cy="561549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Uniform-cost search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76352B-EB50-D171-D283-84E979C93A39}"/>
              </a:ext>
            </a:extLst>
          </p:cNvPr>
          <p:cNvSpPr txBox="1"/>
          <p:nvPr/>
        </p:nvSpPr>
        <p:spPr>
          <a:xfrm>
            <a:off x="1398425" y="4818848"/>
            <a:ext cx="102061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The graph above shows the step-costs for different paths going from the start (S) to the goal (G). 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Use uniform cost search to find the optimal path to the goal.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F32844-627D-82D8-0512-0BB59C8612DF}"/>
              </a:ext>
            </a:extLst>
          </p:cNvPr>
          <p:cNvGrpSpPr/>
          <p:nvPr/>
        </p:nvGrpSpPr>
        <p:grpSpPr>
          <a:xfrm>
            <a:off x="2982591" y="2047165"/>
            <a:ext cx="6399653" cy="2736374"/>
            <a:chOff x="2438400" y="188913"/>
            <a:chExt cx="4856087" cy="2076375"/>
          </a:xfrm>
        </p:grpSpPr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4BEE6E90-B65D-7FBC-5593-A23F61E2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990600"/>
              <a:ext cx="457200" cy="4572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BD5A790B-006E-07A6-CB41-72D17C0DE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1066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56C60465-83DC-CA43-B1A3-9FDFF5C28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0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2B741FFA-3BE1-AA07-F441-5DA15D2D9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CCA94C71-AE79-E752-AF37-946CCDD17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066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38C73EEA-F8C5-818D-FEE0-58D169DDC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019" y="1808088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ACE33A1D-D4E0-C828-FFE6-D44F4C445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65E21D40-E6FA-5D7C-E70A-71861ACEB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287" y="9906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47989E54-17A2-2144-3C1C-2313B0750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9400" y="609600"/>
              <a:ext cx="914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C021A6AD-5919-773B-6AF7-C82630AC4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121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8806DED4-B9A6-B463-68C6-77096EE5A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13716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6A45B6A7-9862-4CB6-7F5F-6F5E94E59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533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DA681B37-8485-6346-AB20-571D02051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1295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70175CE8-ACB6-2C84-9D79-A8BA08025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1295400"/>
              <a:ext cx="2743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6D4FF7E8-BC12-525F-5269-A10A50C7F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1219200"/>
              <a:ext cx="1524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0944E8AA-B98E-B595-D1F9-071563C44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533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D33EECE8-60AD-7B90-E878-E9A875FB8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5334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E6673E12-DD28-7287-AF69-42C2E6BCC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1600201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F4FCF6-4D38-2949-FE28-D3324F941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1712913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E7030974-F40A-2E69-180E-000D80237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914401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EC52BBE2-27EE-D579-86F6-6D0523057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57201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AC0DD09B-0A77-F84E-8E54-8E1D2E387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7525" y="9509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61720A7F-FA7C-6BCE-93E8-1587CB1C9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125" y="9509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8" name="Text Box 25">
              <a:extLst>
                <a:ext uri="{FF2B5EF4-FFF2-40B4-BE49-F238E27FC236}">
                  <a16:creationId xmlns:a16="http://schemas.microsoft.com/office/drawing/2014/main" id="{49B71610-2F60-9E8F-C86C-221A946DD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7525" y="1889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48D2E609-BDF3-647B-E7CC-23EB0FD79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4325" y="1889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2960907F-208C-B137-9B03-B9AAFEBA5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7325" y="4175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335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33E05E2B-1BD9-077A-A119-DD1B975C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14F4A9F-B2CB-4C10-A9EC-CEFD507F68F6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24579" name="Picture 4" descr="dfs-progress01c">
            <a:extLst>
              <a:ext uri="{FF2B5EF4-FFF2-40B4-BE49-F238E27FC236}">
                <a16:creationId xmlns:a16="http://schemas.microsoft.com/office/drawing/2014/main" id="{51FAE3F5-81A9-B11F-631A-DD1290025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232" y="3250321"/>
            <a:ext cx="4758520" cy="276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2">
            <a:extLst>
              <a:ext uri="{FF2B5EF4-FFF2-40B4-BE49-F238E27FC236}">
                <a16:creationId xmlns:a16="http://schemas.microsoft.com/office/drawing/2014/main" id="{DF81E755-9633-444F-25AF-D437F29E9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Depth-first search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FEFB89B-1CC7-AACD-16BF-D29B784AF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015732"/>
            <a:ext cx="10740421" cy="3450613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Expand </a:t>
            </a:r>
            <a:r>
              <a:rPr lang="en-US" altLang="en-US" sz="2800" i="1">
                <a:ea typeface="ＭＳ Ｐゴシック" panose="020B0600070205080204" pitchFamily="34" charset="-128"/>
              </a:rPr>
              <a:t>deepest</a:t>
            </a:r>
            <a:r>
              <a:rPr lang="en-US" altLang="en-US" sz="2800">
                <a:ea typeface="ＭＳ Ｐゴシック" panose="020B0600070205080204" pitchFamily="34" charset="-128"/>
              </a:rPr>
              <a:t> unexpanded node</a:t>
            </a:r>
          </a:p>
          <a:p>
            <a:pPr eaLnBrk="1" hangingPunct="1"/>
            <a:r>
              <a:rPr lang="en-US" altLang="en-US" sz="2400" i="1">
                <a:ea typeface="ＭＳ Ｐゴシック" panose="020B0600070205080204" pitchFamily="34" charset="-128"/>
              </a:rPr>
              <a:t>Frontier </a:t>
            </a:r>
            <a:r>
              <a:rPr lang="en-US" altLang="en-US" sz="2400">
                <a:ea typeface="ＭＳ Ｐゴシック" panose="020B0600070205080204" pitchFamily="34" charset="-128"/>
              </a:rPr>
              <a:t>= Last In First Out (LIFO) queue, i.e., new successors go at the front of the queue.</a:t>
            </a:r>
          </a:p>
          <a:p>
            <a:pPr eaLnBrk="1" hangingPunct="1"/>
            <a:r>
              <a:rPr lang="en-US" altLang="en-US" sz="2400" i="1">
                <a:ea typeface="ＭＳ Ｐゴシック" panose="020B0600070205080204" pitchFamily="34" charset="-128"/>
              </a:rPr>
              <a:t>Goal-Test</a:t>
            </a:r>
            <a:r>
              <a:rPr lang="en-US" altLang="en-US" sz="2400">
                <a:ea typeface="ＭＳ Ｐゴシック" panose="020B0600070205080204" pitchFamily="34" charset="-128"/>
              </a:rPr>
              <a:t> when 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inserted</a:t>
            </a:r>
            <a:r>
              <a:rPr lang="en-US" altLang="en-US" sz="240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24582" name="Text Box 8">
            <a:extLst>
              <a:ext uri="{FF2B5EF4-FFF2-40B4-BE49-F238E27FC236}">
                <a16:creationId xmlns:a16="http://schemas.microsoft.com/office/drawing/2014/main" id="{A395974A-13ED-CB59-9702-90D69CD9A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277" y="4472971"/>
            <a:ext cx="25971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Initial state = A</a:t>
            </a:r>
          </a:p>
          <a:p>
            <a:r>
              <a:rPr lang="en-US" altLang="en-US">
                <a:solidFill>
                  <a:srgbClr val="FF0000"/>
                </a:solidFill>
              </a:rPr>
              <a:t>Is A </a:t>
            </a:r>
            <a:r>
              <a:rPr lang="en-US" altLang="en-US" err="1">
                <a:solidFill>
                  <a:srgbClr val="FF0000"/>
                </a:solidFill>
              </a:rPr>
              <a:t>a</a:t>
            </a:r>
            <a:r>
              <a:rPr lang="en-US" altLang="en-US">
                <a:solidFill>
                  <a:srgbClr val="FF0000"/>
                </a:solidFill>
              </a:rPr>
              <a:t> goal state?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Put A at front of queue.</a:t>
            </a:r>
          </a:p>
          <a:p>
            <a:r>
              <a:rPr lang="en-US" altLang="en-US">
                <a:solidFill>
                  <a:srgbClr val="FF0000"/>
                </a:solidFill>
              </a:rPr>
              <a:t>frontier = [A]</a:t>
            </a:r>
          </a:p>
        </p:txBody>
      </p:sp>
      <p:sp>
        <p:nvSpPr>
          <p:cNvPr id="24583" name="TextBox 6">
            <a:extLst>
              <a:ext uri="{FF2B5EF4-FFF2-40B4-BE49-F238E27FC236}">
                <a16:creationId xmlns:a16="http://schemas.microsoft.com/office/drawing/2014/main" id="{8C21EC91-109E-AAB8-653A-938ECB123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0732" y="3080984"/>
            <a:ext cx="289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Future= green dotted circles</a:t>
            </a:r>
          </a:p>
          <a:p>
            <a:r>
              <a:rPr lang="en-US" altLang="en-US" sz="1400"/>
              <a:t>Frontier=white nodes</a:t>
            </a:r>
          </a:p>
          <a:p>
            <a:r>
              <a:rPr lang="en-US" altLang="en-US" sz="1400"/>
              <a:t>Expanded/active=gray nodes</a:t>
            </a:r>
          </a:p>
          <a:p>
            <a:r>
              <a:rPr lang="en-US" altLang="en-US" sz="1400"/>
              <a:t>Forgotten/reclaimed= black nodes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907EB5DD-075C-1331-2337-E5CDD9AB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03F6573-3DC6-413C-84FC-94CD404BF72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AAFFDB8-3B8F-0D19-485D-91484DA91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332236"/>
            <a:ext cx="9603275" cy="52151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Depth-first search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8DB4BD7-A703-CE33-D3EB-3CDA3435E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Expand deepest unexpanded node</a:t>
            </a:r>
          </a:p>
          <a:p>
            <a:pPr lvl="1" eaLnBrk="1" hangingPunct="1"/>
            <a:r>
              <a:rPr lang="en-US" altLang="en-US" sz="2400" i="1">
                <a:ea typeface="ＭＳ Ｐゴシック" panose="020B0600070205080204" pitchFamily="34" charset="-128"/>
              </a:rPr>
              <a:t>Frontier </a:t>
            </a:r>
            <a:r>
              <a:rPr lang="en-US" altLang="en-US" sz="2400">
                <a:ea typeface="ＭＳ Ｐゴシック" panose="020B0600070205080204" pitchFamily="34" charset="-128"/>
              </a:rPr>
              <a:t>= LIFO queue, i.e., put successors at front</a:t>
            </a:r>
          </a:p>
        </p:txBody>
      </p:sp>
      <p:pic>
        <p:nvPicPr>
          <p:cNvPr id="25605" name="Picture 5" descr="dfs-progress02c">
            <a:extLst>
              <a:ext uri="{FF2B5EF4-FFF2-40B4-BE49-F238E27FC236}">
                <a16:creationId xmlns:a16="http://schemas.microsoft.com/office/drawing/2014/main" id="{5D90A18C-A4EB-68CF-82AD-97F93209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258" y="3004897"/>
            <a:ext cx="4813110" cy="27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7">
            <a:extLst>
              <a:ext uri="{FF2B5EF4-FFF2-40B4-BE49-F238E27FC236}">
                <a16:creationId xmlns:a16="http://schemas.microsoft.com/office/drawing/2014/main" id="{4E24E92A-6BE0-0D04-104B-21A348EE6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613" y="3610613"/>
            <a:ext cx="28733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Expand A to B, C. </a:t>
            </a:r>
          </a:p>
          <a:p>
            <a:r>
              <a:rPr lang="en-US" altLang="en-US">
                <a:solidFill>
                  <a:srgbClr val="FF0000"/>
                </a:solidFill>
              </a:rPr>
              <a:t>Is B or C a goal state?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Put B, C at front of queue.</a:t>
            </a:r>
          </a:p>
          <a:p>
            <a:r>
              <a:rPr lang="en-US" altLang="en-US">
                <a:solidFill>
                  <a:srgbClr val="FF0000"/>
                </a:solidFill>
              </a:rPr>
              <a:t>frontier = [B,C]</a:t>
            </a:r>
          </a:p>
        </p:txBody>
      </p:sp>
      <p:sp>
        <p:nvSpPr>
          <p:cNvPr id="25607" name="TextBox 6">
            <a:extLst>
              <a:ext uri="{FF2B5EF4-FFF2-40B4-BE49-F238E27FC236}">
                <a16:creationId xmlns:a16="http://schemas.microsoft.com/office/drawing/2014/main" id="{4D126234-73B7-1FE4-5C7F-E531D8DB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459" y="5772071"/>
            <a:ext cx="108795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Note: Can save a space factor of </a:t>
            </a:r>
            <a:r>
              <a:rPr lang="en-US" altLang="en-US" i="1"/>
              <a:t>b</a:t>
            </a:r>
            <a:r>
              <a:rPr lang="en-US" altLang="en-US"/>
              <a:t> by generating successors one at a time.</a:t>
            </a:r>
          </a:p>
        </p:txBody>
      </p:sp>
      <p:sp>
        <p:nvSpPr>
          <p:cNvPr id="25608" name="TextBox 7">
            <a:extLst>
              <a:ext uri="{FF2B5EF4-FFF2-40B4-BE49-F238E27FC236}">
                <a16:creationId xmlns:a16="http://schemas.microsoft.com/office/drawing/2014/main" id="{0DF34515-5253-F630-877E-AFA824D96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7782" y="2903560"/>
            <a:ext cx="289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Future= green dotted circles</a:t>
            </a:r>
          </a:p>
          <a:p>
            <a:r>
              <a:rPr lang="en-US" altLang="en-US" sz="1400"/>
              <a:t>Frontier=white nodes</a:t>
            </a:r>
          </a:p>
          <a:p>
            <a:r>
              <a:rPr lang="en-US" altLang="en-US" sz="1400"/>
              <a:t>Expanded/active=gray nodes</a:t>
            </a:r>
          </a:p>
          <a:p>
            <a:r>
              <a:rPr lang="en-US" altLang="en-US" sz="1400"/>
              <a:t>Forgotten/reclaimed= black nodes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E28F206D-0FC5-BC39-8DF5-EF4FFD93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79779E5-1017-4C3E-AA28-182369415FED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26627" name="Picture 5" descr="dfs-progress03c">
            <a:extLst>
              <a:ext uri="{FF2B5EF4-FFF2-40B4-BE49-F238E27FC236}">
                <a16:creationId xmlns:a16="http://schemas.microsoft.com/office/drawing/2014/main" id="{E907F5E7-4C08-F13B-45F3-6E23A221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79" y="3061648"/>
            <a:ext cx="5181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2">
            <a:extLst>
              <a:ext uri="{FF2B5EF4-FFF2-40B4-BE49-F238E27FC236}">
                <a16:creationId xmlns:a16="http://schemas.microsoft.com/office/drawing/2014/main" id="{F0459CA1-F411-B60B-4BD5-394BF290A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Depth-first search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2A749FBA-4D57-BEF7-E505-DF284158C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Expand deepest unexpanded node</a:t>
            </a:r>
          </a:p>
          <a:p>
            <a:pPr lvl="1" eaLnBrk="1" hangingPunct="1"/>
            <a:r>
              <a:rPr lang="en-US" altLang="en-US" sz="2400" i="1">
                <a:ea typeface="ＭＳ Ｐゴシック" panose="020B0600070205080204" pitchFamily="34" charset="-128"/>
              </a:rPr>
              <a:t>Frontier </a:t>
            </a:r>
            <a:r>
              <a:rPr lang="en-US" altLang="en-US" sz="2400">
                <a:ea typeface="ＭＳ Ｐゴシック" panose="020B0600070205080204" pitchFamily="34" charset="-128"/>
              </a:rPr>
              <a:t>= LIFO queue, i.e., put successors at front</a:t>
            </a:r>
          </a:p>
        </p:txBody>
      </p:sp>
      <p:sp>
        <p:nvSpPr>
          <p:cNvPr id="26630" name="Text Box 7">
            <a:extLst>
              <a:ext uri="{FF2B5EF4-FFF2-40B4-BE49-F238E27FC236}">
                <a16:creationId xmlns:a16="http://schemas.microsoft.com/office/drawing/2014/main" id="{275124CA-52B8-B83F-8FC4-ADEC31BFE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85" y="3774389"/>
            <a:ext cx="28829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Expand B to D, E. </a:t>
            </a:r>
          </a:p>
          <a:p>
            <a:r>
              <a:rPr lang="en-US" altLang="en-US">
                <a:solidFill>
                  <a:srgbClr val="FF0000"/>
                </a:solidFill>
              </a:rPr>
              <a:t>Is D or E a goal state?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Put D, E at front of queue.</a:t>
            </a:r>
          </a:p>
          <a:p>
            <a:r>
              <a:rPr lang="en-US" altLang="en-US">
                <a:solidFill>
                  <a:srgbClr val="FF0000"/>
                </a:solidFill>
              </a:rPr>
              <a:t>frontier = [D,E,C]</a:t>
            </a:r>
          </a:p>
        </p:txBody>
      </p:sp>
      <p:sp>
        <p:nvSpPr>
          <p:cNvPr id="26631" name="TextBox 6">
            <a:extLst>
              <a:ext uri="{FF2B5EF4-FFF2-40B4-BE49-F238E27FC236}">
                <a16:creationId xmlns:a16="http://schemas.microsoft.com/office/drawing/2014/main" id="{E043449A-D622-3E8A-6544-9D954727A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3310" y="2971800"/>
            <a:ext cx="289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Future= green dotted circles</a:t>
            </a:r>
          </a:p>
          <a:p>
            <a:r>
              <a:rPr lang="en-US" altLang="en-US" sz="1400"/>
              <a:t>Frontier=white nodes</a:t>
            </a:r>
          </a:p>
          <a:p>
            <a:r>
              <a:rPr lang="en-US" altLang="en-US" sz="1400"/>
              <a:t>Expanded/active=gray nodes</a:t>
            </a:r>
          </a:p>
          <a:p>
            <a:r>
              <a:rPr lang="en-US" altLang="en-US" sz="1400"/>
              <a:t>Forgotten/reclaimed= black nodes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EA94AADC-E1B6-77FC-CD83-B5C79D8E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BEF63FF-688B-4D2B-90E3-D98CCA94A68C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27651" name="Picture 5" descr="dfs-progress04c">
            <a:extLst>
              <a:ext uri="{FF2B5EF4-FFF2-40B4-BE49-F238E27FC236}">
                <a16:creationId xmlns:a16="http://schemas.microsoft.com/office/drawing/2014/main" id="{42E51009-1FDA-7393-2552-BE5CA3182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56" y="3102593"/>
            <a:ext cx="51816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3">
            <a:extLst>
              <a:ext uri="{FF2B5EF4-FFF2-40B4-BE49-F238E27FC236}">
                <a16:creationId xmlns:a16="http://schemas.microsoft.com/office/drawing/2014/main" id="{E0BD6C47-A919-1AE6-6668-553DEE4D4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Depth-first search</a:t>
            </a: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32318918-7D27-AE2B-E30D-B76D12AEF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Expand deepest unexpanded node</a:t>
            </a:r>
          </a:p>
          <a:p>
            <a:pPr lvl="1" eaLnBrk="1" hangingPunct="1"/>
            <a:r>
              <a:rPr lang="en-US" altLang="en-US" sz="2400" i="1">
                <a:ea typeface="ＭＳ Ｐゴシック" panose="020B0600070205080204" pitchFamily="34" charset="-128"/>
              </a:rPr>
              <a:t>Frontier </a:t>
            </a:r>
            <a:r>
              <a:rPr lang="en-US" altLang="en-US" sz="2400">
                <a:ea typeface="ＭＳ Ｐゴシック" panose="020B0600070205080204" pitchFamily="34" charset="-128"/>
              </a:rPr>
              <a:t>= LIFO queue, i.e., put successors at front</a:t>
            </a:r>
          </a:p>
        </p:txBody>
      </p:sp>
      <p:sp>
        <p:nvSpPr>
          <p:cNvPr id="27654" name="Text Box 7">
            <a:extLst>
              <a:ext uri="{FF2B5EF4-FFF2-40B4-BE49-F238E27FC236}">
                <a16:creationId xmlns:a16="http://schemas.microsoft.com/office/drawing/2014/main" id="{883AAD48-569A-DC5A-FC15-8C884FA77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371" y="3433197"/>
            <a:ext cx="284321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Expand D to H, I. </a:t>
            </a:r>
          </a:p>
          <a:p>
            <a:r>
              <a:rPr lang="en-US" altLang="en-US">
                <a:solidFill>
                  <a:srgbClr val="FF0000"/>
                </a:solidFill>
              </a:rPr>
              <a:t>Is H or I a goal state?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Put H, I at front of queue.</a:t>
            </a:r>
          </a:p>
          <a:p>
            <a:r>
              <a:rPr lang="en-US" altLang="en-US">
                <a:solidFill>
                  <a:srgbClr val="FF0000"/>
                </a:solidFill>
              </a:rPr>
              <a:t>frontier = [H,I,E,C]</a:t>
            </a:r>
          </a:p>
        </p:txBody>
      </p:sp>
      <p:sp>
        <p:nvSpPr>
          <p:cNvPr id="27655" name="TextBox 6">
            <a:extLst>
              <a:ext uri="{FF2B5EF4-FFF2-40B4-BE49-F238E27FC236}">
                <a16:creationId xmlns:a16="http://schemas.microsoft.com/office/drawing/2014/main" id="{59A95028-C7A0-97D4-D18F-AEC7A8A5E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8594" y="2971800"/>
            <a:ext cx="289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Future= green dotted circles</a:t>
            </a:r>
          </a:p>
          <a:p>
            <a:r>
              <a:rPr lang="en-US" altLang="en-US" sz="1400"/>
              <a:t>Frontier=white nodes</a:t>
            </a:r>
          </a:p>
          <a:p>
            <a:r>
              <a:rPr lang="en-US" altLang="en-US" sz="1400"/>
              <a:t>Expanded/active=gray nodes</a:t>
            </a:r>
          </a:p>
          <a:p>
            <a:r>
              <a:rPr lang="en-US" altLang="en-US" sz="1400"/>
              <a:t>Forgotten/reclaimed= black nodes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38D79FBF-841C-4766-1111-79880AC1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79278FE-DCE1-478D-8D96-527235B37A2E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28675" name="Picture 5" descr="dfs-progress05c">
            <a:extLst>
              <a:ext uri="{FF2B5EF4-FFF2-40B4-BE49-F238E27FC236}">
                <a16:creationId xmlns:a16="http://schemas.microsoft.com/office/drawing/2014/main" id="{C6B7B376-0B40-E4B0-7C13-48650636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130" y="3034352"/>
            <a:ext cx="5181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2">
            <a:extLst>
              <a:ext uri="{FF2B5EF4-FFF2-40B4-BE49-F238E27FC236}">
                <a16:creationId xmlns:a16="http://schemas.microsoft.com/office/drawing/2014/main" id="{4781F6D6-8561-1A86-FC1C-CA798088B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Depth-first search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59EC5EE5-43CC-C112-4685-BC37288FD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Expand deepest unexpanded node</a:t>
            </a:r>
          </a:p>
          <a:p>
            <a:pPr lvl="1" eaLnBrk="1" hangingPunct="1"/>
            <a:r>
              <a:rPr lang="en-US" altLang="en-US" sz="2400" i="1">
                <a:ea typeface="ＭＳ Ｐゴシック" panose="020B0600070205080204" pitchFamily="34" charset="-128"/>
              </a:rPr>
              <a:t>Frontier </a:t>
            </a:r>
            <a:r>
              <a:rPr lang="en-US" altLang="en-US" sz="2400">
                <a:ea typeface="ＭＳ Ｐゴシック" panose="020B0600070205080204" pitchFamily="34" charset="-128"/>
              </a:rPr>
              <a:t>= LIFO queue, i.e., put successors at front</a:t>
            </a:r>
          </a:p>
        </p:txBody>
      </p:sp>
      <p:sp>
        <p:nvSpPr>
          <p:cNvPr id="28678" name="Text Box 7">
            <a:extLst>
              <a:ext uri="{FF2B5EF4-FFF2-40B4-BE49-F238E27FC236}">
                <a16:creationId xmlns:a16="http://schemas.microsoft.com/office/drawing/2014/main" id="{B6282BE7-9174-73A9-E3B7-2172ABB11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752" y="3860403"/>
            <a:ext cx="2705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Expand H to no children.</a:t>
            </a:r>
          </a:p>
          <a:p>
            <a:r>
              <a:rPr lang="en-US" altLang="en-US">
                <a:solidFill>
                  <a:srgbClr val="FF0000"/>
                </a:solidFill>
              </a:rPr>
              <a:t>Forget H.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frontier = [I,E,C]</a:t>
            </a:r>
          </a:p>
        </p:txBody>
      </p:sp>
      <p:sp>
        <p:nvSpPr>
          <p:cNvPr id="28679" name="TextBox 6">
            <a:extLst>
              <a:ext uri="{FF2B5EF4-FFF2-40B4-BE49-F238E27FC236}">
                <a16:creationId xmlns:a16="http://schemas.microsoft.com/office/drawing/2014/main" id="{86DDB77E-E430-FE13-BCF8-0988E108D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5074" y="3363037"/>
            <a:ext cx="289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Future= green dotted circles</a:t>
            </a:r>
          </a:p>
          <a:p>
            <a:r>
              <a:rPr lang="en-US" altLang="en-US" sz="1400"/>
              <a:t>Frontier=white nodes</a:t>
            </a:r>
          </a:p>
          <a:p>
            <a:r>
              <a:rPr lang="en-US" altLang="en-US" sz="1400"/>
              <a:t>Expanded/active=gray nodes</a:t>
            </a:r>
          </a:p>
          <a:p>
            <a:r>
              <a:rPr lang="en-US" altLang="en-US" sz="1400"/>
              <a:t>Forgotten/reclaimed= black nodes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06DBAD8D-B789-AE7A-D34D-7BAE7912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985CA15-13CF-46BF-A8B9-D397058E57F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9C7536E-0D3E-4974-3760-945698879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386505"/>
            <a:ext cx="9603275" cy="46724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Depth-first search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5961C5-004E-C0E1-C722-60AF81B4D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Expand deepest unexpanded node</a:t>
            </a:r>
          </a:p>
          <a:p>
            <a:pPr lvl="1" eaLnBrk="1" hangingPunct="1"/>
            <a:r>
              <a:rPr lang="en-US" altLang="en-US" sz="2400" i="1">
                <a:ea typeface="ＭＳ Ｐゴシック" panose="020B0600070205080204" pitchFamily="34" charset="-128"/>
              </a:rPr>
              <a:t>Frontier </a:t>
            </a:r>
            <a:r>
              <a:rPr lang="en-US" altLang="en-US" sz="2400">
                <a:ea typeface="ＭＳ Ｐゴシック" panose="020B0600070205080204" pitchFamily="34" charset="-128"/>
              </a:rPr>
              <a:t>= LIFO queue, i.e., put successors at front</a:t>
            </a:r>
          </a:p>
        </p:txBody>
      </p:sp>
      <p:pic>
        <p:nvPicPr>
          <p:cNvPr id="29701" name="Picture 6" descr="dfs-progress06c">
            <a:extLst>
              <a:ext uri="{FF2B5EF4-FFF2-40B4-BE49-F238E27FC236}">
                <a16:creationId xmlns:a16="http://schemas.microsoft.com/office/drawing/2014/main" id="{5063FF6C-8529-244D-C123-5EA10E258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732" y="3048001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7">
            <a:extLst>
              <a:ext uri="{FF2B5EF4-FFF2-40B4-BE49-F238E27FC236}">
                <a16:creationId xmlns:a16="http://schemas.microsoft.com/office/drawing/2014/main" id="{5AFDF3BC-B340-3010-7147-B3912267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544" y="3636968"/>
            <a:ext cx="2705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Expand I to no children.</a:t>
            </a:r>
          </a:p>
          <a:p>
            <a:r>
              <a:rPr lang="en-US" altLang="en-US">
                <a:solidFill>
                  <a:srgbClr val="FF0000"/>
                </a:solidFill>
              </a:rPr>
              <a:t>Forget D, I.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frontier = [E,C]</a:t>
            </a:r>
          </a:p>
        </p:txBody>
      </p:sp>
      <p:sp>
        <p:nvSpPr>
          <p:cNvPr id="29703" name="TextBox 6">
            <a:extLst>
              <a:ext uri="{FF2B5EF4-FFF2-40B4-BE49-F238E27FC236}">
                <a16:creationId xmlns:a16="http://schemas.microsoft.com/office/drawing/2014/main" id="{5717716E-06CD-44E2-E5D4-19BE3754F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2366" y="3231111"/>
            <a:ext cx="289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Future= green dotted circles</a:t>
            </a:r>
          </a:p>
          <a:p>
            <a:r>
              <a:rPr lang="en-US" altLang="en-US" sz="1400"/>
              <a:t>Frontier=white nodes</a:t>
            </a:r>
          </a:p>
          <a:p>
            <a:r>
              <a:rPr lang="en-US" altLang="en-US" sz="1400"/>
              <a:t>Expanded/active=gray nodes</a:t>
            </a:r>
          </a:p>
          <a:p>
            <a:r>
              <a:rPr lang="en-US" altLang="en-US" sz="1400"/>
              <a:t>Forgotten/reclaimed= black nodes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7B48671-8829-477F-E906-C79479D52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323833"/>
            <a:ext cx="9603275" cy="5299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A199C64-F456-45A2-D1DA-C6103A335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992572"/>
            <a:ext cx="8650288" cy="46368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  <a:defRPr/>
            </a:pPr>
            <a:r>
              <a:rPr lang="en-US" sz="3000"/>
              <a:t>Overview of uninformed search methods</a:t>
            </a:r>
            <a:endParaRPr lang="en-US" sz="2600"/>
          </a:p>
          <a:p>
            <a:pPr>
              <a:spcBef>
                <a:spcPts val="1800"/>
              </a:spcBef>
              <a:buFont typeface="Wingdings" charset="2"/>
              <a:buChar char="n"/>
              <a:defRPr/>
            </a:pPr>
            <a:r>
              <a:rPr lang="en-US" sz="3000"/>
              <a:t>Search strategy evaluation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2200"/>
              <a:t>Complete?  Time?  Space?  Optimal? 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2200"/>
              <a:t>Max branching (b), Solution depth (d), Max depth (m)</a:t>
            </a:r>
          </a:p>
          <a:p>
            <a:pPr>
              <a:spcBef>
                <a:spcPts val="1800"/>
              </a:spcBef>
              <a:buFont typeface="Wingdings" charset="2"/>
              <a:buChar char="n"/>
              <a:defRPr/>
            </a:pPr>
            <a:r>
              <a:rPr lang="en-US" sz="3000"/>
              <a:t>Search Strategy Components and Considerations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2600"/>
              <a:t>Queue?  Goal Test when?  Tree search vs. Graph search?</a:t>
            </a:r>
          </a:p>
          <a:p>
            <a:pPr lvl="1">
              <a:buFont typeface="Wingdings" charset="2"/>
              <a:buChar char="n"/>
              <a:defRPr/>
            </a:pPr>
            <a:endParaRPr lang="en-US" sz="2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AE74E593-F195-4DB9-621C-0094DE42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3BFC8C7-D48C-488C-9BA9-0D66B0B3E8E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31CD352-7371-BACA-2C98-B199CD095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391654"/>
            <a:ext cx="9603275" cy="4620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Depth-first search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68A84D2-3BFA-21BB-66C4-6AC4640D4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Expand deepest unexpanded node</a:t>
            </a:r>
          </a:p>
          <a:p>
            <a:pPr lvl="1" eaLnBrk="1" hangingPunct="1"/>
            <a:r>
              <a:rPr lang="en-US" altLang="en-US" sz="2400" i="1">
                <a:ea typeface="ＭＳ Ｐゴシック" panose="020B0600070205080204" pitchFamily="34" charset="-128"/>
              </a:rPr>
              <a:t>Frontier </a:t>
            </a:r>
            <a:r>
              <a:rPr lang="en-US" altLang="en-US" sz="2400">
                <a:ea typeface="ＭＳ Ｐゴシック" panose="020B0600070205080204" pitchFamily="34" charset="-128"/>
              </a:rPr>
              <a:t>= LIFO queue, i.e., put successors at front</a:t>
            </a:r>
          </a:p>
        </p:txBody>
      </p:sp>
      <p:pic>
        <p:nvPicPr>
          <p:cNvPr id="30726" name="Picture 6" descr="dfs-progress07c">
            <a:extLst>
              <a:ext uri="{FF2B5EF4-FFF2-40B4-BE49-F238E27FC236}">
                <a16:creationId xmlns:a16="http://schemas.microsoft.com/office/drawing/2014/main" id="{AC386FBC-3E39-7E3E-9A29-8EEED830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66" y="30480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7">
            <a:extLst>
              <a:ext uri="{FF2B5EF4-FFF2-40B4-BE49-F238E27FC236}">
                <a16:creationId xmlns:a16="http://schemas.microsoft.com/office/drawing/2014/main" id="{44E83B8A-E46F-75A4-4B2B-79DDE041F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774391"/>
            <a:ext cx="28321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Expand E to J, K. </a:t>
            </a:r>
          </a:p>
          <a:p>
            <a:r>
              <a:rPr lang="en-US" altLang="en-US">
                <a:solidFill>
                  <a:srgbClr val="FF0000"/>
                </a:solidFill>
              </a:rPr>
              <a:t>Is J or K a goal state?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Put J, K at front of queue.</a:t>
            </a:r>
          </a:p>
          <a:p>
            <a:r>
              <a:rPr lang="en-US" altLang="en-US">
                <a:solidFill>
                  <a:srgbClr val="FF0000"/>
                </a:solidFill>
              </a:rPr>
              <a:t>frontier = [J,K,C]</a:t>
            </a:r>
          </a:p>
        </p:txBody>
      </p:sp>
      <p:sp>
        <p:nvSpPr>
          <p:cNvPr id="30728" name="TextBox 7">
            <a:extLst>
              <a:ext uri="{FF2B5EF4-FFF2-40B4-BE49-F238E27FC236}">
                <a16:creationId xmlns:a16="http://schemas.microsoft.com/office/drawing/2014/main" id="{2EC605ED-C2F1-8DEE-70E3-A5C864893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9664" y="2985448"/>
            <a:ext cx="289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Future= green dotted circles</a:t>
            </a:r>
          </a:p>
          <a:p>
            <a:r>
              <a:rPr lang="en-US" altLang="en-US" sz="1400"/>
              <a:t>Frontier=white nodes</a:t>
            </a:r>
          </a:p>
          <a:p>
            <a:r>
              <a:rPr lang="en-US" altLang="en-US" sz="1400"/>
              <a:t>Expanded/active=gray nodes</a:t>
            </a:r>
          </a:p>
          <a:p>
            <a:r>
              <a:rPr lang="en-US" altLang="en-US" sz="1400"/>
              <a:t>Forgotten/reclaimed= black nodes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AA3C7F63-459A-0EA9-D7FC-95E30DAD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2DD1003-07FB-45ED-95E7-00025AF2492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B785E8D-0F50-9962-1379-09CB96D29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282890"/>
            <a:ext cx="9603275" cy="570864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Depth-first search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8767D57-367A-C80B-4BC4-B198F7E44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Expand deepest unexpanded node</a:t>
            </a:r>
          </a:p>
          <a:p>
            <a:pPr lvl="1" eaLnBrk="1" hangingPunct="1"/>
            <a:r>
              <a:rPr lang="en-US" altLang="en-US" sz="2400" i="1">
                <a:ea typeface="ＭＳ Ｐゴシック" panose="020B0600070205080204" pitchFamily="34" charset="-128"/>
              </a:rPr>
              <a:t>Frontier </a:t>
            </a:r>
            <a:r>
              <a:rPr lang="en-US" altLang="en-US" sz="2400">
                <a:ea typeface="ＭＳ Ｐゴシック" panose="020B0600070205080204" pitchFamily="34" charset="-128"/>
              </a:rPr>
              <a:t>= LIFO queue, i.e., put successors at front</a:t>
            </a:r>
          </a:p>
        </p:txBody>
      </p:sp>
      <p:pic>
        <p:nvPicPr>
          <p:cNvPr id="31749" name="Picture 4" descr="dfs-progress01c">
            <a:extLst>
              <a:ext uri="{FF2B5EF4-FFF2-40B4-BE49-F238E27FC236}">
                <a16:creationId xmlns:a16="http://schemas.microsoft.com/office/drawing/2014/main" id="{2D851B11-EC1D-A686-9826-F1AA7EE67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715" y="3309606"/>
            <a:ext cx="44196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 descr="dfs-progress08c">
            <a:extLst>
              <a:ext uri="{FF2B5EF4-FFF2-40B4-BE49-F238E27FC236}">
                <a16:creationId xmlns:a16="http://schemas.microsoft.com/office/drawing/2014/main" id="{AC506C84-A1A0-EDA1-CCBE-149F507E3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626" y="3088944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7">
            <a:extLst>
              <a:ext uri="{FF2B5EF4-FFF2-40B4-BE49-F238E27FC236}">
                <a16:creationId xmlns:a16="http://schemas.microsoft.com/office/drawing/2014/main" id="{12246941-606C-1110-0769-5035C03F4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095" y="3669332"/>
            <a:ext cx="26368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Expand I to no children.</a:t>
            </a:r>
          </a:p>
          <a:p>
            <a:r>
              <a:rPr lang="en-US" altLang="en-US">
                <a:solidFill>
                  <a:srgbClr val="FF0000"/>
                </a:solidFill>
              </a:rPr>
              <a:t>Forget D, I.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frontier = [E,C]</a:t>
            </a:r>
          </a:p>
        </p:txBody>
      </p:sp>
      <p:sp>
        <p:nvSpPr>
          <p:cNvPr id="31752" name="TextBox 7">
            <a:extLst>
              <a:ext uri="{FF2B5EF4-FFF2-40B4-BE49-F238E27FC236}">
                <a16:creationId xmlns:a16="http://schemas.microsoft.com/office/drawing/2014/main" id="{7295F153-AC16-2EB2-AD74-F8428C92A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7776" y="2971800"/>
            <a:ext cx="289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Future= green dotted circles</a:t>
            </a:r>
          </a:p>
          <a:p>
            <a:r>
              <a:rPr lang="en-US" altLang="en-US" sz="1400"/>
              <a:t>Frontier=white nodes</a:t>
            </a:r>
          </a:p>
          <a:p>
            <a:r>
              <a:rPr lang="en-US" altLang="en-US" sz="1400"/>
              <a:t>Expanded/active=gray nodes</a:t>
            </a:r>
          </a:p>
          <a:p>
            <a:r>
              <a:rPr lang="en-US" altLang="en-US" sz="1400"/>
              <a:t>Forgotten/reclaimed= black nodes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D229F5AD-A624-F3F1-70F7-C18F40BE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9A2BEF1-6E4E-4B88-8C82-7C801EAB6CF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A88338D-F9C3-9B79-4CBE-5ADA14EB3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345560"/>
            <a:ext cx="9603275" cy="50819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Depth-first search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F854D51-3025-CE24-22D0-8B12F8690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Expand deepest unexpanded node</a:t>
            </a:r>
          </a:p>
          <a:p>
            <a:pPr lvl="1" eaLnBrk="1" hangingPunct="1"/>
            <a:r>
              <a:rPr lang="en-US" altLang="en-US" sz="2400" i="1">
                <a:ea typeface="ＭＳ Ｐゴシック" panose="020B0600070205080204" pitchFamily="34" charset="-128"/>
              </a:rPr>
              <a:t>Frontier </a:t>
            </a:r>
            <a:r>
              <a:rPr lang="en-US" altLang="en-US" sz="2400">
                <a:ea typeface="ＭＳ Ｐゴシック" panose="020B0600070205080204" pitchFamily="34" charset="-128"/>
              </a:rPr>
              <a:t>= LIFO queue, i.e., put successors at front</a:t>
            </a:r>
          </a:p>
        </p:txBody>
      </p:sp>
      <p:pic>
        <p:nvPicPr>
          <p:cNvPr id="32773" name="Picture 4" descr="dfs-progress01c">
            <a:extLst>
              <a:ext uri="{FF2B5EF4-FFF2-40B4-BE49-F238E27FC236}">
                <a16:creationId xmlns:a16="http://schemas.microsoft.com/office/drawing/2014/main" id="{F23F1AFF-25B0-7F89-7B34-084BC42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390" y="3137849"/>
            <a:ext cx="44196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 descr="dfs-progress09c">
            <a:extLst>
              <a:ext uri="{FF2B5EF4-FFF2-40B4-BE49-F238E27FC236}">
                <a16:creationId xmlns:a16="http://schemas.microsoft.com/office/drawing/2014/main" id="{030D5CBA-D071-6DE7-F9EE-EF061BF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808" y="3048001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7">
            <a:extLst>
              <a:ext uri="{FF2B5EF4-FFF2-40B4-BE49-F238E27FC236}">
                <a16:creationId xmlns:a16="http://schemas.microsoft.com/office/drawing/2014/main" id="{F3D8A0BF-E8EE-412F-778F-F13637489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33" y="3596023"/>
            <a:ext cx="2686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Expand K to no children.</a:t>
            </a:r>
          </a:p>
          <a:p>
            <a:r>
              <a:rPr lang="en-US" altLang="en-US">
                <a:solidFill>
                  <a:srgbClr val="FF0000"/>
                </a:solidFill>
              </a:rPr>
              <a:t>Forget B, E, K.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frontier = [C]</a:t>
            </a:r>
          </a:p>
        </p:txBody>
      </p:sp>
      <p:sp>
        <p:nvSpPr>
          <p:cNvPr id="32776" name="TextBox 7">
            <a:extLst>
              <a:ext uri="{FF2B5EF4-FFF2-40B4-BE49-F238E27FC236}">
                <a16:creationId xmlns:a16="http://schemas.microsoft.com/office/drawing/2014/main" id="{FF7C8F58-3C3F-6290-5814-C4C0D9735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606" y="2985448"/>
            <a:ext cx="289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Future= green dotted circles</a:t>
            </a:r>
          </a:p>
          <a:p>
            <a:r>
              <a:rPr lang="en-US" altLang="en-US" sz="1400"/>
              <a:t>Frontier=white nodes</a:t>
            </a:r>
          </a:p>
          <a:p>
            <a:r>
              <a:rPr lang="en-US" altLang="en-US" sz="1400"/>
              <a:t>Expanded/active=gray nodes</a:t>
            </a:r>
          </a:p>
          <a:p>
            <a:r>
              <a:rPr lang="en-US" altLang="en-US" sz="1400"/>
              <a:t>Forgotten/reclaimed= black nodes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55FDC92D-013E-B729-A037-B89FD15D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464193A-ABD7-4564-9A90-F9DBC414F24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C2D6906-2C60-FA3E-06B8-6246D05EA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Depth-first search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7EF1922-5EA7-A565-13AA-ADC6B1797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Expand deepest unexpanded node</a:t>
            </a:r>
          </a:p>
          <a:p>
            <a:pPr lvl="1" eaLnBrk="1" hangingPunct="1"/>
            <a:r>
              <a:rPr lang="en-US" altLang="en-US" sz="2400" i="1">
                <a:ea typeface="ＭＳ Ｐゴシック" panose="020B0600070205080204" pitchFamily="34" charset="-128"/>
              </a:rPr>
              <a:t>Frontier </a:t>
            </a:r>
            <a:r>
              <a:rPr lang="en-US" altLang="en-US" sz="2400">
                <a:ea typeface="ＭＳ Ｐゴシック" panose="020B0600070205080204" pitchFamily="34" charset="-128"/>
              </a:rPr>
              <a:t>= LIFO queue, i.e., put successors at front</a:t>
            </a:r>
          </a:p>
        </p:txBody>
      </p:sp>
      <p:pic>
        <p:nvPicPr>
          <p:cNvPr id="33797" name="Picture 4" descr="dfs-progress01c">
            <a:extLst>
              <a:ext uri="{FF2B5EF4-FFF2-40B4-BE49-F238E27FC236}">
                <a16:creationId xmlns:a16="http://schemas.microsoft.com/office/drawing/2014/main" id="{23ADCA68-9D40-F209-CBC0-63EDFF9F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614" y="3124201"/>
            <a:ext cx="44196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 descr="dfs-progress10c">
            <a:extLst>
              <a:ext uri="{FF2B5EF4-FFF2-40B4-BE49-F238E27FC236}">
                <a16:creationId xmlns:a16="http://schemas.microsoft.com/office/drawing/2014/main" id="{6201AA7F-AEC8-61D5-23DC-817DCD0F3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46" y="3007056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Text Box 7">
            <a:extLst>
              <a:ext uri="{FF2B5EF4-FFF2-40B4-BE49-F238E27FC236}">
                <a16:creationId xmlns:a16="http://schemas.microsoft.com/office/drawing/2014/main" id="{939F4688-D351-9CE0-EBCF-93FC8640D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3848577"/>
            <a:ext cx="284321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Expand C to F, G. </a:t>
            </a:r>
          </a:p>
          <a:p>
            <a:r>
              <a:rPr lang="en-US" altLang="en-US">
                <a:solidFill>
                  <a:srgbClr val="FF0000"/>
                </a:solidFill>
              </a:rPr>
              <a:t>Is F or G a goal state?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Put F, G at front of queue.</a:t>
            </a:r>
          </a:p>
          <a:p>
            <a:r>
              <a:rPr lang="en-US" altLang="en-US">
                <a:solidFill>
                  <a:srgbClr val="FF0000"/>
                </a:solidFill>
              </a:rPr>
              <a:t>frontier = [F,G]</a:t>
            </a:r>
          </a:p>
        </p:txBody>
      </p:sp>
      <p:sp>
        <p:nvSpPr>
          <p:cNvPr id="33800" name="TextBox 7">
            <a:extLst>
              <a:ext uri="{FF2B5EF4-FFF2-40B4-BE49-F238E27FC236}">
                <a16:creationId xmlns:a16="http://schemas.microsoft.com/office/drawing/2014/main" id="{D8D11593-DBE2-899A-07C8-9606F4F33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4950" y="2971800"/>
            <a:ext cx="289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Future= green dotted circles</a:t>
            </a:r>
          </a:p>
          <a:p>
            <a:r>
              <a:rPr lang="en-US" altLang="en-US" sz="1400"/>
              <a:t>Frontier=white nodes</a:t>
            </a:r>
          </a:p>
          <a:p>
            <a:r>
              <a:rPr lang="en-US" altLang="en-US" sz="1400"/>
              <a:t>Expanded/active=gray nodes</a:t>
            </a:r>
          </a:p>
          <a:p>
            <a:r>
              <a:rPr lang="en-US" altLang="en-US" sz="1400"/>
              <a:t>Forgotten/reclaimed= black nodes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6F1D6EE6-0321-53AC-8E8C-F5B5F520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06CD85E-050C-481E-B186-FF6252EF8C1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D49B18B-493C-8A51-6B8D-E2F19C8F7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269242"/>
            <a:ext cx="9603275" cy="5845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Properties of depth-first search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CECDFBB-BAC7-7DEA-EBEE-D047BDF6E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80" y="1951630"/>
            <a:ext cx="10449268" cy="41046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u="sng">
                <a:solidFill>
                  <a:srgbClr val="CC0099"/>
                </a:solidFill>
                <a:ea typeface="ＭＳ Ｐゴシック" panose="020B0600070205080204" pitchFamily="34" charset="-128"/>
              </a:rPr>
              <a:t>Time?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i="1">
                <a:ea typeface="ＭＳ Ｐゴシック" panose="020B0600070205080204" pitchFamily="34" charset="-128"/>
              </a:rPr>
              <a:t>O(b</a:t>
            </a:r>
            <a:r>
              <a:rPr lang="en-US" altLang="en-US" sz="2800" i="1" baseline="30000">
                <a:ea typeface="ＭＳ Ｐゴシック" panose="020B0600070205080204" pitchFamily="34" charset="-128"/>
              </a:rPr>
              <a:t>m</a:t>
            </a:r>
            <a:r>
              <a:rPr lang="en-US" altLang="en-US" sz="2800" i="1">
                <a:ea typeface="ＭＳ Ｐゴシック" panose="020B0600070205080204" pitchFamily="34" charset="-128"/>
              </a:rPr>
              <a:t>)</a:t>
            </a:r>
            <a:r>
              <a:rPr lang="en-US" altLang="en-US" sz="2800">
                <a:ea typeface="ＭＳ Ｐゴシック" panose="020B0600070205080204" pitchFamily="34" charset="-128"/>
              </a:rPr>
              <a:t> with </a:t>
            </a:r>
            <a:r>
              <a:rPr lang="en-US" altLang="en-US" sz="2800" i="1">
                <a:ea typeface="ＭＳ Ｐゴシック" panose="020B0600070205080204" pitchFamily="34" charset="-128"/>
              </a:rPr>
              <a:t>m </a:t>
            </a:r>
            <a:r>
              <a:rPr lang="en-US" altLang="en-US" sz="2800">
                <a:ea typeface="ＭＳ Ｐゴシック" panose="020B0600070205080204" pitchFamily="34" charset="-128"/>
              </a:rPr>
              <a:t>=maximum depth of space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Terrible if </a:t>
            </a:r>
            <a:r>
              <a:rPr lang="en-US" altLang="en-US" sz="2400" i="1">
                <a:ea typeface="ＭＳ Ｐゴシック" panose="020B0600070205080204" pitchFamily="34" charset="-128"/>
              </a:rPr>
              <a:t>m</a:t>
            </a:r>
            <a:r>
              <a:rPr lang="en-US" altLang="en-US" sz="2400">
                <a:ea typeface="ＭＳ Ｐゴシック" panose="020B0600070205080204" pitchFamily="34" charset="-128"/>
              </a:rPr>
              <a:t> is much larger than </a:t>
            </a:r>
            <a:r>
              <a:rPr lang="en-US" altLang="en-US" sz="2400" i="1">
                <a:ea typeface="ＭＳ Ｐゴシック" panose="020B0600070205080204" pitchFamily="34" charset="-128"/>
              </a:rPr>
              <a:t>d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 If solutions are dense, may be much faster than BFS</a:t>
            </a:r>
          </a:p>
          <a:p>
            <a:pPr eaLnBrk="1" hangingPunct="1"/>
            <a:r>
              <a:rPr lang="en-US" altLang="en-US" sz="2800" u="sng">
                <a:solidFill>
                  <a:srgbClr val="CC0099"/>
                </a:solidFill>
                <a:ea typeface="ＭＳ Ｐゴシック" panose="020B0600070205080204" pitchFamily="34" charset="-128"/>
              </a:rPr>
              <a:t>Space?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i="1">
                <a:ea typeface="ＭＳ Ｐゴシック" panose="020B0600070205080204" pitchFamily="34" charset="-128"/>
              </a:rPr>
              <a:t>O(bm), </a:t>
            </a:r>
            <a:r>
              <a:rPr lang="en-US" altLang="en-US" sz="2800">
                <a:ea typeface="ＭＳ Ｐゴシック" panose="020B0600070205080204" pitchFamily="34" charset="-128"/>
              </a:rPr>
              <a:t>i.e., linear space!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Remember a single path + expanded unexplored nodes</a:t>
            </a:r>
          </a:p>
          <a:p>
            <a:pPr eaLnBrk="1" hangingPunct="1"/>
            <a:r>
              <a:rPr lang="en-US" altLang="en-US" sz="2800" u="sng">
                <a:solidFill>
                  <a:srgbClr val="CC0099"/>
                </a:solidFill>
                <a:ea typeface="ＭＳ Ｐゴシック" panose="020B0600070205080204" pitchFamily="34" charset="-128"/>
              </a:rPr>
              <a:t>Optimal?</a:t>
            </a:r>
            <a:r>
              <a:rPr lang="en-US" altLang="en-US" sz="2800">
                <a:ea typeface="ＭＳ Ｐゴシック" panose="020B0600070205080204" pitchFamily="34" charset="-128"/>
              </a:rPr>
              <a:t> No: It may find a non-optimal goal first</a:t>
            </a:r>
          </a:p>
        </p:txBody>
      </p:sp>
      <p:grpSp>
        <p:nvGrpSpPr>
          <p:cNvPr id="34821" name="Group 10">
            <a:extLst>
              <a:ext uri="{FF2B5EF4-FFF2-40B4-BE49-F238E27FC236}">
                <a16:creationId xmlns:a16="http://schemas.microsoft.com/office/drawing/2014/main" id="{5860F1C4-822C-D9D9-D744-986A60FD2C65}"/>
              </a:ext>
            </a:extLst>
          </p:cNvPr>
          <p:cNvGrpSpPr>
            <a:grpSpLocks/>
          </p:cNvGrpSpPr>
          <p:nvPr/>
        </p:nvGrpSpPr>
        <p:grpSpPr bwMode="auto">
          <a:xfrm>
            <a:off x="10450513" y="2312158"/>
            <a:ext cx="990600" cy="838200"/>
            <a:chOff x="7924800" y="990600"/>
            <a:chExt cx="990600" cy="838200"/>
          </a:xfrm>
        </p:grpSpPr>
        <p:sp>
          <p:nvSpPr>
            <p:cNvPr id="34822" name="Oval 4">
              <a:extLst>
                <a:ext uri="{FF2B5EF4-FFF2-40B4-BE49-F238E27FC236}">
                  <a16:creationId xmlns:a16="http://schemas.microsoft.com/office/drawing/2014/main" id="{E90FE912-0A69-ED26-97EB-7FF860741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00" y="990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34823" name="Oval 5">
              <a:extLst>
                <a:ext uri="{FF2B5EF4-FFF2-40B4-BE49-F238E27FC236}">
                  <a16:creationId xmlns:a16="http://schemas.microsoft.com/office/drawing/2014/main" id="{7C6DFF7B-AFC9-2819-2873-A91CD7D5C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1600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4824" name="Oval 6">
              <a:extLst>
                <a:ext uri="{FF2B5EF4-FFF2-40B4-BE49-F238E27FC236}">
                  <a16:creationId xmlns:a16="http://schemas.microsoft.com/office/drawing/2014/main" id="{7E07857F-59ED-DDE8-F6F6-58AC5BD8D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0" y="1600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4825" name="Line 10">
              <a:extLst>
                <a:ext uri="{FF2B5EF4-FFF2-40B4-BE49-F238E27FC236}">
                  <a16:creationId xmlns:a16="http://schemas.microsoft.com/office/drawing/2014/main" id="{BFE70BAF-E984-503F-A849-978CF5323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77200" y="1219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26" name="Line 11">
              <a:extLst>
                <a:ext uri="{FF2B5EF4-FFF2-40B4-BE49-F238E27FC236}">
                  <a16:creationId xmlns:a16="http://schemas.microsoft.com/office/drawing/2014/main" id="{82729E25-1C64-2A90-955A-5BAD9385E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8200" y="12192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27" name="Line 12">
              <a:extLst>
                <a:ext uri="{FF2B5EF4-FFF2-40B4-BE49-F238E27FC236}">
                  <a16:creationId xmlns:a16="http://schemas.microsoft.com/office/drawing/2014/main" id="{E2EC28D6-6915-FBE7-92CC-6223514D2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1676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11802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6F1D6EE6-0321-53AC-8E8C-F5B5F520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06CD85E-050C-481E-B186-FF6252EF8C1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D49B18B-493C-8A51-6B8D-E2F19C8F7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255594"/>
            <a:ext cx="9603275" cy="5981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Properties of depth-first search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CECDFBB-BAC7-7DEA-EBEE-D047BDF6E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80" y="2003882"/>
            <a:ext cx="10449268" cy="315049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800" u="sng">
                <a:solidFill>
                  <a:srgbClr val="CC0099"/>
                </a:solidFill>
                <a:ea typeface="ＭＳ Ｐゴシック" panose="020B0600070205080204" pitchFamily="34" charset="-128"/>
              </a:rPr>
              <a:t>Complete?</a:t>
            </a:r>
            <a:r>
              <a:rPr lang="en-US" altLang="en-US" sz="2800">
                <a:ea typeface="ＭＳ Ｐゴシック" panose="020B0600070205080204" pitchFamily="34" charset="-128"/>
              </a:rPr>
              <a:t> No: fails in loops/infinite-depth spaces</a:t>
            </a:r>
          </a:p>
          <a:p>
            <a:pPr lvl="1" algn="just" eaLnBrk="1" hangingPunct="1"/>
            <a:r>
              <a:rPr lang="en-US" altLang="en-US" sz="2400">
                <a:ea typeface="ＭＳ Ｐゴシック" panose="020B0600070205080204" pitchFamily="34" charset="-128"/>
              </a:rPr>
              <a:t>Can modify to avoid loops/repeated states along path</a:t>
            </a:r>
          </a:p>
          <a:p>
            <a:pPr lvl="2" algn="just" eaLnBrk="1" hangingPunct="1"/>
            <a:r>
              <a:rPr lang="en-US" altLang="en-US" sz="2000">
                <a:ea typeface="ＭＳ Ｐゴシック" panose="020B0600070205080204" pitchFamily="34" charset="-128"/>
              </a:rPr>
              <a:t>check if current nodes occurred before on path to root </a:t>
            </a:r>
          </a:p>
          <a:p>
            <a:pPr lvl="1" algn="just" eaLnBrk="1" hangingPunct="1"/>
            <a:r>
              <a:rPr lang="en-US" altLang="en-US" sz="2400">
                <a:ea typeface="ＭＳ Ｐゴシック" panose="020B0600070205080204" pitchFamily="34" charset="-128"/>
              </a:rPr>
              <a:t>Can use graph search (remember all nodes ever seen)</a:t>
            </a:r>
          </a:p>
          <a:p>
            <a:pPr lvl="2" algn="just" eaLnBrk="1" hangingPunct="1"/>
            <a:r>
              <a:rPr lang="en-US" altLang="en-US" sz="2000">
                <a:ea typeface="ＭＳ Ｐゴシック" panose="020B0600070205080204" pitchFamily="34" charset="-128"/>
              </a:rPr>
              <a:t>problem with graph search: space is exponential, not linear</a:t>
            </a:r>
          </a:p>
          <a:p>
            <a:pPr lvl="1" algn="just" eaLnBrk="1" hangingPunct="1"/>
            <a:r>
              <a:rPr lang="en-US" altLang="en-US" sz="2400">
                <a:ea typeface="ＭＳ Ｐゴシック" panose="020B0600070205080204" pitchFamily="34" charset="-128"/>
              </a:rPr>
              <a:t>Still fails in infinite-depth spaces (may miss goal entirely)</a:t>
            </a:r>
          </a:p>
        </p:txBody>
      </p:sp>
      <p:grpSp>
        <p:nvGrpSpPr>
          <p:cNvPr id="34821" name="Group 10">
            <a:extLst>
              <a:ext uri="{FF2B5EF4-FFF2-40B4-BE49-F238E27FC236}">
                <a16:creationId xmlns:a16="http://schemas.microsoft.com/office/drawing/2014/main" id="{5860F1C4-822C-D9D9-D744-986A60FD2C65}"/>
              </a:ext>
            </a:extLst>
          </p:cNvPr>
          <p:cNvGrpSpPr>
            <a:grpSpLocks/>
          </p:cNvGrpSpPr>
          <p:nvPr/>
        </p:nvGrpSpPr>
        <p:grpSpPr bwMode="auto">
          <a:xfrm>
            <a:off x="10450513" y="2339454"/>
            <a:ext cx="990600" cy="810904"/>
            <a:chOff x="7924800" y="1017896"/>
            <a:chExt cx="990600" cy="810904"/>
          </a:xfrm>
        </p:grpSpPr>
        <p:sp>
          <p:nvSpPr>
            <p:cNvPr id="34822" name="Oval 4">
              <a:extLst>
                <a:ext uri="{FF2B5EF4-FFF2-40B4-BE49-F238E27FC236}">
                  <a16:creationId xmlns:a16="http://schemas.microsoft.com/office/drawing/2014/main" id="{E90FE912-0A69-ED26-97EB-7FF860741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4856" y="10178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34823" name="Oval 5">
              <a:extLst>
                <a:ext uri="{FF2B5EF4-FFF2-40B4-BE49-F238E27FC236}">
                  <a16:creationId xmlns:a16="http://schemas.microsoft.com/office/drawing/2014/main" id="{7C6DFF7B-AFC9-2819-2873-A91CD7D5C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1600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4824" name="Oval 6">
              <a:extLst>
                <a:ext uri="{FF2B5EF4-FFF2-40B4-BE49-F238E27FC236}">
                  <a16:creationId xmlns:a16="http://schemas.microsoft.com/office/drawing/2014/main" id="{7E07857F-59ED-DDE8-F6F6-58AC5BD8D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0" y="1600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4825" name="Line 10">
              <a:extLst>
                <a:ext uri="{FF2B5EF4-FFF2-40B4-BE49-F238E27FC236}">
                  <a16:creationId xmlns:a16="http://schemas.microsoft.com/office/drawing/2014/main" id="{BFE70BAF-E984-503F-A849-978CF5323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77200" y="1219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26" name="Line 11">
              <a:extLst>
                <a:ext uri="{FF2B5EF4-FFF2-40B4-BE49-F238E27FC236}">
                  <a16:creationId xmlns:a16="http://schemas.microsoft.com/office/drawing/2014/main" id="{82729E25-1C64-2A90-955A-5BAD9385E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8200" y="12192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27" name="Line 12">
              <a:extLst>
                <a:ext uri="{FF2B5EF4-FFF2-40B4-BE49-F238E27FC236}">
                  <a16:creationId xmlns:a16="http://schemas.microsoft.com/office/drawing/2014/main" id="{E2EC28D6-6915-FBE7-92CC-6223514D2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1676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5720" y="1326263"/>
            <a:ext cx="8611737" cy="593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cap="all">
                <a:latin typeface="+mj-lt"/>
                <a:ea typeface="ＭＳ Ｐゴシック" panose="020B0600070205080204" pitchFamily="34" charset="-128"/>
                <a:cs typeface="+mj-cs"/>
              </a:rPr>
              <a:t>Depth Limit Search</a:t>
            </a:r>
            <a:endParaRPr lang="en-IN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EB0AB-FE5F-7312-730E-397D39420DC8}"/>
              </a:ext>
            </a:extLst>
          </p:cNvPr>
          <p:cNvSpPr txBox="1"/>
          <p:nvPr/>
        </p:nvSpPr>
        <p:spPr>
          <a:xfrm>
            <a:off x="1405720" y="2065949"/>
            <a:ext cx="10044752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Depth limited search is an uninformed search algorithm which is similar to Depth First Search(DFS). It can be considered equivalent to DFS with a predetermined depth limit 'l'. Nodes at depth l are considered to be nodes without any successors.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Depth limited search may be thought of as a </a:t>
            </a:r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to DFS's infinite path problem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; in the Depth limited search algorithm, DFS is run for a finite depth 'l', where 'l' is the depth limit.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9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593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Depth Limit Search</a:t>
            </a:r>
            <a:endParaRPr lang="en-IN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EB0AB-FE5F-7312-730E-397D39420DC8}"/>
              </a:ext>
            </a:extLst>
          </p:cNvPr>
          <p:cNvSpPr txBox="1"/>
          <p:nvPr/>
        </p:nvSpPr>
        <p:spPr>
          <a:xfrm>
            <a:off x="1405720" y="2065949"/>
            <a:ext cx="10044752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incorporating a specified limit termed as the depth limit, the Depth Limited Search Algorithm eliminates the issue of the DFS algorithm's infinite path problem; In a graph, the depth limit is the point beyond which no nodes are explored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61BA-7344-E214-D494-3D2DD379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05719"/>
            <a:ext cx="9603275" cy="448035"/>
          </a:xfrm>
        </p:spPr>
        <p:txBody>
          <a:bodyPr>
            <a:normAutofit fontScale="90000"/>
          </a:bodyPr>
          <a:lstStyle/>
          <a:p>
            <a:r>
              <a:rPr lang="en-IN" sz="2400" b="1" ker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IN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FB250-7115-425A-3FFC-53302DC2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F5BA-AAE5-4ECE-952B-10A03427FCDD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D4434-C15A-22A0-E319-D3D1B838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38</a:t>
            </a:fld>
            <a:endParaRPr lang="en-IN"/>
          </a:p>
        </p:txBody>
      </p:sp>
      <p:pic>
        <p:nvPicPr>
          <p:cNvPr id="6" name="Content Placeholder 5" descr="Uninformed Search Algorithms">
            <a:extLst>
              <a:ext uri="{FF2B5EF4-FFF2-40B4-BE49-F238E27FC236}">
                <a16:creationId xmlns:a16="http://schemas.microsoft.com/office/drawing/2014/main" id="{9521581C-9DD7-5563-63A9-DC07856F1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510" y="1907271"/>
            <a:ext cx="4624977" cy="4330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738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BF39-B9D7-AB5A-47E6-C9BDA72A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200" b="1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Depth Limit Search</a:t>
            </a:r>
            <a:br>
              <a:rPr lang="en-IN" sz="2000" b="1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E10D-CA94-53C8-70CD-83320B96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Depth-limited search is Memory efficient. 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Depth-limited search also has disadvantage of incompleteness.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may not be optimal if the problem has more than one solution.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15D27-70BD-13FE-ECE7-2C957622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F5BA-AAE5-4ECE-952B-10A03427FCDD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BDB73-0D81-2514-102A-0E165C0F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66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E86B6B7-EBFE-5ADC-E26A-22B3BD0E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3AFFCED-23FC-49DE-801E-B671B17850D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18015E5-FA20-B0E0-F261-344F28329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296537"/>
            <a:ext cx="9603275" cy="55721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Uninformed search strategies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A2A60AA-AB0C-2138-15C9-E0D643396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1853754"/>
            <a:ext cx="10740421" cy="419972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Uninformed (blind):</a:t>
            </a:r>
          </a:p>
          <a:p>
            <a:pPr lvl="1" algn="just" eaLnBrk="1" hangingPunct="1"/>
            <a:r>
              <a:rPr lang="en-US" altLang="en-US" sz="2400">
                <a:ea typeface="ＭＳ Ｐゴシック" panose="020B0600070205080204" pitchFamily="34" charset="-128"/>
              </a:rPr>
              <a:t>You have no clue whether one non-goal state is better than any other. Your search is blind. You don’t know if your current exploration is likely to be fruitful.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Various blind strategies: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Breadth-first search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Uniform-cost search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Depth-first search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Iterative deepening search (generally preferred)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Bidirectional search (preferred if applicable)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Depth Limit Search</a:t>
            </a:r>
            <a:endParaRPr lang="en-IN" sz="2000" b="1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40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60203-88F4-F564-7DAD-E2FBF7F43C56}"/>
              </a:ext>
            </a:extLst>
          </p:cNvPr>
          <p:cNvSpPr txBox="1"/>
          <p:nvPr/>
        </p:nvSpPr>
        <p:spPr>
          <a:xfrm>
            <a:off x="1501254" y="1772543"/>
            <a:ext cx="10126639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DLS search algorithm is 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the solution is above the depth-limit.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Optimality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Even if 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&gt;d, depth-limited search is not ideal.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b^</a:t>
            </a:r>
            <a:r>
              <a:rPr kumimoji="0" lang="en-US" altLang="en-US" sz="24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where 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known as the branching factor (number of children at each node) and 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given depth limit.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kumimoji="0" lang="en-US" altLang="en-US" sz="24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where b is known as the branching factor (number of children at each node) and 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given depth limit.</a:t>
            </a:r>
          </a:p>
        </p:txBody>
      </p:sp>
    </p:spTree>
    <p:extLst>
      <p:ext uri="{BB962C8B-B14F-4D97-AF65-F5344CB8AC3E}">
        <p14:creationId xmlns:p14="http://schemas.microsoft.com/office/powerpoint/2010/main" val="369690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Bidirectional Search</a:t>
            </a:r>
            <a:endParaRPr lang="en-IN" sz="2000" b="1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EB0AB-FE5F-7312-730E-397D39420DC8}"/>
              </a:ext>
            </a:extLst>
          </p:cNvPr>
          <p:cNvSpPr txBox="1"/>
          <p:nvPr/>
        </p:nvSpPr>
        <p:spPr>
          <a:xfrm>
            <a:off x="1181686" y="2065949"/>
            <a:ext cx="10268786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Search is an algorithm that simultaneously 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searches forward from the initial state and backward from the goal state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until the two searches meet.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can significantly reduce the search time, as each search only needs to explore half the depth of the search space.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search can use search techniques such as BFS, DFS, DLS, etc.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This approach can significantly reduce the search space and improve efficiency compared to unidirectional search methods.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37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DC61-B7A6-B9AA-71C1-29B9CC9D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6"/>
            <a:ext cx="9603275" cy="503578"/>
          </a:xfrm>
        </p:spPr>
        <p:txBody>
          <a:bodyPr>
            <a:normAutofit fontScale="90000"/>
          </a:bodyPr>
          <a:lstStyle/>
          <a:p>
            <a:r>
              <a:rPr lang="en-IN" cap="none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Steps of Bidirectional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69AE-4C12-2074-7958-8F7A0A90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F5BA-AAE5-4ECE-952B-10A03427FCDD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59481-3BBB-367F-2A4D-0C60B4FF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42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8507F4F-E268-0244-8B7B-46865B241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155716"/>
            <a:ext cx="9709907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Initialization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two separate searches: one from the initial node (source) and one from the goal node (target).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two sets (or queues) to keep track of the nodes to be explored from each direction.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Expansion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Alternately expand nodes from each search front.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forward search, expand the next node and add its neighbors to the forward set.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backward search, expand the next node and add its neighbors to the backward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8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DC61-B7A6-B9AA-71C1-29B9CC9D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938"/>
            <a:ext cx="9603275" cy="662816"/>
          </a:xfrm>
        </p:spPr>
        <p:txBody>
          <a:bodyPr/>
          <a:lstStyle/>
          <a:p>
            <a:r>
              <a:rPr lang="en-IN" cap="none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of Bidirectional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69AE-4C12-2074-7958-8F7A0A90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F5BA-AAE5-4ECE-952B-10A03427FCDD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59481-3BBB-367F-2A4D-0C60B4FF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43</a:t>
            </a:fld>
            <a:endParaRPr lang="en-I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3EB7CA1-EF40-49BB-A94F-03DB1F988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525047"/>
            <a:ext cx="960327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Intersection Check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each expansion, check if there is any common node in both search fronts.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common node is found, the search terminates, and a path is reconstructed by joining the paths from the initial node to the common node and from the goal node to the common node.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Path Reconstruction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Trace back from the meeting node to the initial node and from the meeting node to the goal node to reconstruct the complete path.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78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9CDD-128A-6742-927A-E0517E2C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7189"/>
            <a:ext cx="9603275" cy="566565"/>
          </a:xfrm>
        </p:spPr>
        <p:txBody>
          <a:bodyPr/>
          <a:lstStyle/>
          <a:p>
            <a:r>
              <a:rPr lang="en-US" cap="none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cap="non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92B72-AD88-0594-78ED-98BFAE7C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simple undirected graph with nodes labeled A, B, C, D, E, and F. 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find the shortest path from node A to node F.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557C-BDA4-0EA2-B4C5-235621F4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F5BA-AAE5-4ECE-952B-10A03427FCDD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8BD94-E85E-054D-E879-453B4B93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44</a:t>
            </a:fld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CF2B23-8A8C-547A-F825-E38EBAC237CE}"/>
              </a:ext>
            </a:extLst>
          </p:cNvPr>
          <p:cNvGrpSpPr/>
          <p:nvPr/>
        </p:nvGrpSpPr>
        <p:grpSpPr>
          <a:xfrm>
            <a:off x="4984760" y="2926084"/>
            <a:ext cx="1795868" cy="3186335"/>
            <a:chOff x="4984760" y="2729132"/>
            <a:chExt cx="1795868" cy="31863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8756FB-780E-DB3E-C692-74057DDF0F78}"/>
                </a:ext>
              </a:extLst>
            </p:cNvPr>
            <p:cNvSpPr/>
            <p:nvPr/>
          </p:nvSpPr>
          <p:spPr>
            <a:xfrm>
              <a:off x="5690490" y="2729132"/>
              <a:ext cx="405510" cy="3798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1C002C-7704-D5E7-7212-FE7F7D12DB39}"/>
                </a:ext>
              </a:extLst>
            </p:cNvPr>
            <p:cNvSpPr/>
            <p:nvPr/>
          </p:nvSpPr>
          <p:spPr>
            <a:xfrm>
              <a:off x="4984760" y="3444241"/>
              <a:ext cx="405510" cy="3798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CFAC56-ABD0-D9CF-CB25-1D9A0C7873E1}"/>
                </a:ext>
              </a:extLst>
            </p:cNvPr>
            <p:cNvSpPr/>
            <p:nvPr/>
          </p:nvSpPr>
          <p:spPr>
            <a:xfrm>
              <a:off x="6375118" y="3444241"/>
              <a:ext cx="405510" cy="4178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0BF691-96C2-6401-ED42-CAC1AE7CB2BA}"/>
                </a:ext>
              </a:extLst>
            </p:cNvPr>
            <p:cNvSpPr/>
            <p:nvPr/>
          </p:nvSpPr>
          <p:spPr>
            <a:xfrm>
              <a:off x="5655319" y="5535639"/>
              <a:ext cx="405510" cy="3798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F</a:t>
              </a:r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A3333D-76E8-1CCE-76A8-7CCD181AE429}"/>
                </a:ext>
              </a:extLst>
            </p:cNvPr>
            <p:cNvSpPr/>
            <p:nvPr/>
          </p:nvSpPr>
          <p:spPr>
            <a:xfrm>
              <a:off x="4984760" y="4994031"/>
              <a:ext cx="405510" cy="3798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</a:t>
              </a:r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A73D41-1D60-2A4E-CA89-525C0C9D1B02}"/>
                </a:ext>
              </a:extLst>
            </p:cNvPr>
            <p:cNvSpPr/>
            <p:nvPr/>
          </p:nvSpPr>
          <p:spPr>
            <a:xfrm>
              <a:off x="5650633" y="4253794"/>
              <a:ext cx="405510" cy="45209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  <a:endParaRPr lang="en-IN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1A86C1-28BF-291D-B8C0-E472DF829ED3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5247249" y="3053335"/>
              <a:ext cx="502627" cy="375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894733-58F2-5C27-A7C3-DB0F79308E3A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6036614" y="3053335"/>
              <a:ext cx="397890" cy="4520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02CF38-71F0-0DAB-97BC-551F89B47417}"/>
                </a:ext>
              </a:extLst>
            </p:cNvPr>
            <p:cNvCxnSpPr>
              <a:stCxn id="8" idx="4"/>
              <a:endCxn id="12" idx="1"/>
            </p:cNvCxnSpPr>
            <p:nvPr/>
          </p:nvCxnSpPr>
          <p:spPr>
            <a:xfrm>
              <a:off x="5187515" y="3824069"/>
              <a:ext cx="522504" cy="4959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4596E60-9FE2-26AC-9E75-73DE7EEACA4A}"/>
                </a:ext>
              </a:extLst>
            </p:cNvPr>
            <p:cNvCxnSpPr>
              <a:stCxn id="9" idx="3"/>
              <a:endCxn id="12" idx="7"/>
            </p:cNvCxnSpPr>
            <p:nvPr/>
          </p:nvCxnSpPr>
          <p:spPr>
            <a:xfrm flipH="1">
              <a:off x="5996757" y="3800898"/>
              <a:ext cx="437747" cy="519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C23481-80E7-47B6-70AB-4F29F71CF2A6}"/>
                </a:ext>
              </a:extLst>
            </p:cNvPr>
            <p:cNvCxnSpPr>
              <a:stCxn id="12" idx="3"/>
              <a:endCxn id="11" idx="7"/>
            </p:cNvCxnSpPr>
            <p:nvPr/>
          </p:nvCxnSpPr>
          <p:spPr>
            <a:xfrm flipH="1">
              <a:off x="5330884" y="4639685"/>
              <a:ext cx="379135" cy="4099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A485C0-6ECD-7ACE-A3B1-7502E4E74C29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5330884" y="5318234"/>
              <a:ext cx="418992" cy="3510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7464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2446-289E-9011-FFDB-4585084A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4650"/>
            <a:ext cx="9603275" cy="487541"/>
          </a:xfrm>
        </p:spPr>
        <p:txBody>
          <a:bodyPr>
            <a:normAutofit fontScale="90000"/>
          </a:bodyPr>
          <a:lstStyle/>
          <a:p>
            <a:r>
              <a:rPr lang="en-US" cap="none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C052B-2692-1D0A-5BA0-44556FE7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F5BA-AAE5-4ECE-952B-10A03427FCDD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08EC3-2D87-8A50-5F6C-2AF243AB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45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D15638-F1AB-A0B9-AEF9-C20B623596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2503291"/>
            <a:ext cx="9603275" cy="429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Forward set: {A}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Backward set: {F}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from A:			</a:t>
            </a: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Backward from F: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Expand A: {A -&gt; B, A -&gt; C}	     </a:t>
            </a: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Expand F: {F -&gt; E}</a:t>
            </a:r>
            <a:endParaRPr lang="en-IN" sz="2400" ker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Forward set: {B, C}			     </a:t>
            </a: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Backward set: {E}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IN" sz="2400" ker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80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2446-289E-9011-FFDB-4585084A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44401"/>
            <a:ext cx="9603275" cy="509353"/>
          </a:xfrm>
        </p:spPr>
        <p:txBody>
          <a:bodyPr>
            <a:normAutofit fontScale="90000"/>
          </a:bodyPr>
          <a:lstStyle/>
          <a:p>
            <a:r>
              <a:rPr lang="en-US" cap="none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C052B-2692-1D0A-5BA0-44556FE7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F5BA-AAE5-4ECE-952B-10A03427FCDD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08EC3-2D87-8A50-5F6C-2AF243AB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46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D15638-F1AB-A0B9-AEF9-C20B623596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5582" y="3280860"/>
            <a:ext cx="9479271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>
              <a:latin typeface="Arial Unicode M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553E9-5F1F-3296-D1C5-1F2025401573}"/>
              </a:ext>
            </a:extLst>
          </p:cNvPr>
          <p:cNvSpPr txBox="1"/>
          <p:nvPr/>
        </p:nvSpPr>
        <p:spPr>
          <a:xfrm>
            <a:off x="1575582" y="2019938"/>
            <a:ext cx="9369083" cy="3595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Expansion</a:t>
            </a: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Forward from B: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Expand B: {B -&gt; D}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Forward set: {C, D}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from E: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Expand E: {E -&gt; D}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set: {D}</a:t>
            </a:r>
          </a:p>
          <a:p>
            <a:pPr>
              <a:buSzPts val="1000"/>
              <a:tabLst>
                <a:tab pos="1371600" algn="l"/>
              </a:tabLst>
            </a:pPr>
            <a:r>
              <a:rPr lang="en-I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Intersection Check</a:t>
            </a: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node found: D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09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2446-289E-9011-FFDB-4585084A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2525"/>
            <a:ext cx="9603275" cy="541229"/>
          </a:xfrm>
        </p:spPr>
        <p:txBody>
          <a:bodyPr/>
          <a:lstStyle/>
          <a:p>
            <a:r>
              <a:rPr lang="en-US" cap="none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C052B-2692-1D0A-5BA0-44556FE7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F5BA-AAE5-4ECE-952B-10A03427FCDD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08EC3-2D87-8A50-5F6C-2AF243AB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47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D15638-F1AB-A0B9-AEF9-C20B623596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5582" y="3280860"/>
            <a:ext cx="9479271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>
              <a:latin typeface="Arial Unicode M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553E9-5F1F-3296-D1C5-1F2025401573}"/>
              </a:ext>
            </a:extLst>
          </p:cNvPr>
          <p:cNvSpPr txBox="1"/>
          <p:nvPr/>
        </p:nvSpPr>
        <p:spPr>
          <a:xfrm>
            <a:off x="1575582" y="2033586"/>
            <a:ext cx="9369083" cy="364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Path Reconstruction</a:t>
            </a: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 from A to D: A -&gt; B -&gt; D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 from F to D: F -&gt; E -&gt; D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 paths: A -&gt; B -&gt; D -&gt; E -&gt; F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1371600" algn="l"/>
              </a:tabLs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Thus, the shortest path from A to F using Bidirectional Search is 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1371600" algn="l"/>
              </a:tabLst>
            </a:pPr>
            <a:r>
              <a:rPr lang="en-IN" sz="2400" ker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-&gt; B -&gt; D -&gt; E -&gt; F.</a:t>
            </a: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1371600" algn="l"/>
              </a:tabLst>
            </a:pPr>
            <a:endParaRPr lang="en-IN" sz="24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55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3EDB-B82B-C029-02C0-959DE1F9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2890"/>
            <a:ext cx="9603275" cy="570864"/>
          </a:xfrm>
        </p:spPr>
        <p:txBody>
          <a:bodyPr>
            <a:normAutofit fontScale="90000"/>
          </a:bodyPr>
          <a:lstStyle/>
          <a:p>
            <a:r>
              <a:rPr lang="en-IN" sz="3200" b="1" cap="none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Bidirectional Search</a:t>
            </a:r>
            <a:br>
              <a:rPr lang="en-IN" sz="2000" b="1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17CB4-B598-95F2-5B17-9C0865D81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5049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IN" sz="2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Bidirectional search is fast.</a:t>
            </a:r>
            <a:endParaRPr lang="en-IN" sz="2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Bidirectional search requires less memory</a:t>
            </a:r>
            <a:endParaRPr lang="en-IN" sz="2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IN" sz="2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the bidirectional search tree is difficult.</a:t>
            </a:r>
            <a:endParaRPr lang="en-IN" sz="2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bidirectional search, one should know the goal state in advance.</a:t>
            </a:r>
            <a:endParaRPr lang="en-IN" sz="2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B663-C6C3-1492-81F4-8A622547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F5BA-AAE5-4ECE-952B-10A03427FCDD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BBBB1-5F73-6603-B1C3-983681E3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964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Bidirectional Search</a:t>
            </a:r>
            <a:endParaRPr lang="en-IN" sz="2000" b="1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49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60203-88F4-F564-7DAD-E2FBF7F43C56}"/>
              </a:ext>
            </a:extLst>
          </p:cNvPr>
          <p:cNvSpPr txBox="1"/>
          <p:nvPr/>
        </p:nvSpPr>
        <p:spPr>
          <a:xfrm>
            <a:off x="1501254" y="1772543"/>
            <a:ext cx="10126639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Bidirectional search is complete if both searches use an algorithm like BFS.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Optimality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Bidirectional search is optimal if both searches use BFS and all step costs are equal.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O(b^(d/2)),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b is the branching factor and d is the depth of the solution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is exponentially faster than O(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b^d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O(b^(d/2)), as it needs to store the nodes at the frontier of both searches. </a:t>
            </a:r>
          </a:p>
        </p:txBody>
      </p:sp>
    </p:spTree>
    <p:extLst>
      <p:ext uri="{BB962C8B-B14F-4D97-AF65-F5344CB8AC3E}">
        <p14:creationId xmlns:p14="http://schemas.microsoft.com/office/powerpoint/2010/main" val="359079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3A229032-F206-1ECD-FBB2-9723EDCC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F667D28-D895-48C6-8949-DF6D8809DFC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86758BA-A3FF-F7A1-C6C2-6E2042AC9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392072"/>
            <a:ext cx="9603275" cy="4616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Search strategy evaluation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062D04C-60C9-79C9-AB7C-9DFF39C13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015732"/>
            <a:ext cx="9603275" cy="415305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search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strategy</a:t>
            </a:r>
            <a:r>
              <a:rPr lang="en-US" altLang="en-US" sz="2800">
                <a:ea typeface="ＭＳ Ｐゴシック" panose="020B0600070205080204" pitchFamily="34" charset="-128"/>
              </a:rPr>
              <a:t> is defined by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the order of node expansion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Strategies are evaluated along the following dimensions: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ea typeface="ＭＳ Ｐゴシック" panose="020B0600070205080204" pitchFamily="34" charset="-128"/>
              </a:rPr>
              <a:t>Completeness</a:t>
            </a:r>
            <a:r>
              <a:rPr lang="en-US" altLang="en-US" sz="2000">
                <a:ea typeface="ＭＳ Ｐゴシック" panose="020B0600070205080204" pitchFamily="34" charset="-128"/>
              </a:rPr>
              <a:t>: does it always find a solution if one exists?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ea typeface="ＭＳ Ｐゴシック" panose="020B0600070205080204" pitchFamily="34" charset="-128"/>
              </a:rPr>
              <a:t>Time complexity</a:t>
            </a:r>
            <a:r>
              <a:rPr lang="en-US" altLang="en-US" sz="2000">
                <a:ea typeface="ＭＳ Ｐゴシック" panose="020B0600070205080204" pitchFamily="34" charset="-128"/>
              </a:rPr>
              <a:t>: number of nodes generated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ea typeface="ＭＳ Ｐゴシック" panose="020B0600070205080204" pitchFamily="34" charset="-128"/>
              </a:rPr>
              <a:t>Space complexity</a:t>
            </a:r>
            <a:r>
              <a:rPr lang="en-US" altLang="en-US" sz="2000">
                <a:ea typeface="ＭＳ Ｐゴシック" panose="020B0600070205080204" pitchFamily="34" charset="-128"/>
              </a:rPr>
              <a:t>: maximum number of nodes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ea typeface="ＭＳ Ｐゴシック" panose="020B0600070205080204" pitchFamily="34" charset="-128"/>
              </a:rPr>
              <a:t>Optimality</a:t>
            </a:r>
            <a:r>
              <a:rPr lang="en-US" altLang="en-US" sz="2000">
                <a:ea typeface="ＭＳ Ｐゴシック" panose="020B0600070205080204" pitchFamily="34" charset="-128"/>
              </a:rPr>
              <a:t>: does it always find a least-cost solution?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Time and space complexity are measured in terms of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>
                <a:ea typeface="ＭＳ Ｐゴシック" panose="020B0600070205080204" pitchFamily="34" charset="-128"/>
              </a:rPr>
              <a:t>b:</a:t>
            </a:r>
            <a:r>
              <a:rPr lang="en-US" altLang="en-US" sz="2000">
                <a:ea typeface="ＭＳ Ｐゴシック" panose="020B0600070205080204" pitchFamily="34" charset="-128"/>
              </a:rPr>
              <a:t> maximum branching factor of the search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>
                <a:ea typeface="ＭＳ Ｐゴシック" panose="020B0600070205080204" pitchFamily="34" charset="-128"/>
              </a:rPr>
              <a:t>d: </a:t>
            </a:r>
            <a:r>
              <a:rPr lang="en-US" altLang="en-US" sz="2000">
                <a:ea typeface="ＭＳ Ｐゴシック" panose="020B0600070205080204" pitchFamily="34" charset="-128"/>
              </a:rPr>
              <a:t>depth of the least-cost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>
                <a:ea typeface="ＭＳ Ｐゴシック" panose="020B0600070205080204" pitchFamily="34" charset="-128"/>
              </a:rPr>
              <a:t>m</a:t>
            </a:r>
            <a:r>
              <a:rPr lang="en-US" altLang="en-US" sz="2000">
                <a:ea typeface="ＭＳ Ｐゴシック" panose="020B0600070205080204" pitchFamily="34" charset="-128"/>
              </a:rPr>
              <a:t>: maximum depth of the state space (may be </a:t>
            </a:r>
            <a:r>
              <a:rPr lang="en-US" altLang="en-US" sz="2000">
                <a:ea typeface="ＭＳ Ｐゴシック" panose="020B0600070205080204" pitchFamily="34" charset="-128"/>
                <a:cs typeface="Arial" panose="020B0604020202020204" pitchFamily="34" charset="0"/>
              </a:rPr>
              <a:t>∞</a:t>
            </a:r>
            <a:r>
              <a:rPr lang="en-US" altLang="en-US" sz="2000"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Bidirectional Search</a:t>
            </a:r>
            <a:endParaRPr lang="en-IN" sz="2000" b="1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50</a:t>
            </a:fld>
            <a:endParaRPr lang="en-IN"/>
          </a:p>
        </p:txBody>
      </p:sp>
      <p:pic>
        <p:nvPicPr>
          <p:cNvPr id="6" name="Picture 5" descr="Uninformed Search Algorithms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" t="10122" r="7376" b="4719"/>
          <a:stretch/>
        </p:blipFill>
        <p:spPr bwMode="auto">
          <a:xfrm>
            <a:off x="2770496" y="2248249"/>
            <a:ext cx="6516379" cy="3781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60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B043B31D-E41D-B1AA-94D4-58334EC1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C4661CB-29CD-4FB0-B8D8-8CCBE175662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EA83F93-FE02-73F7-2F19-4616CF56F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 of algorithms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2F81AEB-25E1-473C-D688-93AADB5D0BCA}"/>
              </a:ext>
            </a:extLst>
          </p:cNvPr>
          <p:cNvGraphicFramePr>
            <a:graphicFrameLocks noGrp="1"/>
          </p:cNvGraphicFramePr>
          <p:nvPr/>
        </p:nvGraphicFramePr>
        <p:xfrm>
          <a:off x="1554162" y="2661313"/>
          <a:ext cx="9500691" cy="28817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44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9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3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36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254">
                <a:tc>
                  <a:txBody>
                    <a:bodyPr/>
                    <a:lstStyle/>
                    <a:p>
                      <a:r>
                        <a:rPr lang="en-US" sz="1800"/>
                        <a:t>Criterion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Breadth-First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Uniform-Cost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Depth-First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Depth-Limited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Iterative Deepening</a:t>
                      </a:r>
                    </a:p>
                    <a:p>
                      <a:r>
                        <a:rPr lang="en-US" sz="1800"/>
                        <a:t>DLS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Bidirectional</a:t>
                      </a:r>
                    </a:p>
                    <a:p>
                      <a:r>
                        <a:rPr lang="en-US" sz="1800"/>
                        <a:t>(if applicable)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r>
                        <a:rPr lang="en-US" sz="1800"/>
                        <a:t>Complete?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Yes[a]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Yes[</a:t>
                      </a:r>
                      <a:r>
                        <a:rPr lang="en-US" sz="1800" err="1"/>
                        <a:t>a,b</a:t>
                      </a:r>
                      <a:r>
                        <a:rPr lang="en-US" sz="1800"/>
                        <a:t>]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Yes[a]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Yes[</a:t>
                      </a:r>
                      <a:r>
                        <a:rPr lang="en-US" sz="1800" err="1"/>
                        <a:t>a,d</a:t>
                      </a:r>
                      <a:r>
                        <a:rPr lang="en-US" sz="1800"/>
                        <a:t>]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r>
                        <a:rPr lang="en-US" sz="1800"/>
                        <a:t>Time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O(</a:t>
                      </a:r>
                      <a:r>
                        <a:rPr lang="en-US" sz="1800" err="1"/>
                        <a:t>b</a:t>
                      </a:r>
                      <a:r>
                        <a:rPr lang="en-US" sz="1800" baseline="30000" err="1"/>
                        <a:t>d</a:t>
                      </a:r>
                      <a:r>
                        <a:rPr lang="en-US" sz="1800"/>
                        <a:t>)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O(b</a:t>
                      </a:r>
                      <a:r>
                        <a:rPr lang="en-US" sz="1800" baseline="30000">
                          <a:sym typeface="Symbol"/>
                        </a:rPr>
                        <a:t></a:t>
                      </a:r>
                      <a:r>
                        <a:rPr lang="en-US" sz="1800" baseline="30000"/>
                        <a:t>1+C*/</a:t>
                      </a:r>
                      <a:r>
                        <a:rPr lang="el-GR" sz="1800" baseline="30000"/>
                        <a:t>ε</a:t>
                      </a:r>
                      <a:r>
                        <a:rPr lang="el-GR" sz="1800" baseline="30000">
                          <a:sym typeface="Symbol"/>
                        </a:rPr>
                        <a:t></a:t>
                      </a:r>
                      <a:r>
                        <a:rPr lang="en-US" sz="1800"/>
                        <a:t>)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</a:t>
                      </a:r>
                      <a:r>
                        <a:rPr lang="en-US" sz="1800" err="1"/>
                        <a:t>b</a:t>
                      </a:r>
                      <a:r>
                        <a:rPr lang="en-US" sz="1800" baseline="30000" err="1"/>
                        <a:t>m</a:t>
                      </a:r>
                      <a:r>
                        <a:rPr lang="en-US" sz="1800"/>
                        <a:t>)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</a:t>
                      </a:r>
                      <a:r>
                        <a:rPr lang="en-US" sz="1800" err="1"/>
                        <a:t>b</a:t>
                      </a:r>
                      <a:r>
                        <a:rPr lang="en-US" sz="1800" baseline="30000" err="1"/>
                        <a:t>l</a:t>
                      </a:r>
                      <a:r>
                        <a:rPr lang="en-US" sz="1800"/>
                        <a:t>)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O(</a:t>
                      </a:r>
                      <a:r>
                        <a:rPr lang="en-US" sz="1800" err="1"/>
                        <a:t>b</a:t>
                      </a:r>
                      <a:r>
                        <a:rPr lang="en-US" sz="1800" baseline="30000" err="1"/>
                        <a:t>d</a:t>
                      </a:r>
                      <a:r>
                        <a:rPr lang="en-US" sz="1800"/>
                        <a:t>)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</a:t>
                      </a:r>
                      <a:r>
                        <a:rPr lang="en-US" sz="1800" err="1"/>
                        <a:t>b</a:t>
                      </a:r>
                      <a:r>
                        <a:rPr lang="en-US" sz="1800" baseline="30000" err="1"/>
                        <a:t>d</a:t>
                      </a:r>
                      <a:r>
                        <a:rPr lang="en-US" sz="1800" baseline="30000"/>
                        <a:t>/2</a:t>
                      </a:r>
                      <a:r>
                        <a:rPr lang="en-US" sz="1800"/>
                        <a:t>)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r>
                        <a:rPr lang="en-US" sz="1800"/>
                        <a:t>Space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</a:t>
                      </a:r>
                      <a:r>
                        <a:rPr lang="en-US" sz="1800" err="1"/>
                        <a:t>b</a:t>
                      </a:r>
                      <a:r>
                        <a:rPr lang="en-US" sz="1800" baseline="30000" err="1"/>
                        <a:t>d</a:t>
                      </a:r>
                      <a:r>
                        <a:rPr lang="en-US" sz="1800"/>
                        <a:t>)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O(b</a:t>
                      </a:r>
                      <a:r>
                        <a:rPr lang="en-US" sz="1800" baseline="30000">
                          <a:sym typeface="Symbol"/>
                        </a:rPr>
                        <a:t></a:t>
                      </a:r>
                      <a:r>
                        <a:rPr lang="en-US" sz="1800" baseline="30000"/>
                        <a:t>1+C*/</a:t>
                      </a:r>
                      <a:r>
                        <a:rPr lang="el-GR" sz="1800" baseline="30000"/>
                        <a:t>ε</a:t>
                      </a:r>
                      <a:r>
                        <a:rPr lang="el-GR" sz="1800" baseline="30000">
                          <a:sym typeface="Symbol"/>
                        </a:rPr>
                        <a:t></a:t>
                      </a:r>
                      <a:r>
                        <a:rPr lang="en-US" sz="1800"/>
                        <a:t>)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</a:t>
                      </a:r>
                      <a:r>
                        <a:rPr lang="en-US" sz="1800" err="1"/>
                        <a:t>bm</a:t>
                      </a:r>
                      <a:r>
                        <a:rPr lang="en-US" sz="1800"/>
                        <a:t>)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O(</a:t>
                      </a:r>
                      <a:r>
                        <a:rPr lang="en-US" sz="1800" err="1"/>
                        <a:t>bl</a:t>
                      </a:r>
                      <a:r>
                        <a:rPr lang="en-US" sz="1800"/>
                        <a:t>)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O(</a:t>
                      </a:r>
                      <a:r>
                        <a:rPr lang="en-US" sz="1800" err="1"/>
                        <a:t>bd</a:t>
                      </a:r>
                      <a:r>
                        <a:rPr lang="en-US" sz="1800"/>
                        <a:t>)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</a:t>
                      </a:r>
                      <a:r>
                        <a:rPr lang="en-US" sz="1800" err="1"/>
                        <a:t>b</a:t>
                      </a:r>
                      <a:r>
                        <a:rPr lang="en-US" sz="1800" baseline="30000" err="1"/>
                        <a:t>d</a:t>
                      </a:r>
                      <a:r>
                        <a:rPr lang="en-US" sz="1800" baseline="30000"/>
                        <a:t>/2</a:t>
                      </a:r>
                      <a:r>
                        <a:rPr lang="en-US" sz="1800"/>
                        <a:t>)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r>
                        <a:rPr lang="en-US" sz="1800"/>
                        <a:t>Optimal?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Yes[c]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Yes[c]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Yes[</a:t>
                      </a:r>
                      <a:r>
                        <a:rPr lang="en-US" sz="1800" err="1"/>
                        <a:t>c,d</a:t>
                      </a:r>
                      <a:r>
                        <a:rPr lang="en-US" sz="1800"/>
                        <a:t>]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53F46695-7144-0DF1-2117-7E4857DC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E16F170-D222-46E3-9D11-447F3FCD5FFE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5D05219-0C21-E15F-6521-2AEA9C199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E7BF4E0-87C8-D38E-2348-5D6C1D1F1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Problem formulation usually requires abstracting away real-world details to define a state space that can feasibly be explored</a:t>
            </a:r>
          </a:p>
          <a:p>
            <a:pPr lvl="4" eaLnBrk="1" hangingPunct="1"/>
            <a:endParaRPr lang="en-US" altLang="en-US" sz="16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Variety of uninformed search strategies</a:t>
            </a:r>
          </a:p>
          <a:p>
            <a:pPr lvl="4" eaLnBrk="1" hangingPunct="1"/>
            <a:endParaRPr lang="en-US" altLang="en-US" sz="16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Iterative deepening search uses only linear space and not much more time than other uninformed algorithms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10805-E733-DD4F-E847-CC623B3B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2968"/>
            <a:ext cx="9603275" cy="390136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8000" b="1"/>
              <a:t>Reference Books: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7200"/>
              <a:t>1.  Artificial Intelligence Russel and Norvig 3rd Edition Pearson Education, PHI, (2015)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7200"/>
              <a:t>2.  Artificial Intelligence Elaine Rich &amp; Kevin Knight 3rd Edition Tata McGraw-Hill Edition, Reprint (2008) 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8000" b="1"/>
              <a:t>Sites and Web links: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7200"/>
              <a:t>1. https://www.javatpoint.com/ai-uninformed-search-algorithms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7200"/>
              <a:t>2. https://www.geeksforgeeks.org/search-algorithms-in-ai/</a:t>
            </a:r>
            <a:endParaRPr lang="en-IN" sz="7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B1DBD-6ECA-B91E-C4D3-EAA17981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53</a:t>
            </a:fld>
            <a:endParaRPr lang="en-IN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503023FD-E6F6-B9E6-F9A7-473063240B8F}"/>
              </a:ext>
            </a:extLst>
          </p:cNvPr>
          <p:cNvSpPr/>
          <p:nvPr/>
        </p:nvSpPr>
        <p:spPr>
          <a:xfrm>
            <a:off x="2161309" y="940903"/>
            <a:ext cx="8440430" cy="649357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REFERENCES FOR FURTHER LEARNING OF THE SESSION</a:t>
            </a:r>
            <a:endParaRPr lang="en-US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4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3651893" y="922092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Self-Assessment Questions</a:t>
            </a:r>
            <a:endParaRPr lang="en-US" sz="20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Google Shape;502;p17">
            <a:extLst>
              <a:ext uri="{FF2B5EF4-FFF2-40B4-BE49-F238E27FC236}">
                <a16:creationId xmlns:a16="http://schemas.microsoft.com/office/drawing/2014/main" id="{4965806B-EF5B-825C-DF59-8A82CC458062}"/>
              </a:ext>
            </a:extLst>
          </p:cNvPr>
          <p:cNvSpPr/>
          <p:nvPr/>
        </p:nvSpPr>
        <p:spPr>
          <a:xfrm>
            <a:off x="1182017" y="2174924"/>
            <a:ext cx="10172210" cy="1635076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b="1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>
                <a:solidFill>
                  <a:schemeClr val="bg1"/>
                </a:solidFill>
              </a:rPr>
              <a:t>Iterative Deepening Search (IDS) combines the benefits of which two search strategies?</a:t>
            </a:r>
          </a:p>
          <a:p>
            <a:pPr indent="457200">
              <a:lnSpc>
                <a:spcPct val="150000"/>
              </a:lnSpc>
              <a:spcAft>
                <a:spcPts val="1000"/>
              </a:spcAft>
            </a:pPr>
            <a:r>
              <a:rPr lang="en-IN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Breadth-First Search and Depth-First Search	B) Depth-First Search and Uniform-Cost Search	</a:t>
            </a:r>
            <a:endParaRPr lang="en-IN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1000"/>
              </a:spcAft>
            </a:pPr>
            <a:r>
              <a:rPr lang="en-IN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Breadth-First Search and Uniform-Cost Search </a:t>
            </a:r>
            <a:r>
              <a:rPr lang="en-IN" kern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D) Depth-Limited Search and BF Search</a:t>
            </a:r>
            <a:endParaRPr sz="160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  <a:sym typeface="Calibri"/>
            </a:endParaRPr>
          </a:p>
        </p:txBody>
      </p:sp>
      <p:sp>
        <p:nvSpPr>
          <p:cNvPr id="6" name="Google Shape;502;p17">
            <a:extLst>
              <a:ext uri="{FF2B5EF4-FFF2-40B4-BE49-F238E27FC236}">
                <a16:creationId xmlns:a16="http://schemas.microsoft.com/office/drawing/2014/main" id="{CA4E5787-0968-49BE-D5B0-7FD1E92D6C7E}"/>
              </a:ext>
            </a:extLst>
          </p:cNvPr>
          <p:cNvSpPr/>
          <p:nvPr/>
        </p:nvSpPr>
        <p:spPr>
          <a:xfrm>
            <a:off x="1182017" y="4075441"/>
            <a:ext cx="10172210" cy="1635076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  <a:sym typeface="Calibri"/>
              </a:rPr>
              <a:t>2. </a:t>
            </a:r>
            <a:r>
              <a:rPr lang="en-IN" b="1">
                <a:solidFill>
                  <a:schemeClr val="bg1"/>
                </a:solidFill>
              </a:rPr>
              <a:t>Which of the following strategies is least likely to be affected by high branching factors?</a:t>
            </a:r>
          </a:p>
          <a:p>
            <a:pPr indent="457200">
              <a:lnSpc>
                <a:spcPct val="150000"/>
              </a:lnSpc>
              <a:spcAft>
                <a:spcPts val="1000"/>
              </a:spcAft>
            </a:pPr>
            <a:r>
              <a:rPr lang="en-IN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Breadth-First Search					</a:t>
            </a:r>
            <a:r>
              <a:rPr lang="en-IN" sz="1800" kern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Depth-First Search</a:t>
            </a:r>
            <a:r>
              <a:rPr lang="en-IN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C) Uniform-Cost Search					D) Iterative Deepening Search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sz="16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A13114-1A98-FD02-1B52-9DA6A80A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33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BC36-9FED-2186-FACE-82A2660C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3. What is Depth-Limited Search (DLS)?</a:t>
            </a:r>
          </a:p>
          <a:p>
            <a:pPr marL="0" indent="0">
              <a:buNone/>
            </a:pPr>
            <a:r>
              <a:rPr lang="en-US"/>
              <a:t>         a. A variation of depth-first search with a limit on the depth of Search tree</a:t>
            </a:r>
          </a:p>
          <a:p>
            <a:pPr marL="0" indent="0">
              <a:buNone/>
            </a:pPr>
            <a:r>
              <a:rPr lang="en-US"/>
              <a:t>         b. A variation of breadth-first search with a limit on the number of nodes</a:t>
            </a:r>
          </a:p>
          <a:p>
            <a:pPr marL="0" indent="0">
              <a:buNone/>
            </a:pPr>
            <a:r>
              <a:rPr lang="en-US"/>
              <a:t>         c. An uninformed search that uses a priority queue</a:t>
            </a:r>
          </a:p>
          <a:p>
            <a:pPr marL="0" indent="0">
              <a:buNone/>
            </a:pPr>
            <a:r>
              <a:rPr lang="en-US"/>
              <a:t>         d. A search algorithm that guarantees finding the shortest path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EEB5-DC9F-D4CA-C585-4489CD6E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55</a:t>
            </a:fld>
            <a:endParaRPr lang="en-IN"/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37DAC624-D90C-6FCA-77D2-16505842ADE7}"/>
              </a:ext>
            </a:extLst>
          </p:cNvPr>
          <p:cNvSpPr/>
          <p:nvPr/>
        </p:nvSpPr>
        <p:spPr>
          <a:xfrm>
            <a:off x="3651893" y="922092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Self-Assessment Questions</a:t>
            </a:r>
            <a:endParaRPr lang="en-US" sz="20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289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BC36-9FED-2186-FACE-82A2660C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4. Which data structure is typically used in Least-Cost Search to keep track of  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    nodes? </a:t>
            </a:r>
          </a:p>
          <a:p>
            <a:pPr marL="0" indent="0">
              <a:buNone/>
            </a:pPr>
            <a:r>
              <a:rPr lang="en-US"/>
              <a:t>         a.  Stack</a:t>
            </a:r>
          </a:p>
          <a:p>
            <a:pPr marL="0" indent="0">
              <a:buNone/>
            </a:pPr>
            <a:r>
              <a:rPr lang="en-US"/>
              <a:t>         b.  Queue</a:t>
            </a:r>
          </a:p>
          <a:p>
            <a:pPr marL="0" indent="0">
              <a:buNone/>
            </a:pPr>
            <a:r>
              <a:rPr lang="en-US"/>
              <a:t>         c.  Priority Queue</a:t>
            </a:r>
          </a:p>
          <a:p>
            <a:pPr marL="0" indent="0">
              <a:buNone/>
            </a:pPr>
            <a:r>
              <a:rPr lang="en-US"/>
              <a:t>         d.  Hash Table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EEB5-DC9F-D4CA-C585-4489CD6E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56</a:t>
            </a:fld>
            <a:endParaRPr lang="en-IN"/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CDB865B7-C705-F6F2-752D-FDA59155E689}"/>
              </a:ext>
            </a:extLst>
          </p:cNvPr>
          <p:cNvSpPr/>
          <p:nvPr/>
        </p:nvSpPr>
        <p:spPr>
          <a:xfrm>
            <a:off x="3651893" y="922092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Self-Assessment Questions</a:t>
            </a:r>
            <a:endParaRPr lang="en-US" sz="20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58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BC36-9FED-2186-FACE-82A2660C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5.  How does Bidirectional Search improve efficiency? </a:t>
            </a:r>
          </a:p>
          <a:p>
            <a:pPr marL="0" indent="0">
              <a:buNone/>
            </a:pPr>
            <a:r>
              <a:rPr lang="en-US"/>
              <a:t>         a. By exploring in only one direction</a:t>
            </a:r>
          </a:p>
          <a:p>
            <a:pPr marL="0" indent="0">
              <a:buNone/>
            </a:pPr>
            <a:r>
              <a:rPr lang="en-US"/>
              <a:t>         b. By exploring from both the initial state and the goal state simultaneously</a:t>
            </a:r>
          </a:p>
          <a:p>
            <a:pPr marL="0" indent="0">
              <a:buNone/>
            </a:pPr>
            <a:r>
              <a:rPr lang="en-US"/>
              <a:t>         c. By using a larger memory space</a:t>
            </a:r>
          </a:p>
          <a:p>
            <a:pPr marL="0" indent="0">
              <a:buNone/>
            </a:pPr>
            <a:r>
              <a:rPr lang="en-US"/>
              <a:t>         d. By ignoring the goal state initially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EEB5-DC9F-D4CA-C585-4489CD6E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57</a:t>
            </a:fld>
            <a:endParaRPr lang="en-IN"/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226D9EB3-CC26-4633-174D-C5720CB0906B}"/>
              </a:ext>
            </a:extLst>
          </p:cNvPr>
          <p:cNvSpPr/>
          <p:nvPr/>
        </p:nvSpPr>
        <p:spPr>
          <a:xfrm>
            <a:off x="3651893" y="922092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Self-Assessment Questions</a:t>
            </a:r>
            <a:endParaRPr lang="en-US" sz="20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66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29" y="2015732"/>
            <a:ext cx="10427325" cy="3450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GB"/>
          </a:p>
          <a:p>
            <a:pPr marL="457200" indent="-457200">
              <a:buFont typeface="+mj-lt"/>
              <a:buAutoNum type="arabicPeriod"/>
            </a:pPr>
            <a:endParaRPr lang="en-IN"/>
          </a:p>
          <a:p>
            <a:pPr marL="457200" indent="-457200">
              <a:buFont typeface="+mj-lt"/>
              <a:buAutoNum type="arabicPeriod"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1851903" y="1004213"/>
            <a:ext cx="7451723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TERMINAL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D1CDD-1DEE-7FCC-CE67-2A93B48F3499}"/>
              </a:ext>
            </a:extLst>
          </p:cNvPr>
          <p:cNvSpPr txBox="1"/>
          <p:nvPr/>
        </p:nvSpPr>
        <p:spPr>
          <a:xfrm>
            <a:off x="989556" y="2185792"/>
            <a:ext cx="10947748" cy="3269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ker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the main characteristics of an uninformed search strategy?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ker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Explain the Iterative Deepening Depth-First Search (IDDFS). Why might it be preferred over both BFS</a:t>
            </a:r>
          </a:p>
          <a:p>
            <a:pPr algn="just">
              <a:lnSpc>
                <a:spcPct val="150000"/>
              </a:lnSpc>
            </a:pPr>
            <a:r>
              <a:rPr lang="en-IN" sz="2000" ker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DFS?</a:t>
            </a:r>
          </a:p>
          <a:p>
            <a:pPr algn="just">
              <a:lnSpc>
                <a:spcPct val="150000"/>
              </a:lnSpc>
            </a:pPr>
            <a:r>
              <a:rPr lang="en-IN" sz="2000" ker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BFS and DFS in terms of completeness, time complexity, space complexity, and optimality.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ker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what scenarios would Uniform Cost Search be more appropriate than other uninformed search</a:t>
            </a:r>
          </a:p>
          <a:p>
            <a:pPr algn="just">
              <a:lnSpc>
                <a:spcPct val="150000"/>
              </a:lnSpc>
            </a:pPr>
            <a:r>
              <a:rPr lang="en-IN" sz="2000" ker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strategies?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ker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the limitations of using uninformed search strategies in real-world problems?</a:t>
            </a:r>
            <a:r>
              <a:rPr lang="en-GB" sz="200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8F4981-7CC8-BF94-5917-9BE560C6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352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4177647" y="2390030"/>
            <a:ext cx="3320322" cy="91285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Poppins" pitchFamily="2" charset="77"/>
                <a:cs typeface="Poppins" pitchFamily="2" charset="77"/>
              </a:rPr>
              <a:t>THANK YOU</a:t>
            </a:r>
            <a:endParaRPr lang="en-US" sz="240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91A4B4-C51D-2F4E-A76E-7C7EA6E948C2}"/>
              </a:ext>
            </a:extLst>
          </p:cNvPr>
          <p:cNvSpPr/>
          <p:nvPr/>
        </p:nvSpPr>
        <p:spPr>
          <a:xfrm>
            <a:off x="4586990" y="4271040"/>
            <a:ext cx="2501636" cy="41182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Poppins" pitchFamily="2" charset="77"/>
                <a:cs typeface="Poppins" pitchFamily="2" charset="77"/>
              </a:rPr>
              <a:t>TEAM AI&amp;ML</a:t>
            </a:r>
            <a:endParaRPr lang="en-US" sz="240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174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AB4C3500-B5C5-9678-0CA3-9126A742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901DC2E-132B-460A-8D03-54364583E5A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22BB43E-E812-0CD2-61ED-F26D6794D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371600"/>
            <a:ext cx="9603275" cy="48215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Uninformed search strategies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EE9DDA5-115D-DE4A-BA09-357319859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8650288" cy="3581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Queue for Frontier: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FIFO? LIFO? Priority?</a:t>
            </a:r>
          </a:p>
          <a:p>
            <a:pPr eaLnBrk="1" hangingPunct="1"/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Goal-Test: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When inserted into </a:t>
            </a:r>
            <a:r>
              <a:rPr lang="en-US" altLang="en-US" sz="2400" i="1">
                <a:ea typeface="ＭＳ Ｐゴシック" panose="020B0600070205080204" pitchFamily="34" charset="-128"/>
              </a:rPr>
              <a:t>Frontier</a:t>
            </a:r>
            <a:r>
              <a:rPr lang="en-US" altLang="en-US" sz="2400">
                <a:ea typeface="ＭＳ Ｐゴシック" panose="020B0600070205080204" pitchFamily="34" charset="-128"/>
              </a:rPr>
              <a:t>? When removed?</a:t>
            </a:r>
          </a:p>
          <a:p>
            <a:pPr eaLnBrk="1" hangingPunct="1"/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Tree Search or Graph Search: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	 Forget </a:t>
            </a:r>
            <a:r>
              <a:rPr lang="en-US" altLang="en-US" sz="2400" i="1">
                <a:ea typeface="ＭＳ Ｐゴシック" panose="020B0600070205080204" pitchFamily="34" charset="-128"/>
              </a:rPr>
              <a:t>Explored</a:t>
            </a:r>
            <a:r>
              <a:rPr lang="en-US" altLang="en-US" sz="2400">
                <a:ea typeface="ＭＳ Ｐゴシック" panose="020B0600070205080204" pitchFamily="34" charset="-128"/>
              </a:rPr>
              <a:t> nodes? Remember them?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0414709-9B75-EAD5-9891-6401BB3C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8299"/>
            <a:ext cx="9603275" cy="625455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Queue for Frontier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E4A1C52-97D4-5834-FA08-8E58239E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244552" cy="415305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FIFO (First In, First Out)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Results in Breadth-First Search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LIFO (Last In, First Out)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Results in Depth-First Search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Priority Queue sorted by path cost so far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Results in Uniform Cost Search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Iterative Deepening Search uses Depth-First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Bidirectional Search can use either Breadth-First or Uniform Cost Search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822B7056-9DD7-5B94-8FE8-45E09142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8CF488A-D786-4FBA-8CA4-6875782FB711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55D19F1-693E-F51F-A855-3D17AEB6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When to do Goal-Test?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When generated? When popped?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0C11A39-14DA-A643-C03C-6B7CBE361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435621" cy="451053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Do Goal-Test </a:t>
            </a:r>
            <a:r>
              <a:rPr lang="en-US" altLang="en-US" sz="2400" i="1">
                <a:solidFill>
                  <a:srgbClr val="FF0000"/>
                </a:solidFill>
                <a:ea typeface="ＭＳ Ｐゴシック" panose="020B0600070205080204" pitchFamily="34" charset="-128"/>
              </a:rPr>
              <a:t>when node is popped from queue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IF you care about finding the optimal path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AND your search space may have both short expensive and long cheap paths to a goal.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Guard against a short expensive goal.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E.g., Uniform Cost search with variable step costs.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Otherwise, do Goal-Test </a:t>
            </a:r>
            <a:r>
              <a:rPr lang="en-US" altLang="en-US" sz="2400" i="1">
                <a:solidFill>
                  <a:srgbClr val="FF0000"/>
                </a:solidFill>
                <a:ea typeface="ＭＳ Ｐゴシック" panose="020B0600070205080204" pitchFamily="34" charset="-128"/>
              </a:rPr>
              <a:t>when is node inserted</a:t>
            </a:r>
            <a:r>
              <a:rPr lang="en-US" altLang="en-US" sz="240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E.g., Breadth-first Search, Depth-first Search, or Uniform Cost search when cost is a non-decreasing function of depth only (which is equivalent to Breadth-first Search).</a:t>
            </a:r>
          </a:p>
          <a:p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REASON ABOUT your search space &amp; problem.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How could I possibly find a non-optimal goal?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4BDE8FBD-ABD8-D7BB-6673-F92C7372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BE86E6B-DD92-4716-BF4C-E98B8B83207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EE0BECD-3256-7D39-AD60-B3F1EEB5F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351128"/>
            <a:ext cx="9603275" cy="50262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Repeated states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37197A4-4101-F642-6E1F-F1D42543B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015733"/>
            <a:ext cx="9603275" cy="164302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Failure to detect repeated states can turn a linear problem into an exponential one!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Test is often implemented as a hash table.</a:t>
            </a:r>
          </a:p>
        </p:txBody>
      </p:sp>
      <p:pic>
        <p:nvPicPr>
          <p:cNvPr id="10245" name="Picture 4" descr="ribbon-space">
            <a:extLst>
              <a:ext uri="{FF2B5EF4-FFF2-40B4-BE49-F238E27FC236}">
                <a16:creationId xmlns:a16="http://schemas.microsoft.com/office/drawing/2014/main" id="{4729EB0B-C9C1-62E2-F2E0-626BFEA37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69" y="3617816"/>
            <a:ext cx="7079776" cy="250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59</Slides>
  <Notes>32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Gallery</vt:lpstr>
      <vt:lpstr>ARTIFICIAL INTELLIGENCE &amp; MACHINE LEARNING</vt:lpstr>
      <vt:lpstr>PowerPoint Presentation</vt:lpstr>
      <vt:lpstr>Outline</vt:lpstr>
      <vt:lpstr>Uninformed search strategies</vt:lpstr>
      <vt:lpstr>Search strategy evaluation</vt:lpstr>
      <vt:lpstr>Uninformed search strategies</vt:lpstr>
      <vt:lpstr>Queue for Frontier</vt:lpstr>
      <vt:lpstr>When to do Goal-Test? When generated? When popped?</vt:lpstr>
      <vt:lpstr>Repeated states</vt:lpstr>
      <vt:lpstr>Solutions to Repeated States</vt:lpstr>
      <vt:lpstr>Breadth-first search</vt:lpstr>
      <vt:lpstr>Breadth-first search</vt:lpstr>
      <vt:lpstr>Breadth-first search</vt:lpstr>
      <vt:lpstr>Breadth-first search</vt:lpstr>
      <vt:lpstr>Breadth-first search</vt:lpstr>
      <vt:lpstr>PowerPoint Presentation</vt:lpstr>
      <vt:lpstr>Properties of breadth-first search</vt:lpstr>
      <vt:lpstr>Properties of breadth-first search</vt:lpstr>
      <vt:lpstr>PowerPoint Presentation</vt:lpstr>
      <vt:lpstr>Uniform-cost search</vt:lpstr>
      <vt:lpstr>Uniform-cost search: node with smallest path cost g(n). </vt:lpstr>
      <vt:lpstr>Uniform-cost search </vt:lpstr>
      <vt:lpstr>Uniform-cost search 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Properties of depth-first search</vt:lpstr>
      <vt:lpstr>Properties of depth-first search</vt:lpstr>
      <vt:lpstr>PowerPoint Presentation</vt:lpstr>
      <vt:lpstr>PowerPoint Presentation</vt:lpstr>
      <vt:lpstr>Example: </vt:lpstr>
      <vt:lpstr> Depth Limit Search </vt:lpstr>
      <vt:lpstr>PowerPoint Presentation</vt:lpstr>
      <vt:lpstr>PowerPoint Presentation</vt:lpstr>
      <vt:lpstr>Steps of Bidirectional Search</vt:lpstr>
      <vt:lpstr>Steps of Bidirectional Search</vt:lpstr>
      <vt:lpstr>Example</vt:lpstr>
      <vt:lpstr>Example</vt:lpstr>
      <vt:lpstr>Example</vt:lpstr>
      <vt:lpstr>Example</vt:lpstr>
      <vt:lpstr>Bidirectional Search </vt:lpstr>
      <vt:lpstr>PowerPoint Presentation</vt:lpstr>
      <vt:lpstr>PowerPoint Presentation</vt:lpstr>
      <vt:lpstr>Summary of algorithms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Sastry Jammalamadaka</dc:creator>
  <cp:revision>1</cp:revision>
  <dcterms:created xsi:type="dcterms:W3CDTF">2023-05-04T12:59:08Z</dcterms:created>
  <dcterms:modified xsi:type="dcterms:W3CDTF">2024-07-24T11:21:39Z</dcterms:modified>
</cp:coreProperties>
</file>