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60" r:id="rId4"/>
    <p:sldId id="351" r:id="rId5"/>
    <p:sldId id="347" r:id="rId6"/>
    <p:sldId id="348" r:id="rId7"/>
    <p:sldId id="349" r:id="rId8"/>
    <p:sldId id="350" r:id="rId9"/>
    <p:sldId id="270" r:id="rId10"/>
    <p:sldId id="271" r:id="rId11"/>
    <p:sldId id="272" r:id="rId12"/>
    <p:sldId id="273" r:id="rId13"/>
    <p:sldId id="274" r:id="rId14"/>
    <p:sldId id="276" r:id="rId15"/>
    <p:sldId id="284" r:id="rId16"/>
    <p:sldId id="279" r:id="rId17"/>
    <p:sldId id="259" r:id="rId18"/>
    <p:sldId id="34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877810-DBC8-8C2E-537A-69C1CEEADBB5}" name="Guest User" initials="GU" userId="S::urn:spo:anon#bb7912a7403b6142123802b9bc6a067d4d8ed65b1bc7812f70f90705da1710fc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62092-B555-E7EE-016F-E4B3A533B638}" v="4" dt="2024-07-20T04:21:52.432"/>
    <p1510:client id="{8AC7D9CC-FFB9-6A87-DCB5-F217E2943C33}" v="2" dt="2024-07-18T04:49:38.578"/>
    <p1510:client id="{C9BB335E-4202-0545-B616-225DD51C6719}" v="9" dt="2024-07-18T04:37:16.940"/>
    <p1510:client id="{CB292964-B8A7-9C8C-A3C2-2FD1FC454509}" v="6" dt="2024-07-18T04:39:00.916"/>
    <p1510:client id="{DA194E78-FC66-D1AE-B05D-FB731950AE58}" v="1" dt="2024-07-18T04:24:52.317"/>
    <p1510:client id="{E40B430C-4C8C-092D-9303-087BA714579E}" v="1" dt="2024-07-18T04:34:27.170"/>
    <p1510:client id="{FBEBF4D2-A4FC-EBC7-5192-ECA6CC501B5A}" v="14" dt="2024-07-18T07:11:31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DHAM BHANU PRAKASH" userId="S::2300033213@kluniversity.in::a037cfc8-28fc-47f6-acd5-e71580eb1d5a" providerId="AD" clId="Web-{E40B430C-4C8C-092D-9303-087BA714579E}"/>
    <pc:docChg chg="modSld">
      <pc:chgData name="GANDHAM BHANU PRAKASH" userId="S::2300033213@kluniversity.in::a037cfc8-28fc-47f6-acd5-e71580eb1d5a" providerId="AD" clId="Web-{E40B430C-4C8C-092D-9303-087BA714579E}" dt="2024-07-18T04:34:27.170" v="0" actId="1076"/>
      <pc:docMkLst>
        <pc:docMk/>
      </pc:docMkLst>
      <pc:sldChg chg="modSp">
        <pc:chgData name="GANDHAM BHANU PRAKASH" userId="S::2300033213@kluniversity.in::a037cfc8-28fc-47f6-acd5-e71580eb1d5a" providerId="AD" clId="Web-{E40B430C-4C8C-092D-9303-087BA714579E}" dt="2024-07-18T04:34:27.170" v="0" actId="1076"/>
        <pc:sldMkLst>
          <pc:docMk/>
          <pc:sldMk cId="2838430274" sldId="260"/>
        </pc:sldMkLst>
        <pc:picChg chg="mod">
          <ac:chgData name="GANDHAM BHANU PRAKASH" userId="S::2300033213@kluniversity.in::a037cfc8-28fc-47f6-acd5-e71580eb1d5a" providerId="AD" clId="Web-{E40B430C-4C8C-092D-9303-087BA714579E}" dt="2024-07-18T04:34:27.170" v="0" actId="1076"/>
          <ac:picMkLst>
            <pc:docMk/>
            <pc:sldMk cId="2838430274" sldId="260"/>
            <ac:picMk id="5" creationId="{00000000-0000-0000-0000-000000000000}"/>
          </ac:picMkLst>
        </pc:picChg>
      </pc:sldChg>
    </pc:docChg>
  </pc:docChgLst>
  <pc:docChgLst>
    <pc:chgData name="Dr.K.Swathi" userId="S::dr.kswathi@kluniversity.in::ccdd9174-e0cd-4815-b0c6-8062f28da832" providerId="AD" clId="Web-{56E9CBCB-7F28-3292-98D2-C4D13F5C4C02}"/>
    <pc:docChg chg="addSld delSld">
      <pc:chgData name="Dr.K.Swathi" userId="S::dr.kswathi@kluniversity.in::ccdd9174-e0cd-4815-b0c6-8062f28da832" providerId="AD" clId="Web-{56E9CBCB-7F28-3292-98D2-C4D13F5C4C02}" dt="2024-06-07T06:24:15.306" v="4"/>
      <pc:docMkLst>
        <pc:docMk/>
      </pc:docMkLst>
      <pc:sldChg chg="add del">
        <pc:chgData name="Dr.K.Swathi" userId="S::dr.kswathi@kluniversity.in::ccdd9174-e0cd-4815-b0c6-8062f28da832" providerId="AD" clId="Web-{56E9CBCB-7F28-3292-98D2-C4D13F5C4C02}" dt="2024-06-07T06:23:23.492" v="3"/>
        <pc:sldMkLst>
          <pc:docMk/>
          <pc:sldMk cId="2363301979" sldId="262"/>
        </pc:sldMkLst>
      </pc:sldChg>
      <pc:sldChg chg="add del">
        <pc:chgData name="Dr.K.Swathi" userId="S::dr.kswathi@kluniversity.in::ccdd9174-e0cd-4815-b0c6-8062f28da832" providerId="AD" clId="Web-{56E9CBCB-7F28-3292-98D2-C4D13F5C4C02}" dt="2024-06-07T06:23:23.476" v="2"/>
        <pc:sldMkLst>
          <pc:docMk/>
          <pc:sldMk cId="778235913" sldId="267"/>
        </pc:sldMkLst>
      </pc:sldChg>
      <pc:sldChg chg="del">
        <pc:chgData name="Dr.K.Swathi" userId="S::dr.kswathi@kluniversity.in::ccdd9174-e0cd-4815-b0c6-8062f28da832" providerId="AD" clId="Web-{56E9CBCB-7F28-3292-98D2-C4D13F5C4C02}" dt="2024-06-07T06:24:15.306" v="4"/>
        <pc:sldMkLst>
          <pc:docMk/>
          <pc:sldMk cId="15460190" sldId="352"/>
        </pc:sldMkLst>
      </pc:sldChg>
    </pc:docChg>
  </pc:docChgLst>
  <pc:docChgLst>
    <pc:chgData name="Guest User" userId="S::urn:spo:anon#bb7912a7403b6142123802b9bc6a067d4d8ed65b1bc7812f70f90705da1710fc::" providerId="AD" clId="Web-{FBEBF4D2-A4FC-EBC7-5192-ECA6CC501B5A}"/>
    <pc:docChg chg="modSld">
      <pc:chgData name="Guest User" userId="S::urn:spo:anon#bb7912a7403b6142123802b9bc6a067d4d8ed65b1bc7812f70f90705da1710fc::" providerId="AD" clId="Web-{FBEBF4D2-A4FC-EBC7-5192-ECA6CC501B5A}" dt="2024-07-18T07:11:31.610" v="10" actId="20577"/>
      <pc:docMkLst>
        <pc:docMk/>
      </pc:docMkLst>
      <pc:sldChg chg="modSp">
        <pc:chgData name="Guest User" userId="S::urn:spo:anon#bb7912a7403b6142123802b9bc6a067d4d8ed65b1bc7812f70f90705da1710fc::" providerId="AD" clId="Web-{FBEBF4D2-A4FC-EBC7-5192-ECA6CC501B5A}" dt="2024-07-18T07:11:31.610" v="10" actId="20577"/>
        <pc:sldMkLst>
          <pc:docMk/>
          <pc:sldMk cId="2479364953" sldId="273"/>
        </pc:sldMkLst>
        <pc:spChg chg="mod">
          <ac:chgData name="Guest User" userId="S::urn:spo:anon#bb7912a7403b6142123802b9bc6a067d4d8ed65b1bc7812f70f90705da1710fc::" providerId="AD" clId="Web-{FBEBF4D2-A4FC-EBC7-5192-ECA6CC501B5A}" dt="2024-07-18T07:11:31.610" v="10" actId="20577"/>
          <ac:spMkLst>
            <pc:docMk/>
            <pc:sldMk cId="2479364953" sldId="273"/>
            <ac:spMk id="3" creationId="{00000000-0000-0000-0000-000000000000}"/>
          </ac:spMkLst>
        </pc:spChg>
      </pc:sldChg>
      <pc:sldChg chg="modSp">
        <pc:chgData name="Guest User" userId="S::urn:spo:anon#bb7912a7403b6142123802b9bc6a067d4d8ed65b1bc7812f70f90705da1710fc::" providerId="AD" clId="Web-{FBEBF4D2-A4FC-EBC7-5192-ECA6CC501B5A}" dt="2024-07-18T05:00:20.758" v="5" actId="20577"/>
        <pc:sldMkLst>
          <pc:docMk/>
          <pc:sldMk cId="1771889261" sldId="346"/>
        </pc:sldMkLst>
        <pc:spChg chg="mod">
          <ac:chgData name="Guest User" userId="S::urn:spo:anon#bb7912a7403b6142123802b9bc6a067d4d8ed65b1bc7812f70f90705da1710fc::" providerId="AD" clId="Web-{FBEBF4D2-A4FC-EBC7-5192-ECA6CC501B5A}" dt="2024-07-18T05:00:20.758" v="5" actId="20577"/>
          <ac:spMkLst>
            <pc:docMk/>
            <pc:sldMk cId="1771889261" sldId="346"/>
            <ac:spMk id="2" creationId="{4A60F58E-B65A-48AE-AF34-FEE2C1B24EEA}"/>
          </ac:spMkLst>
        </pc:spChg>
      </pc:sldChg>
      <pc:sldChg chg="modSp">
        <pc:chgData name="Guest User" userId="S::urn:spo:anon#bb7912a7403b6142123802b9bc6a067d4d8ed65b1bc7812f70f90705da1710fc::" providerId="AD" clId="Web-{FBEBF4D2-A4FC-EBC7-5192-ECA6CC501B5A}" dt="2024-07-18T04:57:43.706" v="3" actId="20577"/>
        <pc:sldMkLst>
          <pc:docMk/>
          <pc:sldMk cId="2893669553" sldId="352"/>
        </pc:sldMkLst>
        <pc:spChg chg="mod">
          <ac:chgData name="Guest User" userId="S::urn:spo:anon#bb7912a7403b6142123802b9bc6a067d4d8ed65b1bc7812f70f90705da1710fc::" providerId="AD" clId="Web-{FBEBF4D2-A4FC-EBC7-5192-ECA6CC501B5A}" dt="2024-07-18T04:57:43.706" v="3" actId="20577"/>
          <ac:spMkLst>
            <pc:docMk/>
            <pc:sldMk cId="2893669553" sldId="352"/>
            <ac:spMk id="3" creationId="{1ED646FB-944A-B50A-F5F4-D19971DA97A9}"/>
          </ac:spMkLst>
        </pc:spChg>
      </pc:sldChg>
    </pc:docChg>
  </pc:docChgLst>
  <pc:docChgLst>
    <pc:chgData name="Lavudiya Narasimha Swamy" userId="S::lnarasimhaswamy@kluniversity.in::d8f8a587-6452-4788-9027-53de48b0a380" providerId="AD" clId="Web-{4B4376D1-B842-E54E-7B8E-C41E172DF8A2}"/>
    <pc:docChg chg="addSld">
      <pc:chgData name="Lavudiya Narasimha Swamy" userId="S::lnarasimhaswamy@kluniversity.in::d8f8a587-6452-4788-9027-53de48b0a380" providerId="AD" clId="Web-{4B4376D1-B842-E54E-7B8E-C41E172DF8A2}" dt="2024-07-16T04:28:57.533" v="0"/>
      <pc:docMkLst>
        <pc:docMk/>
      </pc:docMkLst>
      <pc:sldChg chg="new">
        <pc:chgData name="Lavudiya Narasimha Swamy" userId="S::lnarasimhaswamy@kluniversity.in::d8f8a587-6452-4788-9027-53de48b0a380" providerId="AD" clId="Web-{4B4376D1-B842-E54E-7B8E-C41E172DF8A2}" dt="2024-07-16T04:28:57.533" v="0"/>
        <pc:sldMkLst>
          <pc:docMk/>
          <pc:sldMk cId="2944815234" sldId="352"/>
        </pc:sldMkLst>
      </pc:sldChg>
    </pc:docChg>
  </pc:docChgLst>
  <pc:docChgLst>
    <pc:chgData name="Guest User" userId="S::urn:spo:anon#bb7912a7403b6142123802b9bc6a067d4d8ed65b1bc7812f70f90705da1710fc::" providerId="AD" clId="Web-{DD456364-89B1-0BB7-F61D-6ACCF1A42D09}"/>
    <pc:docChg chg="sldOrd">
      <pc:chgData name="Guest User" userId="S::urn:spo:anon#bb7912a7403b6142123802b9bc6a067d4d8ed65b1bc7812f70f90705da1710fc::" providerId="AD" clId="Web-{DD456364-89B1-0BB7-F61D-6ACCF1A42D09}" dt="2024-07-14T16:04:40.395" v="0"/>
      <pc:docMkLst>
        <pc:docMk/>
      </pc:docMkLst>
      <pc:sldChg chg="ord">
        <pc:chgData name="Guest User" userId="S::urn:spo:anon#bb7912a7403b6142123802b9bc6a067d4d8ed65b1bc7812f70f90705da1710fc::" providerId="AD" clId="Web-{DD456364-89B1-0BB7-F61D-6ACCF1A42D09}" dt="2024-07-14T16:04:40.395" v="0"/>
        <pc:sldMkLst>
          <pc:docMk/>
          <pc:sldMk cId="2838430274" sldId="260"/>
        </pc:sldMkLst>
      </pc:sldChg>
    </pc:docChg>
  </pc:docChgLst>
  <pc:docChgLst>
    <pc:chgData name="Vemula Jasmine Sowmya" userId="S::vemulajasmine@kluniversity.in::02e4923e-97b0-408f-b48a-0795a02c736a" providerId="AD" clId="Web-{4B467A02-450C-624B-756D-FC228445A671}"/>
    <pc:docChg chg="modSld">
      <pc:chgData name="Vemula Jasmine Sowmya" userId="S::vemulajasmine@kluniversity.in::02e4923e-97b0-408f-b48a-0795a02c736a" providerId="AD" clId="Web-{4B467A02-450C-624B-756D-FC228445A671}" dt="2024-07-15T07:55:26.461" v="1" actId="1076"/>
      <pc:docMkLst>
        <pc:docMk/>
      </pc:docMkLst>
      <pc:sldChg chg="modSp">
        <pc:chgData name="Vemula Jasmine Sowmya" userId="S::vemulajasmine@kluniversity.in::02e4923e-97b0-408f-b48a-0795a02c736a" providerId="AD" clId="Web-{4B467A02-450C-624B-756D-FC228445A671}" dt="2024-07-15T07:55:26.461" v="1" actId="1076"/>
        <pc:sldMkLst>
          <pc:docMk/>
          <pc:sldMk cId="831490608" sldId="351"/>
        </pc:sldMkLst>
        <pc:picChg chg="mod">
          <ac:chgData name="Vemula Jasmine Sowmya" userId="S::vemulajasmine@kluniversity.in::02e4923e-97b0-408f-b48a-0795a02c736a" providerId="AD" clId="Web-{4B467A02-450C-624B-756D-FC228445A671}" dt="2024-07-15T07:55:26.461" v="1" actId="1076"/>
          <ac:picMkLst>
            <pc:docMk/>
            <pc:sldMk cId="831490608" sldId="351"/>
            <ac:picMk id="3" creationId="{295DEA98-8E9F-3C3A-74A7-9C6C9BC5F787}"/>
          </ac:picMkLst>
        </pc:picChg>
      </pc:sldChg>
    </pc:docChg>
  </pc:docChgLst>
  <pc:docChgLst>
    <pc:chgData name="C Yerakamma" userId="S::yerakamma@kluniversity.in::57ffaffb-ad00-4f2c-b528-aa2a079d931c" providerId="AD" clId="Web-{7D54CF7B-2F78-53DD-410C-421AD493879C}"/>
    <pc:docChg chg="delSld">
      <pc:chgData name="C Yerakamma" userId="S::yerakamma@kluniversity.in::57ffaffb-ad00-4f2c-b528-aa2a079d931c" providerId="AD" clId="Web-{7D54CF7B-2F78-53DD-410C-421AD493879C}" dt="2024-07-16T07:53:35.683" v="1"/>
      <pc:docMkLst>
        <pc:docMk/>
      </pc:docMkLst>
      <pc:sldChg chg="del">
        <pc:chgData name="C Yerakamma" userId="S::yerakamma@kluniversity.in::57ffaffb-ad00-4f2c-b528-aa2a079d931c" providerId="AD" clId="Web-{7D54CF7B-2F78-53DD-410C-421AD493879C}" dt="2024-07-16T07:53:29.870" v="0"/>
        <pc:sldMkLst>
          <pc:docMk/>
          <pc:sldMk cId="2944815234" sldId="352"/>
        </pc:sldMkLst>
      </pc:sldChg>
      <pc:sldChg chg="del">
        <pc:chgData name="C Yerakamma" userId="S::yerakamma@kluniversity.in::57ffaffb-ad00-4f2c-b528-aa2a079d931c" providerId="AD" clId="Web-{7D54CF7B-2F78-53DD-410C-421AD493879C}" dt="2024-07-16T07:53:35.683" v="1"/>
        <pc:sldMkLst>
          <pc:docMk/>
          <pc:sldMk cId="2857233725" sldId="353"/>
        </pc:sldMkLst>
      </pc:sldChg>
    </pc:docChg>
  </pc:docChgLst>
  <pc:docChgLst>
    <pc:chgData name="C Yerakamma" userId="S::yerakamma@kluniversity.in::57ffaffb-ad00-4f2c-b528-aa2a079d931c" providerId="AD" clId="Web-{B244EB95-A343-F92D-9D9B-A1113F0C11EA}"/>
    <pc:docChg chg="addSld delSld">
      <pc:chgData name="C Yerakamma" userId="S::yerakamma@kluniversity.in::57ffaffb-ad00-4f2c-b528-aa2a079d931c" providerId="AD" clId="Web-{B244EB95-A343-F92D-9D9B-A1113F0C11EA}" dt="2024-07-17T06:15:28.842" v="1"/>
      <pc:docMkLst>
        <pc:docMk/>
      </pc:docMkLst>
      <pc:sldChg chg="new del">
        <pc:chgData name="C Yerakamma" userId="S::yerakamma@kluniversity.in::57ffaffb-ad00-4f2c-b528-aa2a079d931c" providerId="AD" clId="Web-{B244EB95-A343-F92D-9D9B-A1113F0C11EA}" dt="2024-07-17T06:15:28.842" v="1"/>
        <pc:sldMkLst>
          <pc:docMk/>
          <pc:sldMk cId="895744737" sldId="352"/>
        </pc:sldMkLst>
      </pc:sldChg>
    </pc:docChg>
  </pc:docChgLst>
  <pc:docChgLst>
    <pc:chgData name="KALAGARLA ROHANTH KUMAR" userId="S::2300030290@kluniversity.in::33a6580e-efc9-4f2d-9eb1-a2831cf52cc2" providerId="AD" clId="Web-{C9BB335E-4202-0545-B616-225DD51C6719}"/>
    <pc:docChg chg="modSld">
      <pc:chgData name="KALAGARLA ROHANTH KUMAR" userId="S::2300030290@kluniversity.in::33a6580e-efc9-4f2d-9eb1-a2831cf52cc2" providerId="AD" clId="Web-{C9BB335E-4202-0545-B616-225DD51C6719}" dt="2024-07-18T04:37:16.940" v="8" actId="1076"/>
      <pc:docMkLst>
        <pc:docMk/>
      </pc:docMkLst>
      <pc:sldChg chg="modSp">
        <pc:chgData name="KALAGARLA ROHANTH KUMAR" userId="S::2300030290@kluniversity.in::33a6580e-efc9-4f2d-9eb1-a2831cf52cc2" providerId="AD" clId="Web-{C9BB335E-4202-0545-B616-225DD51C6719}" dt="2024-07-18T04:27:03.646" v="7" actId="20577"/>
        <pc:sldMkLst>
          <pc:docMk/>
          <pc:sldMk cId="2503091" sldId="256"/>
        </pc:sldMkLst>
        <pc:spChg chg="mod">
          <ac:chgData name="KALAGARLA ROHANTH KUMAR" userId="S::2300030290@kluniversity.in::33a6580e-efc9-4f2d-9eb1-a2831cf52cc2" providerId="AD" clId="Web-{C9BB335E-4202-0545-B616-225DD51C6719}" dt="2024-07-18T04:27:03.646" v="7" actId="20577"/>
          <ac:spMkLst>
            <pc:docMk/>
            <pc:sldMk cId="2503091" sldId="256"/>
            <ac:spMk id="2" creationId="{BDA69B8D-BF65-4ADD-F76F-77EA72FFCB8F}"/>
          </ac:spMkLst>
        </pc:spChg>
      </pc:sldChg>
      <pc:sldChg chg="modSp">
        <pc:chgData name="KALAGARLA ROHANTH KUMAR" userId="S::2300030290@kluniversity.in::33a6580e-efc9-4f2d-9eb1-a2831cf52cc2" providerId="AD" clId="Web-{C9BB335E-4202-0545-B616-225DD51C6719}" dt="2024-07-18T04:37:16.940" v="8" actId="1076"/>
        <pc:sldMkLst>
          <pc:docMk/>
          <pc:sldMk cId="831490608" sldId="351"/>
        </pc:sldMkLst>
        <pc:picChg chg="mod">
          <ac:chgData name="KALAGARLA ROHANTH KUMAR" userId="S::2300030290@kluniversity.in::33a6580e-efc9-4f2d-9eb1-a2831cf52cc2" providerId="AD" clId="Web-{C9BB335E-4202-0545-B616-225DD51C6719}" dt="2024-07-18T04:37:16.940" v="8" actId="1076"/>
          <ac:picMkLst>
            <pc:docMk/>
            <pc:sldMk cId="831490608" sldId="351"/>
            <ac:picMk id="3" creationId="{295DEA98-8E9F-3C3A-74A7-9C6C9BC5F787}"/>
          </ac:picMkLst>
        </pc:picChg>
      </pc:sldChg>
    </pc:docChg>
  </pc:docChgLst>
  <pc:docChgLst>
    <pc:chgData name="Guest User" userId="S::urn:spo:anon#bb7912a7403b6142123802b9bc6a067d4d8ed65b1bc7812f70f90705da1710fc::" providerId="AD" clId="Web-{B34342A7-F40F-044D-1150-2E7B7F3B105A}"/>
    <pc:docChg chg="delSld modSld">
      <pc:chgData name="Guest User" userId="S::urn:spo:anon#bb7912a7403b6142123802b9bc6a067d4d8ed65b1bc7812f70f90705da1710fc::" providerId="AD" clId="Web-{B34342A7-F40F-044D-1150-2E7B7F3B105A}" dt="2024-07-15T04:49:14.203" v="2" actId="20577"/>
      <pc:docMkLst>
        <pc:docMk/>
      </pc:docMkLst>
      <pc:sldChg chg="modSp">
        <pc:chgData name="Guest User" userId="S::urn:spo:anon#bb7912a7403b6142123802b9bc6a067d4d8ed65b1bc7812f70f90705da1710fc::" providerId="AD" clId="Web-{B34342A7-F40F-044D-1150-2E7B7F3B105A}" dt="2024-07-15T04:49:14.203" v="2" actId="20577"/>
        <pc:sldMkLst>
          <pc:docMk/>
          <pc:sldMk cId="3399696256" sldId="259"/>
        </pc:sldMkLst>
        <pc:spChg chg="mod">
          <ac:chgData name="Guest User" userId="S::urn:spo:anon#bb7912a7403b6142123802b9bc6a067d4d8ed65b1bc7812f70f90705da1710fc::" providerId="AD" clId="Web-{B34342A7-F40F-044D-1150-2E7B7F3B105A}" dt="2024-07-15T04:49:14.203" v="2" actId="20577"/>
          <ac:spMkLst>
            <pc:docMk/>
            <pc:sldMk cId="3399696256" sldId="259"/>
            <ac:spMk id="7" creationId="{00000000-0000-0000-0000-000000000000}"/>
          </ac:spMkLst>
        </pc:spChg>
      </pc:sldChg>
      <pc:sldChg chg="del">
        <pc:chgData name="Guest User" userId="S::urn:spo:anon#bb7912a7403b6142123802b9bc6a067d4d8ed65b1bc7812f70f90705da1710fc::" providerId="AD" clId="Web-{B34342A7-F40F-044D-1150-2E7B7F3B105A}" dt="2024-07-15T04:13:33.467" v="0"/>
        <pc:sldMkLst>
          <pc:docMk/>
          <pc:sldMk cId="2363301979" sldId="262"/>
        </pc:sldMkLst>
      </pc:sldChg>
    </pc:docChg>
  </pc:docChgLst>
  <pc:docChgLst>
    <pc:chgData name="Guest User" userId="S::urn:spo:anon#766f3019f2ee14b17085f1744e795d0953e71427839ea64bd48a8a3444de39bd::" providerId="AD" clId="Web-{8AC7D9CC-FFB9-6A87-DCB5-F217E2943C33}"/>
    <pc:docChg chg="addSld modSld">
      <pc:chgData name="Guest User" userId="S::urn:spo:anon#766f3019f2ee14b17085f1744e795d0953e71427839ea64bd48a8a3444de39bd::" providerId="AD" clId="Web-{8AC7D9CC-FFB9-6A87-DCB5-F217E2943C33}" dt="2024-07-18T04:49:38.578" v="1"/>
      <pc:docMkLst>
        <pc:docMk/>
      </pc:docMkLst>
      <pc:sldChg chg="modSp">
        <pc:chgData name="Guest User" userId="S::urn:spo:anon#766f3019f2ee14b17085f1744e795d0953e71427839ea64bd48a8a3444de39bd::" providerId="AD" clId="Web-{8AC7D9CC-FFB9-6A87-DCB5-F217E2943C33}" dt="2024-07-18T04:42:53.957" v="0" actId="1076"/>
        <pc:sldMkLst>
          <pc:docMk/>
          <pc:sldMk cId="778235913" sldId="267"/>
        </pc:sldMkLst>
        <pc:spChg chg="mod">
          <ac:chgData name="Guest User" userId="S::urn:spo:anon#766f3019f2ee14b17085f1744e795d0953e71427839ea64bd48a8a3444de39bd::" providerId="AD" clId="Web-{8AC7D9CC-FFB9-6A87-DCB5-F217E2943C33}" dt="2024-07-18T04:42:53.957" v="0" actId="1076"/>
          <ac:spMkLst>
            <pc:docMk/>
            <pc:sldMk cId="778235913" sldId="267"/>
            <ac:spMk id="3" creationId="{00000000-0000-0000-0000-000000000000}"/>
          </ac:spMkLst>
        </pc:spChg>
      </pc:sldChg>
      <pc:sldChg chg="new">
        <pc:chgData name="Guest User" userId="S::urn:spo:anon#766f3019f2ee14b17085f1744e795d0953e71427839ea64bd48a8a3444de39bd::" providerId="AD" clId="Web-{8AC7D9CC-FFB9-6A87-DCB5-F217E2943C33}" dt="2024-07-18T04:49:38.578" v="1"/>
        <pc:sldMkLst>
          <pc:docMk/>
          <pc:sldMk cId="2893669553" sldId="352"/>
        </pc:sldMkLst>
      </pc:sldChg>
    </pc:docChg>
  </pc:docChgLst>
  <pc:docChgLst>
    <pc:chgData name="Lavudiya Narasimha Swamy" userId="S::lnarasimhaswamy@kluniversity.in::d8f8a587-6452-4788-9027-53de48b0a380" providerId="AD" clId="Web-{97339B5F-621F-D112-B99F-791BF99200C7}"/>
    <pc:docChg chg="addSld">
      <pc:chgData name="Lavudiya Narasimha Swamy" userId="S::lnarasimhaswamy@kluniversity.in::d8f8a587-6452-4788-9027-53de48b0a380" providerId="AD" clId="Web-{97339B5F-621F-D112-B99F-791BF99200C7}" dt="2024-07-16T04:56:49.035" v="0"/>
      <pc:docMkLst>
        <pc:docMk/>
      </pc:docMkLst>
      <pc:sldChg chg="new">
        <pc:chgData name="Lavudiya Narasimha Swamy" userId="S::lnarasimhaswamy@kluniversity.in::d8f8a587-6452-4788-9027-53de48b0a380" providerId="AD" clId="Web-{97339B5F-621F-D112-B99F-791BF99200C7}" dt="2024-07-16T04:56:49.035" v="0"/>
        <pc:sldMkLst>
          <pc:docMk/>
          <pc:sldMk cId="2857233725" sldId="353"/>
        </pc:sldMkLst>
      </pc:sldChg>
    </pc:docChg>
  </pc:docChgLst>
  <pc:docChgLst>
    <pc:chgData name="Guest User" userId="S::urn:spo:anon#bb7912a7403b6142123802b9bc6a067d4d8ed65b1bc7812f70f90705da1710fc::" providerId="AD" clId="Web-{DA194E78-FC66-D1AE-B05D-FB731950AE58}"/>
    <pc:docChg chg="modSld">
      <pc:chgData name="Guest User" userId="S::urn:spo:anon#bb7912a7403b6142123802b9bc6a067d4d8ed65b1bc7812f70f90705da1710fc::" providerId="AD" clId="Web-{DA194E78-FC66-D1AE-B05D-FB731950AE58}" dt="2024-07-18T04:24:52.317" v="0" actId="1076"/>
      <pc:docMkLst>
        <pc:docMk/>
      </pc:docMkLst>
      <pc:sldChg chg="modSp">
        <pc:chgData name="Guest User" userId="S::urn:spo:anon#bb7912a7403b6142123802b9bc6a067d4d8ed65b1bc7812f70f90705da1710fc::" providerId="AD" clId="Web-{DA194E78-FC66-D1AE-B05D-FB731950AE58}" dt="2024-07-18T04:24:52.317" v="0" actId="1076"/>
        <pc:sldMkLst>
          <pc:docMk/>
          <pc:sldMk cId="2838430274" sldId="260"/>
        </pc:sldMkLst>
        <pc:picChg chg="mod">
          <ac:chgData name="Guest User" userId="S::urn:spo:anon#bb7912a7403b6142123802b9bc6a067d4d8ed65b1bc7812f70f90705da1710fc::" providerId="AD" clId="Web-{DA194E78-FC66-D1AE-B05D-FB731950AE58}" dt="2024-07-18T04:24:52.317" v="0" actId="1076"/>
          <ac:picMkLst>
            <pc:docMk/>
            <pc:sldMk cId="2838430274" sldId="260"/>
            <ac:picMk id="5" creationId="{00000000-0000-0000-0000-000000000000}"/>
          </ac:picMkLst>
        </pc:picChg>
      </pc:sldChg>
    </pc:docChg>
  </pc:docChgLst>
  <pc:docChgLst>
    <pc:chgData name="Guest User" userId="S::urn:spo:anon#bb7912a7403b6142123802b9bc6a067d4d8ed65b1bc7812f70f90705da1710fc::" providerId="AD" clId="Web-{CB292964-B8A7-9C8C-A3C2-2FD1FC454509}"/>
    <pc:docChg chg="mod">
      <pc:chgData name="Guest User" userId="S::urn:spo:anon#bb7912a7403b6142123802b9bc6a067d4d8ed65b1bc7812f70f90705da1710fc::" providerId="AD" clId="Web-{CB292964-B8A7-9C8C-A3C2-2FD1FC454509}" dt="2024-07-18T04:39:00.916" v="5"/>
      <pc:docMkLst>
        <pc:docMk/>
      </pc:docMkLst>
      <pc:sldChg chg="addCm delCm">
        <pc:chgData name="Guest User" userId="S::urn:spo:anon#bb7912a7403b6142123802b9bc6a067d4d8ed65b1bc7812f70f90705da1710fc::" providerId="AD" clId="Web-{CB292964-B8A7-9C8C-A3C2-2FD1FC454509}" dt="2024-07-18T04:39:00.916" v="5"/>
        <pc:sldMkLst>
          <pc:docMk/>
          <pc:sldMk cId="230820659" sldId="34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Guest User" userId="S::urn:spo:anon#bb7912a7403b6142123802b9bc6a067d4d8ed65b1bc7812f70f90705da1710fc::" providerId="AD" clId="Web-{CB292964-B8A7-9C8C-A3C2-2FD1FC454509}" dt="2024-07-18T04:39:00.916" v="5"/>
              <pc2:cmMkLst xmlns:pc2="http://schemas.microsoft.com/office/powerpoint/2019/9/main/command">
                <pc:docMk/>
                <pc:sldMk cId="230820659" sldId="347"/>
                <pc2:cmMk id="{5839D1F3-0DB3-4D5C-9696-4633BACB19DE}"/>
              </pc2:cmMkLst>
            </pc226:cmChg>
          </p:ext>
        </pc:extLst>
      </pc:sldChg>
      <pc:sldChg chg="addCm delCm modCm">
        <pc:chgData name="Guest User" userId="S::urn:spo:anon#bb7912a7403b6142123802b9bc6a067d4d8ed65b1bc7812f70f90705da1710fc::" providerId="AD" clId="Web-{CB292964-B8A7-9C8C-A3C2-2FD1FC454509}" dt="2024-07-18T04:38:25.072" v="3"/>
        <pc:sldMkLst>
          <pc:docMk/>
          <pc:sldMk cId="831490608" sldId="35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Guest User" userId="S::urn:spo:anon#bb7912a7403b6142123802b9bc6a067d4d8ed65b1bc7812f70f90705da1710fc::" providerId="AD" clId="Web-{CB292964-B8A7-9C8C-A3C2-2FD1FC454509}" dt="2024-07-18T04:38:25.072" v="3"/>
              <pc2:cmMkLst xmlns:pc2="http://schemas.microsoft.com/office/powerpoint/2019/9/main/command">
                <pc:docMk/>
                <pc:sldMk cId="831490608" sldId="351"/>
                <pc2:cmMk id="{AB96FC69-3A92-4D3B-B014-FE2F4D8434F5}"/>
              </pc2:cmMkLst>
            </pc226:cmChg>
          </p:ext>
        </pc:extLst>
      </pc:sldChg>
    </pc:docChg>
  </pc:docChgLst>
  <pc:docChgLst>
    <pc:chgData name="K Sumalatha" userId="S::sumalathak@kluniversity.in::4fb48774-2b1f-42b1-b2f4-931f4b57c21b" providerId="AD" clId="Web-{6E762092-B555-E7EE-016F-E4B3A533B638}"/>
    <pc:docChg chg="delSld modSld">
      <pc:chgData name="K Sumalatha" userId="S::sumalathak@kluniversity.in::4fb48774-2b1f-42b1-b2f4-931f4b57c21b" providerId="AD" clId="Web-{6E762092-B555-E7EE-016F-E4B3A533B638}" dt="2024-07-20T04:21:48.448" v="2" actId="20577"/>
      <pc:docMkLst>
        <pc:docMk/>
      </pc:docMkLst>
      <pc:sldChg chg="modSp">
        <pc:chgData name="K Sumalatha" userId="S::sumalathak@kluniversity.in::4fb48774-2b1f-42b1-b2f4-931f4b57c21b" providerId="AD" clId="Web-{6E762092-B555-E7EE-016F-E4B3A533B638}" dt="2024-07-20T04:21:48.448" v="2" actId="20577"/>
        <pc:sldMkLst>
          <pc:docMk/>
          <pc:sldMk cId="1771889261" sldId="346"/>
        </pc:sldMkLst>
        <pc:spChg chg="mod">
          <ac:chgData name="K Sumalatha" userId="S::sumalathak@kluniversity.in::4fb48774-2b1f-42b1-b2f4-931f4b57c21b" providerId="AD" clId="Web-{6E762092-B555-E7EE-016F-E4B3A533B638}" dt="2024-07-20T04:21:48.448" v="2" actId="20577"/>
          <ac:spMkLst>
            <pc:docMk/>
            <pc:sldMk cId="1771889261" sldId="346"/>
            <ac:spMk id="2" creationId="{4A60F58E-B65A-48AE-AF34-FEE2C1B24EEA}"/>
          </ac:spMkLst>
        </pc:spChg>
      </pc:sldChg>
      <pc:sldChg chg="del">
        <pc:chgData name="K Sumalatha" userId="S::sumalathak@kluniversity.in::4fb48774-2b1f-42b1-b2f4-931f4b57c21b" providerId="AD" clId="Web-{6E762092-B555-E7EE-016F-E4B3A533B638}" dt="2024-07-20T04:03:39.278" v="0"/>
        <pc:sldMkLst>
          <pc:docMk/>
          <pc:sldMk cId="2893669553" sldId="3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19-07-2024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intelligent-agent-in-ai-types-function-article" TargetMode="External"/><Relationship Id="rId2" Type="http://schemas.openxmlformats.org/officeDocument/2006/relationships/hyperlink" Target="https://www.geeksforgeeks.org/agents-artificial-intellig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ction.io/engineering-education/turing-test-in-ai/" TargetMode="External"/><Relationship Id="rId5" Type="http://schemas.openxmlformats.org/officeDocument/2006/relationships/hyperlink" Target="https://www.geeksforgeeks.org/turing-test-artificial-intelligence/" TargetMode="External"/><Relationship Id="rId4" Type="http://schemas.openxmlformats.org/officeDocument/2006/relationships/hyperlink" Target="https://www.javatpoint.com/turing-test-in-a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802298"/>
            <a:ext cx="11833411" cy="2541431"/>
          </a:xfrm>
        </p:spPr>
        <p:txBody>
          <a:bodyPr>
            <a:normAutofit/>
          </a:bodyPr>
          <a:lstStyle/>
          <a:p>
            <a:pPr algn="ctr"/>
            <a:r>
              <a:rPr lang="en-IN" sz="4000" i="0">
                <a:effectLst/>
                <a:latin typeface="Arial"/>
                <a:cs typeface="Arial"/>
              </a:rPr>
              <a:t>23AD2001O</a:t>
            </a:r>
            <a:br>
              <a:rPr lang="en-IN" sz="4000" i="0">
                <a:effectLst/>
                <a:latin typeface="Arial" panose="020B0604020202020204" pitchFamily="34" charset="0"/>
              </a:rPr>
            </a:br>
            <a:r>
              <a:rPr lang="en-IN" sz="4000" i="0">
                <a:effectLst/>
                <a:latin typeface="Arial"/>
                <a:cs typeface="Arial"/>
              </a:rPr>
              <a:t>ARTIFICIAL INTELLIGENCE &amp; </a:t>
            </a:r>
            <a:br>
              <a:rPr lang="en-IN" sz="4000" i="0">
                <a:effectLst/>
                <a:latin typeface="Arial" panose="020B0604020202020204" pitchFamily="34" charset="0"/>
              </a:rPr>
            </a:br>
            <a:r>
              <a:rPr lang="en-IN" sz="4000" i="0">
                <a:effectLst/>
                <a:latin typeface="Arial"/>
                <a:cs typeface="Arial"/>
              </a:rPr>
              <a:t>MACHINE </a:t>
            </a:r>
            <a:r>
              <a:rPr lang="en-IN" sz="4000">
                <a:latin typeface="Arial"/>
                <a:cs typeface="Arial"/>
              </a:rPr>
              <a:t>LEARNING</a:t>
            </a:r>
            <a:br>
              <a:rPr lang="en-IN" sz="4000" i="0">
                <a:effectLst/>
                <a:latin typeface="Arial" panose="020B0604020202020204" pitchFamily="34" charset="0"/>
              </a:rPr>
            </a:br>
            <a:r>
              <a:rPr lang="pt-BR" sz="2800" i="0">
                <a:effectLst/>
                <a:latin typeface="Arial"/>
                <a:cs typeface="Arial"/>
              </a:rPr>
              <a:t>L T P S</a:t>
            </a:r>
            <a:r>
              <a:rPr lang="en-IN" sz="2800" i="0">
                <a:effectLst/>
                <a:latin typeface="Arial"/>
                <a:cs typeface="Arial"/>
              </a:rPr>
              <a:t> : 3 0 2 0</a:t>
            </a:r>
            <a:endParaRPr lang="en-IN" sz="400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Session no: 0</a:t>
            </a:r>
            <a:endParaRPr lang="en-IN"/>
          </a:p>
          <a:p>
            <a:r>
              <a:rPr lang="en-US"/>
              <a:t>Topic:  Introduction to ai &amp; ml</a:t>
            </a: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012" y="764015"/>
            <a:ext cx="8579296" cy="792088"/>
          </a:xfrm>
        </p:spPr>
        <p:txBody>
          <a:bodyPr>
            <a:normAutofit fontScale="90000"/>
          </a:bodyPr>
          <a:lstStyle/>
          <a:p>
            <a:r>
              <a:rPr lang="en-IN"/>
              <a:t>In Semester Formative Evaluation</a:t>
            </a:r>
            <a:br>
              <a:rPr lang="en-IN"/>
            </a:b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93-7829-4E47-BD69-B53E5A9BEB10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69508"/>
              </p:ext>
            </p:extLst>
          </p:nvPr>
        </p:nvGraphicFramePr>
        <p:xfrm>
          <a:off x="1410790" y="1892154"/>
          <a:ext cx="9797140" cy="335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9581">
                  <a:extLst>
                    <a:ext uri="{9D8B030D-6E8A-4147-A177-3AD203B41FA5}">
                      <a16:colId xmlns:a16="http://schemas.microsoft.com/office/drawing/2014/main" val="1736783539"/>
                    </a:ext>
                  </a:extLst>
                </a:gridCol>
                <a:gridCol w="1498053">
                  <a:extLst>
                    <a:ext uri="{9D8B030D-6E8A-4147-A177-3AD203B41FA5}">
                      <a16:colId xmlns:a16="http://schemas.microsoft.com/office/drawing/2014/main" val="462763329"/>
                    </a:ext>
                  </a:extLst>
                </a:gridCol>
                <a:gridCol w="1506062">
                  <a:extLst>
                    <a:ext uri="{9D8B030D-6E8A-4147-A177-3AD203B41FA5}">
                      <a16:colId xmlns:a16="http://schemas.microsoft.com/office/drawing/2014/main" val="1669628389"/>
                    </a:ext>
                  </a:extLst>
                </a:gridCol>
                <a:gridCol w="859285">
                  <a:extLst>
                    <a:ext uri="{9D8B030D-6E8A-4147-A177-3AD203B41FA5}">
                      <a16:colId xmlns:a16="http://schemas.microsoft.com/office/drawing/2014/main" val="2252987657"/>
                    </a:ext>
                  </a:extLst>
                </a:gridCol>
                <a:gridCol w="1171335">
                  <a:extLst>
                    <a:ext uri="{9D8B030D-6E8A-4147-A177-3AD203B41FA5}">
                      <a16:colId xmlns:a16="http://schemas.microsoft.com/office/drawing/2014/main" val="4235313864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3762478324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3689587088"/>
                    </a:ext>
                  </a:extLst>
                </a:gridCol>
                <a:gridCol w="646105">
                  <a:extLst>
                    <a:ext uri="{9D8B030D-6E8A-4147-A177-3AD203B41FA5}">
                      <a16:colId xmlns:a16="http://schemas.microsoft.com/office/drawing/2014/main" val="137980599"/>
                    </a:ext>
                  </a:extLst>
                </a:gridCol>
                <a:gridCol w="646105">
                  <a:extLst>
                    <a:ext uri="{9D8B030D-6E8A-4147-A177-3AD203B41FA5}">
                      <a16:colId xmlns:a16="http://schemas.microsoft.com/office/drawing/2014/main" val="2813816173"/>
                    </a:ext>
                  </a:extLst>
                </a:gridCol>
                <a:gridCol w="553802">
                  <a:extLst>
                    <a:ext uri="{9D8B030D-6E8A-4147-A177-3AD203B41FA5}">
                      <a16:colId xmlns:a16="http://schemas.microsoft.com/office/drawing/2014/main" val="1019476327"/>
                    </a:ext>
                  </a:extLst>
                </a:gridCol>
              </a:tblGrid>
              <a:tr h="799573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Evaluation Type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Evaluation Component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Weightage/Marks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Duration (Hours)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CO1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CO2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CO3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CO4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CO5</a:t>
                      </a:r>
                      <a:endParaRPr lang="en-IN" sz="2000" b="1" i="0">
                        <a:effectLst/>
                      </a:endParaRPr>
                    </a:p>
                  </a:txBody>
                  <a:tcPr marL="2709" marR="2709" marT="2709" marB="2709" anchor="ctr"/>
                </a:tc>
                <a:extLst>
                  <a:ext uri="{0D108BD9-81ED-4DB2-BD59-A6C34878D82A}">
                    <a16:rowId xmlns:a16="http://schemas.microsoft.com/office/drawing/2014/main" val="919404282"/>
                  </a:ext>
                </a:extLst>
              </a:tr>
              <a:tr h="305419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>
                          <a:effectLst/>
                        </a:rPr>
                        <a:t>In Semester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Summative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Evaluation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Total= 28 %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Continuous Evaluation - Lab Exercise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Weightage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5418" marR="5418" marT="5418" marB="541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120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5418" marR="5418" marT="5418" marB="5418" anchor="ctr"/>
                </a:tc>
                <a:extLst>
                  <a:ext uri="{0D108BD9-81ED-4DB2-BD59-A6C34878D82A}">
                    <a16:rowId xmlns:a16="http://schemas.microsoft.com/office/drawing/2014/main" val="881432882"/>
                  </a:ext>
                </a:extLst>
              </a:tr>
              <a:tr h="589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Max Marks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extLst>
                  <a:ext uri="{0D108BD9-81ED-4DB2-BD59-A6C34878D82A}">
                    <a16:rowId xmlns:a16="http://schemas.microsoft.com/office/drawing/2014/main" val="1742385104"/>
                  </a:ext>
                </a:extLst>
              </a:tr>
              <a:tr h="4136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MOOCs Review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Weightage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5418" marR="5418" marT="5418" marB="541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90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extLst>
                  <a:ext uri="{0D108BD9-81ED-4DB2-BD59-A6C34878D82A}">
                    <a16:rowId xmlns:a16="http://schemas.microsoft.com/office/drawing/2014/main" val="3212817813"/>
                  </a:ext>
                </a:extLst>
              </a:tr>
              <a:tr h="3054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Max Marks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extLst>
                  <a:ext uri="{0D108BD9-81ED-4DB2-BD59-A6C34878D82A}">
                    <a16:rowId xmlns:a16="http://schemas.microsoft.com/office/drawing/2014/main" val="899673490"/>
                  </a:ext>
                </a:extLst>
              </a:tr>
              <a:tr h="3054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ALMs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Weightage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5418" marR="5418" marT="5418" marB="541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120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2.5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extLst>
                  <a:ext uri="{0D108BD9-81ED-4DB2-BD59-A6C34878D82A}">
                    <a16:rowId xmlns:a16="http://schemas.microsoft.com/office/drawing/2014/main" val="3125506657"/>
                  </a:ext>
                </a:extLst>
              </a:tr>
              <a:tr h="589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Max Marks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18" marR="5418" marT="5418" marB="5418" anchor="ctr"/>
                </a:tc>
                <a:extLst>
                  <a:ext uri="{0D108BD9-81ED-4DB2-BD59-A6C34878D82A}">
                    <a16:rowId xmlns:a16="http://schemas.microsoft.com/office/drawing/2014/main" val="268967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71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0" y="836534"/>
            <a:ext cx="8579296" cy="792088"/>
          </a:xfrm>
        </p:spPr>
        <p:txBody>
          <a:bodyPr>
            <a:normAutofit fontScale="90000"/>
          </a:bodyPr>
          <a:lstStyle/>
          <a:p>
            <a:r>
              <a:rPr lang="en-IN"/>
              <a:t>In Semester Summative Evaluation</a:t>
            </a:r>
            <a:br>
              <a:rPr lang="en-IN"/>
            </a:b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93-7829-4E47-BD69-B53E5A9BEB10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46421"/>
              </p:ext>
            </p:extLst>
          </p:nvPr>
        </p:nvGraphicFramePr>
        <p:xfrm>
          <a:off x="1528355" y="1933303"/>
          <a:ext cx="9430590" cy="22811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02878">
                  <a:extLst>
                    <a:ext uri="{9D8B030D-6E8A-4147-A177-3AD203B41FA5}">
                      <a16:colId xmlns:a16="http://schemas.microsoft.com/office/drawing/2014/main" val="1167561317"/>
                    </a:ext>
                  </a:extLst>
                </a:gridCol>
                <a:gridCol w="1466987">
                  <a:extLst>
                    <a:ext uri="{9D8B030D-6E8A-4147-A177-3AD203B41FA5}">
                      <a16:colId xmlns:a16="http://schemas.microsoft.com/office/drawing/2014/main" val="77763667"/>
                    </a:ext>
                  </a:extLst>
                </a:gridCol>
                <a:gridCol w="1237748">
                  <a:extLst>
                    <a:ext uri="{9D8B030D-6E8A-4147-A177-3AD203B41FA5}">
                      <a16:colId xmlns:a16="http://schemas.microsoft.com/office/drawing/2014/main" val="122241312"/>
                    </a:ext>
                  </a:extLst>
                </a:gridCol>
                <a:gridCol w="742649">
                  <a:extLst>
                    <a:ext uri="{9D8B030D-6E8A-4147-A177-3AD203B41FA5}">
                      <a16:colId xmlns:a16="http://schemas.microsoft.com/office/drawing/2014/main" val="1133642111"/>
                    </a:ext>
                  </a:extLst>
                </a:gridCol>
                <a:gridCol w="1072714">
                  <a:extLst>
                    <a:ext uri="{9D8B030D-6E8A-4147-A177-3AD203B41FA5}">
                      <a16:colId xmlns:a16="http://schemas.microsoft.com/office/drawing/2014/main" val="1173846752"/>
                    </a:ext>
                  </a:extLst>
                </a:gridCol>
                <a:gridCol w="907682">
                  <a:extLst>
                    <a:ext uri="{9D8B030D-6E8A-4147-A177-3AD203B41FA5}">
                      <a16:colId xmlns:a16="http://schemas.microsoft.com/office/drawing/2014/main" val="3159223078"/>
                    </a:ext>
                  </a:extLst>
                </a:gridCol>
                <a:gridCol w="742649">
                  <a:extLst>
                    <a:ext uri="{9D8B030D-6E8A-4147-A177-3AD203B41FA5}">
                      <a16:colId xmlns:a16="http://schemas.microsoft.com/office/drawing/2014/main" val="4100791360"/>
                    </a:ext>
                  </a:extLst>
                </a:gridCol>
                <a:gridCol w="660132">
                  <a:extLst>
                    <a:ext uri="{9D8B030D-6E8A-4147-A177-3AD203B41FA5}">
                      <a16:colId xmlns:a16="http://schemas.microsoft.com/office/drawing/2014/main" val="1353908510"/>
                    </a:ext>
                  </a:extLst>
                </a:gridCol>
                <a:gridCol w="742649">
                  <a:extLst>
                    <a:ext uri="{9D8B030D-6E8A-4147-A177-3AD203B41FA5}">
                      <a16:colId xmlns:a16="http://schemas.microsoft.com/office/drawing/2014/main" val="418564490"/>
                    </a:ext>
                  </a:extLst>
                </a:gridCol>
                <a:gridCol w="754502">
                  <a:extLst>
                    <a:ext uri="{9D8B030D-6E8A-4147-A177-3AD203B41FA5}">
                      <a16:colId xmlns:a16="http://schemas.microsoft.com/office/drawing/2014/main" val="2338637289"/>
                    </a:ext>
                  </a:extLst>
                </a:gridCol>
              </a:tblGrid>
              <a:tr h="4275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Evaluation Type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Evaluation Component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Weightage/Marks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Duration (Hours)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068020"/>
                  </a:ext>
                </a:extLst>
              </a:tr>
              <a:tr h="292584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effectLst/>
                        </a:rPr>
                        <a:t>In Semester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>Summative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>Evaluation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>Total= 32 %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Semester in Exam-I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400">
                          <a:effectLst/>
                        </a:rPr>
                        <a:t>Weightage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90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6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231174"/>
                  </a:ext>
                </a:extLst>
              </a:tr>
              <a:tr h="2925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400">
                          <a:effectLst/>
                        </a:rPr>
                        <a:t>Max Marks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50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25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25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882514"/>
                  </a:ext>
                </a:extLst>
              </a:tr>
              <a:tr h="2925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Semester in Exam-II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400">
                          <a:effectLst/>
                        </a:rPr>
                        <a:t>Weightage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90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6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347931"/>
                  </a:ext>
                </a:extLst>
              </a:tr>
              <a:tr h="2925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400">
                          <a:effectLst/>
                        </a:rPr>
                        <a:t>Max Marks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50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25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25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62906"/>
                  </a:ext>
                </a:extLst>
              </a:tr>
              <a:tr h="2925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Lab In Semester Exam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400">
                          <a:effectLst/>
                        </a:rPr>
                        <a:t>Weightage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120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595466"/>
                  </a:ext>
                </a:extLst>
              </a:tr>
              <a:tr h="2925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400">
                          <a:effectLst/>
                        </a:rPr>
                        <a:t>Max Marks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50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20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1600" b="1">
                          <a:effectLst/>
                        </a:rPr>
                        <a:t>50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1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39" y="1955065"/>
            <a:ext cx="10151621" cy="4104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Text Books</a:t>
            </a:r>
            <a:r>
              <a:rPr lang="en-IN" sz="2400" dirty="0"/>
              <a:t>: </a:t>
            </a:r>
            <a:endParaRPr lang="en-IN" sz="2400"/>
          </a:p>
          <a:p>
            <a:r>
              <a:rPr lang="en-IN" sz="2400" dirty="0"/>
              <a:t> Stephen Marsland</a:t>
            </a:r>
            <a:r>
              <a:rPr lang="en-IN" sz="2400"/>
              <a:t>, “Machine Learning an Algorithmic Perspective”, CRC Press, (9999).</a:t>
            </a:r>
          </a:p>
          <a:p>
            <a:r>
              <a:rPr lang="en-IN" sz="2400" dirty="0"/>
              <a:t>Tom M. Mitchell, “</a:t>
            </a:r>
            <a:r>
              <a:rPr lang="en-IN" sz="2400" dirty="0" err="1"/>
              <a:t>MachineLearning</a:t>
            </a:r>
            <a:r>
              <a:rPr lang="en-IN" sz="2400" dirty="0"/>
              <a:t>”, </a:t>
            </a:r>
            <a:r>
              <a:rPr lang="en-IN" sz="2400" dirty="0" err="1"/>
              <a:t>McGrawHill</a:t>
            </a:r>
            <a:r>
              <a:rPr lang="en-IN" sz="2400" dirty="0"/>
              <a:t>, 1997. </a:t>
            </a:r>
          </a:p>
          <a:p>
            <a:pPr marL="0" indent="0">
              <a:buNone/>
            </a:pPr>
            <a:r>
              <a:rPr lang="en-IN" sz="2400" b="1" dirty="0"/>
              <a:t>Reference Books :</a:t>
            </a:r>
          </a:p>
          <a:p>
            <a:r>
              <a:rPr lang="en-IN" sz="2400" dirty="0"/>
              <a:t>1. Peter Harrington, “Machine Learning in Action”, Manning Publications </a:t>
            </a:r>
          </a:p>
          <a:p>
            <a:r>
              <a:rPr lang="en-IN" sz="2400" dirty="0"/>
              <a:t>2. Ethem </a:t>
            </a:r>
            <a:r>
              <a:rPr lang="en-IN" sz="2400" dirty="0" err="1"/>
              <a:t>lpaydin</a:t>
            </a:r>
            <a:r>
              <a:rPr lang="en-IN" sz="2400" dirty="0"/>
              <a:t>, “Introduction to Machine Learning”, The MIT Press, (2010). </a:t>
            </a:r>
          </a:p>
          <a:p>
            <a:r>
              <a:rPr lang="en-IN" sz="2400" dirty="0"/>
              <a:t>3. Programming Python by Mark Lutz, O'Reilly </a:t>
            </a:r>
          </a:p>
          <a:p>
            <a:pPr lvl="0"/>
            <a:r>
              <a:rPr lang="en-IN" sz="2400" dirty="0"/>
              <a:t>4. Chun, J Wesley, Core Python Programming, 2 </a:t>
            </a:r>
            <a:r>
              <a:rPr lang="en-IN" sz="2400" dirty="0" err="1"/>
              <a:t>nd</a:t>
            </a:r>
            <a:r>
              <a:rPr lang="en-IN" sz="2400" dirty="0"/>
              <a:t> Edition Pearson 2007 Reprint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93-7829-4E47-BD69-B53E5A9BEB10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65727" y="870177"/>
            <a:ext cx="1548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cap="all">
                <a:latin typeface="+mj-lt"/>
                <a:ea typeface="+mj-ea"/>
                <a:cs typeface="+mj-cs"/>
              </a:rPr>
              <a:t>books</a:t>
            </a:r>
            <a:endParaRPr lang="en-IN" sz="3200" cap="all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936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731" y="2176352"/>
            <a:ext cx="9444445" cy="18842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/>
              <a:t>1. Data Science and Machine Learning: https://www.edx.org/course/data-science-machinelearning</a:t>
            </a:r>
          </a:p>
          <a:p>
            <a:pPr marL="0" indent="0">
              <a:buNone/>
            </a:pPr>
            <a:r>
              <a:rPr lang="en-IN" sz="2400"/>
              <a:t>2. Machine Learning: </a:t>
            </a:r>
          </a:p>
          <a:p>
            <a:pPr marL="0" indent="0">
              <a:buNone/>
            </a:pPr>
            <a:r>
              <a:rPr lang="en-IN" sz="2400"/>
              <a:t>https://www.ocw.mit.edu/courses/6-867-machine-learning-fall-2006/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93-7829-4E47-BD69-B53E5A9BEB10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65727" y="870177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cap="all">
                <a:latin typeface="+mj-lt"/>
                <a:ea typeface="+mj-ea"/>
                <a:cs typeface="+mj-cs"/>
              </a:rPr>
              <a:t>Web links</a:t>
            </a:r>
            <a:endParaRPr lang="en-IN" sz="3200" cap="all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958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r>
              <a:rPr lang="en-IN"/>
              <a:t>: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9283"/>
          </a:xfrm>
        </p:spPr>
        <p:txBody>
          <a:bodyPr>
            <a:normAutofit/>
          </a:bodyPr>
          <a:lstStyle/>
          <a:p>
            <a:pPr algn="just"/>
            <a:r>
              <a:rPr lang="en-IN"/>
              <a:t>AI and ML applications are transforming various domains, including healthcare, agriculture, robotics, automation, law, medicine, pharmacy, and business management. </a:t>
            </a:r>
          </a:p>
          <a:p>
            <a:pPr algn="just"/>
            <a:r>
              <a:rPr lang="en-IN"/>
              <a:t>The potential benefits of these applications include improved efficiency, reduced costs, and improved decision-making. </a:t>
            </a:r>
          </a:p>
          <a:p>
            <a:pPr algn="just"/>
            <a:r>
              <a:rPr lang="en-IN"/>
              <a:t>However, there are also potential risks and challenges associated with the use of AI and ML applications, including privacy concerns, bias, and the need for ethical guidelines. </a:t>
            </a:r>
          </a:p>
          <a:p>
            <a:pPr algn="just"/>
            <a:r>
              <a:rPr lang="en-IN"/>
              <a:t>It is important for researchers, policymakers, and practitioners to work together to develop responsible and ethical AI and ML applications that benefit society as a whole.</a:t>
            </a:r>
          </a:p>
          <a:p>
            <a:pPr algn="just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8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assessment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9166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433999" y="2007928"/>
            <a:ext cx="7355456" cy="598097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Open Sans" panose="020B0606030504020204" pitchFamily="34" charset="0"/>
              </a:rPr>
              <a:t>Which of the following is not the application of AI?</a:t>
            </a:r>
            <a:endParaRPr sz="2000">
              <a:solidFill>
                <a:schemeClr val="bg1"/>
              </a:solidFill>
              <a:highlight>
                <a:srgbClr val="FF0000"/>
              </a:highlight>
              <a:latin typeface="Times" panose="02020603050405020304" pitchFamily="18" charset="0"/>
              <a:ea typeface="Calibri"/>
              <a:cs typeface="Times" panose="02020603050405020304" pitchFamily="18" charset="0"/>
              <a:sym typeface="Calibri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670658" y="2724361"/>
            <a:ext cx="4982069" cy="129713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Self Driving Cars</a:t>
            </a:r>
          </a:p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Medical Image Diagnosis </a:t>
            </a:r>
          </a:p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Supermarket Order processing System</a:t>
            </a:r>
          </a:p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Crop yield Prediction</a:t>
            </a:r>
            <a:endParaRPr lang="en-US" sz="1600"/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485777" y="4139830"/>
            <a:ext cx="8078101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en-US" sz="2000" b="0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Open Sans" panose="020B0606030504020204" pitchFamily="34" charset="0"/>
              </a:rPr>
              <a:t> </a:t>
            </a:r>
            <a:r>
              <a:rPr lang="en-US" sz="2000">
                <a:solidFill>
                  <a:schemeClr val="bg1"/>
                </a:solidFill>
                <a:highlight>
                  <a:srgbClr val="FF00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Which of the following are part of AI</a:t>
            </a:r>
            <a:endParaRPr sz="2400">
              <a:solidFill>
                <a:schemeClr val="bg1"/>
              </a:solidFill>
              <a:highlight>
                <a:srgbClr val="FF0000"/>
              </a:highlight>
              <a:latin typeface="Times" panose="02020603050405020304" pitchFamily="18" charset="0"/>
              <a:ea typeface="Calibri"/>
              <a:cs typeface="Times" panose="02020603050405020304" pitchFamily="18" charset="0"/>
              <a:sym typeface="Calibri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FAEEF986-6326-8DEF-C169-FDF8C2D7E517}"/>
              </a:ext>
            </a:extLst>
          </p:cNvPr>
          <p:cNvSpPr/>
          <p:nvPr/>
        </p:nvSpPr>
        <p:spPr>
          <a:xfrm>
            <a:off x="1670658" y="5049848"/>
            <a:ext cx="4830851" cy="10228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Machine Learning</a:t>
            </a:r>
          </a:p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Data Warehousing </a:t>
            </a:r>
          </a:p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Deep Learning </a:t>
            </a:r>
          </a:p>
          <a:p>
            <a:pPr marL="342900" indent="-342900">
              <a:buAutoNum type="alphaLcParenBoth"/>
            </a:pPr>
            <a:r>
              <a:rPr lang="en-US" sz="1600">
                <a:latin typeface="Arial" panose="020B0604020202020204" pitchFamily="34" charset="0"/>
              </a:rPr>
              <a:t>Data Science </a:t>
            </a:r>
            <a:endParaRPr 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>
                <a:highlight>
                  <a:srgbClr val="FFFF00"/>
                </a:highlight>
              </a:rPr>
              <a:t>List some applications of Machine Learning</a:t>
            </a:r>
          </a:p>
          <a:p>
            <a:r>
              <a:rPr lang="en-US" sz="2800">
                <a:highlight>
                  <a:srgbClr val="FFFF00"/>
                </a:highlight>
              </a:rPr>
              <a:t>How does ML applications differ from AI applications?</a:t>
            </a:r>
          </a:p>
          <a:p>
            <a:r>
              <a:rPr lang="en-US" sz="2800">
                <a:highlight>
                  <a:srgbClr val="FFFF00"/>
                </a:highlight>
              </a:rPr>
              <a:t>What are the advantages and disadvantages of Machine Learning?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books and web links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51578" y="3528263"/>
            <a:ext cx="9066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Web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hlinkClick r:id="rId2"/>
              </a:rPr>
              <a:t>https://www.geeksforgeeks.org/agents-artificial-intelligence/</a:t>
            </a:r>
            <a:endParaRPr lang="en-IN"/>
          </a:p>
          <a:p>
            <a:pPr marL="342900" indent="-342900">
              <a:buFont typeface="+mj-lt"/>
              <a:buAutoNum type="arabicPeriod"/>
            </a:pPr>
            <a:r>
              <a:rPr lang="en-IN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https://www.simplilearn.com/what-is-intelligent-agent-in-ai-types-function-article</a:t>
            </a:r>
            <a:endParaRPr lang="en-IN" b="1"/>
          </a:p>
          <a:p>
            <a:pPr marL="342900" indent="-342900">
              <a:buFont typeface="+mj-lt"/>
              <a:buAutoNum type="arabicPeriod"/>
            </a:pPr>
            <a:r>
              <a:rPr lang="en-IN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https://www.javatpoint.com/turing-test-in-ai</a:t>
            </a:r>
            <a:endParaRPr lang="en-IN"/>
          </a:p>
          <a:p>
            <a:pPr marL="342900" indent="-342900">
              <a:buFont typeface="+mj-lt"/>
              <a:buAutoNum type="arabicPeriod"/>
            </a:pPr>
            <a:r>
              <a:rPr lang="en-IN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https://www.geeksforgeeks.org/turing-test-artificial-intelligence/</a:t>
            </a:r>
            <a:endParaRPr lang="en-IN"/>
          </a:p>
          <a:p>
            <a:pPr marL="342900" indent="-342900">
              <a:buFont typeface="+mj-lt"/>
              <a:buAutoNum type="arabicPeriod"/>
            </a:pPr>
            <a:r>
              <a:rPr lang="en-IN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https://www.section.io/engineering-education/turing-test-in-ai/</a:t>
            </a:r>
            <a:endParaRPr lang="en-IN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1579" y="1999870"/>
            <a:ext cx="10398298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/>
                <a:ea typeface="Times New Roman" pitchFamily="18" charset="0"/>
                <a:cs typeface="Arial"/>
              </a:rPr>
              <a:t>Text  Books: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>
                <a:latin typeface="Arial"/>
                <a:ea typeface="Times New Roman" pitchFamily="18" charset="0"/>
                <a:cs typeface="Arial"/>
              </a:rPr>
              <a:t>Russel and Norvig, ‘Artificial Intelligence’, third edition, Pearson Education, PHI, (2015)</a:t>
            </a:r>
            <a:endParaRPr lang="en-US" sz="1100">
              <a:latin typeface="Arial"/>
              <a:cs typeface="Arial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>
                <a:latin typeface="Arial"/>
                <a:ea typeface="Times New Roman" pitchFamily="18" charset="0"/>
                <a:cs typeface="Arial"/>
              </a:rPr>
              <a:t>Elaine Rich &amp; Kevin Knight, ‘Artificial Intelligence’, 3nd Edition, Tata McGraw Hill Edition, Reprint (2008)</a:t>
            </a:r>
            <a:endParaRPr lang="en-US"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69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F58E-B65A-48AE-AF34-FEE2C1B24E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76489" y="2446338"/>
            <a:ext cx="7705725" cy="1981200"/>
          </a:xfrm>
        </p:spPr>
        <p:txBody>
          <a:bodyPr/>
          <a:lstStyle/>
          <a:p>
            <a:pPr algn="ctr"/>
            <a:r>
              <a:rPr lang="en-GB" b="1" dirty="0" err="1">
                <a:latin typeface="Times"/>
                <a:cs typeface="Times"/>
              </a:rPr>
              <a:t>THank</a:t>
            </a:r>
            <a:r>
              <a:rPr lang="en-GB" b="1" dirty="0">
                <a:latin typeface="Times"/>
                <a:cs typeface="Times"/>
              </a:rPr>
              <a:t> </a:t>
            </a:r>
            <a:r>
              <a:rPr lang="en-GB" b="1" dirty="0" err="1">
                <a:latin typeface="Times"/>
                <a:cs typeface="Time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7188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8224"/>
            <a:ext cx="9603275" cy="2152856"/>
          </a:xfrm>
        </p:spPr>
        <p:txBody>
          <a:bodyPr>
            <a:normAutofit/>
          </a:bodyPr>
          <a:lstStyle/>
          <a:p>
            <a:pPr algn="just"/>
            <a:r>
              <a:rPr lang="en-US"/>
              <a:t>Artificial Intelligence (AI), refers to the development of computer systems that can perform tasks that would normally require human intelligence, such as learning, problem-solving, decision-making, and pattern recognition.</a:t>
            </a:r>
          </a:p>
          <a:p>
            <a:pPr algn="just"/>
            <a:r>
              <a:rPr lang="en-US"/>
              <a:t>The term “artificial intelligence” was coined in the 1950s by John McCarthy.</a:t>
            </a:r>
          </a:p>
          <a:p>
            <a:pPr algn="just"/>
            <a:r>
              <a:rPr lang="en-US"/>
              <a:t>John McCarthy is considered the father of Artificial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3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4455" y="6492875"/>
            <a:ext cx="2743200" cy="365125"/>
          </a:xfrm>
        </p:spPr>
        <p:txBody>
          <a:bodyPr/>
          <a:lstStyle/>
          <a:p>
            <a:fld id="{AF818793-7829-4E47-BD69-B53E5A9BEB10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26" y="1999223"/>
            <a:ext cx="5481254" cy="4103804"/>
          </a:xfrm>
        </p:spPr>
      </p:pic>
      <p:sp>
        <p:nvSpPr>
          <p:cNvPr id="2" name="Rectangle 1"/>
          <p:cNvSpPr/>
          <p:nvPr/>
        </p:nvSpPr>
        <p:spPr>
          <a:xfrm>
            <a:off x="1431340" y="972052"/>
            <a:ext cx="481356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3200" cap="all">
                <a:latin typeface="+mj-lt"/>
                <a:ea typeface="+mj-ea"/>
                <a:cs typeface="+mj-cs"/>
              </a:rPr>
              <a:t>AI &amp; ML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3843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93-7829-4E47-BD69-B53E5A9BEB10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230140" y="1065375"/>
            <a:ext cx="5014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cap="all">
                <a:latin typeface="+mj-lt"/>
                <a:ea typeface="+mj-ea"/>
                <a:cs typeface="+mj-cs"/>
              </a:rPr>
              <a:t>APPLICATIONS OF AI &amp; 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DEA98-8E9F-3C3A-74A7-9C6C9BC5F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" t="17843" r="2824"/>
          <a:stretch/>
        </p:blipFill>
        <p:spPr>
          <a:xfrm>
            <a:off x="1665363" y="2012577"/>
            <a:ext cx="90909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8004-FDF5-6701-D63A-5C1504A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 and machine learning -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CD39-2E41-1A17-51FD-A1A12621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650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800"/>
              <a:t>MODULE 1</a:t>
            </a:r>
          </a:p>
          <a:p>
            <a:pPr marL="0" indent="0" algn="just">
              <a:buNone/>
            </a:pPr>
            <a:r>
              <a:rPr lang="en-US" sz="2800"/>
              <a:t>Introduction to Artificial Intelligence: Overview of AI, history, and applications; Agents and Environments; Problem Solving through search: Uninformed Search Algorithms: Breadth-first search, Depth-first search, Depth Limit search, Iterative deepening search, Bi-Directional Search; Informed Search: Heuristic search, Best First Search, A* algorithm, Local Search algorithms: Hill Climbing Algorithm, Simulated Annealing, Adversarial Search: Minimax algorithm, Alpha-beta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C4F2-7F9F-1D52-D99F-4CFE5A0D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8004-FDF5-6701-D63A-5C1504A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 and machine learning -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CD39-2E41-1A17-51FD-A1A12621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65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/>
              <a:t>MODULE 2</a:t>
            </a:r>
          </a:p>
          <a:p>
            <a:pPr marL="0" indent="0" algn="just">
              <a:buNone/>
            </a:pPr>
            <a:r>
              <a:rPr lang="en-US" sz="2800"/>
              <a:t>Constraint Satisfaction: Problem formulation, Constraint propagation, Backtracking algorithms, Knowledge Engineering: propositional Logic, Predicate Logic, Inferencing through propositional and Predicate Logic: Introduction, Inferencing rules, Inferencing Mechanisms: Entitlement, Resolution, Lifting, Reasoning, Implementing inferencing: Forward Checking and Backward Chaining; Introduction to probability theory, Introduction to uncertainty Bayes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C4F2-7F9F-1D52-D99F-4CFE5A0D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8004-FDF5-6701-D63A-5C1504A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 and machine learning -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CD39-2E41-1A17-51FD-A1A12621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650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/>
              <a:t>MODULE 3</a:t>
            </a:r>
          </a:p>
          <a:p>
            <a:pPr marL="0" indent="0" algn="just">
              <a:buNone/>
            </a:pPr>
            <a:r>
              <a:rPr lang="en-US" sz="2800"/>
              <a:t>Machine Learning: Introduction to Machine Learning, Types of Machine Learning; Introduction to Data Preprocessing: Data Cleaning, Data Splitting, Data Normalization, Data Batching, Data Shuffling, Overfitting and Underfitting; Performance metrics: Confusion matrix, Accuracy, F-score, Precession and Recall, Cross Validations; Supervised learning: Linear regression, Logistic Regression, Naive Bayes Classification, Bayesian Belief Networks; Decision Trees, KNN; Support Vector Machines (SVM), Introduction to Ensemble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C4F2-7F9F-1D52-D99F-4CFE5A0D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8004-FDF5-6701-D63A-5C1504A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 and machine learning -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CD39-2E41-1A17-51FD-A1A12621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650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800"/>
              <a:t>MODULE 4</a:t>
            </a:r>
          </a:p>
          <a:p>
            <a:pPr marL="0" indent="0" algn="just">
              <a:buNone/>
            </a:pPr>
            <a:r>
              <a:rPr lang="en-US" sz="2800"/>
              <a:t>Ensemble methods: Bagging: Random Forest, Boosting: XG Boosting, Ada-Boosting, Unsupervised learning algorithms: K-Means clustering, Hierarchical Clustering Artificial Neural Networks (ANN): Introduction to ANN: Weights and Bios, Bios Vs Variance, McCulloch Pits, Perceptron, Applications of ANN, Types of ANN: Single-Layer Perceptron, Multi-Layer Perceptron, Feedforward and Backwards ANNs, Recurring RNN, Basics of ANN: Structure of ANN, Functionality of ANN, Learning ANNs, ANN techniques: Activation functions, Error computation (Loss Functions), Error distribution(Optimization), and Prediction using ANN.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C4F2-7F9F-1D52-D99F-4CFE5A0D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55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04" y="1288892"/>
            <a:ext cx="8149201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/>
              <a:t>End Semester Summative Evaluation</a:t>
            </a:r>
            <a:br>
              <a:rPr lang="en-IN"/>
            </a:b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93-7829-4E47-BD69-B53E5A9BEB10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29199"/>
              </p:ext>
            </p:extLst>
          </p:nvPr>
        </p:nvGraphicFramePr>
        <p:xfrm>
          <a:off x="1884614" y="1915561"/>
          <a:ext cx="8817598" cy="299460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92798">
                  <a:extLst>
                    <a:ext uri="{9D8B030D-6E8A-4147-A177-3AD203B41FA5}">
                      <a16:colId xmlns:a16="http://schemas.microsoft.com/office/drawing/2014/main" val="1689520940"/>
                    </a:ext>
                  </a:extLst>
                </a:gridCol>
                <a:gridCol w="1256071">
                  <a:extLst>
                    <a:ext uri="{9D8B030D-6E8A-4147-A177-3AD203B41FA5}">
                      <a16:colId xmlns:a16="http://schemas.microsoft.com/office/drawing/2014/main" val="2261400976"/>
                    </a:ext>
                  </a:extLst>
                </a:gridCol>
                <a:gridCol w="1329957">
                  <a:extLst>
                    <a:ext uri="{9D8B030D-6E8A-4147-A177-3AD203B41FA5}">
                      <a16:colId xmlns:a16="http://schemas.microsoft.com/office/drawing/2014/main" val="624414590"/>
                    </a:ext>
                  </a:extLst>
                </a:gridCol>
                <a:gridCol w="886638">
                  <a:extLst>
                    <a:ext uri="{9D8B030D-6E8A-4147-A177-3AD203B41FA5}">
                      <a16:colId xmlns:a16="http://schemas.microsoft.com/office/drawing/2014/main" val="1709636409"/>
                    </a:ext>
                  </a:extLst>
                </a:gridCol>
                <a:gridCol w="886638">
                  <a:extLst>
                    <a:ext uri="{9D8B030D-6E8A-4147-A177-3AD203B41FA5}">
                      <a16:colId xmlns:a16="http://schemas.microsoft.com/office/drawing/2014/main" val="1882124589"/>
                    </a:ext>
                  </a:extLst>
                </a:gridCol>
                <a:gridCol w="812751">
                  <a:extLst>
                    <a:ext uri="{9D8B030D-6E8A-4147-A177-3AD203B41FA5}">
                      <a16:colId xmlns:a16="http://schemas.microsoft.com/office/drawing/2014/main" val="1737683196"/>
                    </a:ext>
                  </a:extLst>
                </a:gridCol>
                <a:gridCol w="612532">
                  <a:extLst>
                    <a:ext uri="{9D8B030D-6E8A-4147-A177-3AD203B41FA5}">
                      <a16:colId xmlns:a16="http://schemas.microsoft.com/office/drawing/2014/main" val="1700057754"/>
                    </a:ext>
                  </a:extLst>
                </a:gridCol>
                <a:gridCol w="606729">
                  <a:extLst>
                    <a:ext uri="{9D8B030D-6E8A-4147-A177-3AD203B41FA5}">
                      <a16:colId xmlns:a16="http://schemas.microsoft.com/office/drawing/2014/main" val="1152448002"/>
                    </a:ext>
                  </a:extLst>
                </a:gridCol>
                <a:gridCol w="579151">
                  <a:extLst>
                    <a:ext uri="{9D8B030D-6E8A-4147-A177-3AD203B41FA5}">
                      <a16:colId xmlns:a16="http://schemas.microsoft.com/office/drawing/2014/main" val="2874578400"/>
                    </a:ext>
                  </a:extLst>
                </a:gridCol>
                <a:gridCol w="654333">
                  <a:extLst>
                    <a:ext uri="{9D8B030D-6E8A-4147-A177-3AD203B41FA5}">
                      <a16:colId xmlns:a16="http://schemas.microsoft.com/office/drawing/2014/main" val="3914116287"/>
                    </a:ext>
                  </a:extLst>
                </a:gridCol>
              </a:tblGrid>
              <a:tr h="757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Evaluation Type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Evaluation Component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Weightage/Marks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Duration (Hours)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8131617"/>
                  </a:ext>
                </a:extLst>
              </a:tr>
              <a:tr h="559153">
                <a:tc rowSpan="4">
                  <a:txBody>
                    <a:bodyPr/>
                    <a:lstStyle/>
                    <a:p>
                      <a:r>
                        <a:rPr lang="en-IN"/>
                        <a:t>End Sem </a:t>
                      </a:r>
                      <a:r>
                        <a:rPr lang="en-IN" err="1"/>
                        <a:t>Summetive</a:t>
                      </a:r>
                      <a:r>
                        <a:rPr lang="en-IN"/>
                        <a:t> 40%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Semester Exam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Weightage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9050" marR="19050" marT="19050" marB="1905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5586385"/>
                  </a:ext>
                </a:extLst>
              </a:tr>
              <a:tr h="5591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Marks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19050" marR="19050" marT="19050" marB="1905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47577883"/>
                  </a:ext>
                </a:extLst>
              </a:tr>
              <a:tr h="5591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End Semester Exam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Weightage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9050" marR="19050" marT="19050" marB="1905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66831858"/>
                  </a:ext>
                </a:extLst>
              </a:tr>
              <a:tr h="5591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Marks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19050" marR="19050" marT="19050" marB="1905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en-IN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499543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26539" y="437082"/>
            <a:ext cx="5274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cap="all">
                <a:latin typeface="+mj-lt"/>
                <a:ea typeface="+mj-ea"/>
                <a:cs typeface="+mj-cs"/>
              </a:rPr>
              <a:t>EVALUTION COMPONENTS</a:t>
            </a:r>
            <a:endParaRPr lang="en-IN" sz="3200" cap="all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5661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(1)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Gallery</vt:lpstr>
      <vt:lpstr>23AD2001O ARTIFICIAL INTELLIGENCE &amp;  MACHINE LEARNING L T P S : 3 0 2 0</vt:lpstr>
      <vt:lpstr>Artificial Intelligence</vt:lpstr>
      <vt:lpstr>PowerPoint Presentation</vt:lpstr>
      <vt:lpstr>PowerPoint Presentation</vt:lpstr>
      <vt:lpstr>Artificial intelligence and machine learning - SYLLABUS</vt:lpstr>
      <vt:lpstr>Artificial intelligence and machine learning - SYLLABUS</vt:lpstr>
      <vt:lpstr>Artificial intelligence and machine learning - SYLLABUS</vt:lpstr>
      <vt:lpstr>Artificial intelligence and machine learning - SYLLABUS</vt:lpstr>
      <vt:lpstr>End Semester Summative Evaluation </vt:lpstr>
      <vt:lpstr>In Semester Formative Evaluation </vt:lpstr>
      <vt:lpstr>In Semester Summative Evaluation </vt:lpstr>
      <vt:lpstr>PowerPoint Presentation</vt:lpstr>
      <vt:lpstr>PowerPoint Presentation</vt:lpstr>
      <vt:lpstr>summary: </vt:lpstr>
      <vt:lpstr>Self assessment questions</vt:lpstr>
      <vt:lpstr>Terminal questions</vt:lpstr>
      <vt:lpstr>Reference books and web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Artificial intelligent systems</dc:title>
  <dc:creator>IMRAN RASHEED</dc:creator>
  <cp:revision>5</cp:revision>
  <dcterms:created xsi:type="dcterms:W3CDTF">2023-06-21T10:47:53Z</dcterms:created>
  <dcterms:modified xsi:type="dcterms:W3CDTF">2024-07-20T04:21:55Z</dcterms:modified>
</cp:coreProperties>
</file>