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304" r:id="rId3"/>
    <p:sldId id="305" r:id="rId4"/>
    <p:sldId id="306" r:id="rId5"/>
    <p:sldId id="307" r:id="rId6"/>
    <p:sldId id="271" r:id="rId7"/>
    <p:sldId id="308" r:id="rId8"/>
    <p:sldId id="309" r:id="rId9"/>
    <p:sldId id="310" r:id="rId10"/>
    <p:sldId id="323" r:id="rId11"/>
    <p:sldId id="311" r:id="rId12"/>
    <p:sldId id="312" r:id="rId13"/>
    <p:sldId id="324" r:id="rId14"/>
    <p:sldId id="313" r:id="rId15"/>
    <p:sldId id="314" r:id="rId16"/>
    <p:sldId id="316" r:id="rId17"/>
    <p:sldId id="317" r:id="rId18"/>
    <p:sldId id="318" r:id="rId19"/>
    <p:sldId id="319" r:id="rId20"/>
    <p:sldId id="320" r:id="rId21"/>
    <p:sldId id="321" r:id="rId22"/>
    <p:sldId id="287" r:id="rId23"/>
    <p:sldId id="288" r:id="rId24"/>
    <p:sldId id="290" r:id="rId25"/>
    <p:sldId id="293" r:id="rId26"/>
    <p:sldId id="294" r:id="rId27"/>
    <p:sldId id="295" r:id="rId28"/>
    <p:sldId id="298" r:id="rId29"/>
    <p:sldId id="303" r:id="rId30"/>
    <p:sldId id="299" r:id="rId31"/>
    <p:sldId id="300" r:id="rId32"/>
    <p:sldId id="302" r:id="rId33"/>
    <p:sldId id="322" r:id="rId34"/>
    <p:sldId id="30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C5329-BEE5-7EB7-D087-6FAA0668771D}" v="3" dt="2024-07-25T04:16:45.849"/>
    <p1510:client id="{3E9067AD-BC77-9480-7CC9-21C95D97C2C1}" v="1" dt="2024-07-25T04:17:30.194"/>
    <p1510:client id="{5601E5C6-A99C-8DC6-3113-61F429D5F446}" v="15" dt="2024-07-25T04:14:34.196"/>
    <p1510:client id="{63327370-E4DD-AC1D-A9BD-47D3FF3DED2A}" v="4" dt="2024-07-24T11:46:59.007"/>
    <p1510:client id="{A99ED0EA-F0C7-0090-69AC-0EE563EF9D8C}" v="264" dt="2024-07-25T04:32:38.699"/>
    <p1510:client id="{E021611A-8321-4C22-A3CC-98F30CF906F6}" v="7" dt="2024-07-25T04:27:13.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b7912a7403b6142123802b9bc6a067d4d8ed65b1bc7812f70f90705da1710fc::" providerId="AD" clId="Web-{83DBDA8F-8535-F71C-D7C7-7784325C17C1}"/>
    <pc:docChg chg="addSld delSld modSld">
      <pc:chgData name="Guest User" userId="S::urn:spo:anon#bb7912a7403b6142123802b9bc6a067d4d8ed65b1bc7812f70f90705da1710fc::" providerId="AD" clId="Web-{83DBDA8F-8535-F71C-D7C7-7784325C17C1}" dt="2024-07-22T05:27:26.472" v="253" actId="20577"/>
      <pc:docMkLst>
        <pc:docMk/>
      </pc:docMkLst>
      <pc:sldChg chg="del">
        <pc:chgData name="Guest User" userId="S::urn:spo:anon#bb7912a7403b6142123802b9bc6a067d4d8ed65b1bc7812f70f90705da1710fc::" providerId="AD" clId="Web-{83DBDA8F-8535-F71C-D7C7-7784325C17C1}" dt="2024-07-22T05:06:17.652" v="160"/>
        <pc:sldMkLst>
          <pc:docMk/>
          <pc:sldMk cId="3418493374" sldId="291"/>
        </pc:sldMkLst>
      </pc:sldChg>
      <pc:sldChg chg="del">
        <pc:chgData name="Guest User" userId="S::urn:spo:anon#bb7912a7403b6142123802b9bc6a067d4d8ed65b1bc7812f70f90705da1710fc::" providerId="AD" clId="Web-{83DBDA8F-8535-F71C-D7C7-7784325C17C1}" dt="2024-07-22T05:06:28.355" v="161"/>
        <pc:sldMkLst>
          <pc:docMk/>
          <pc:sldMk cId="2017433659" sldId="292"/>
        </pc:sldMkLst>
      </pc:sldChg>
      <pc:sldChg chg="delSp modSp delAnim">
        <pc:chgData name="Guest User" userId="S::urn:spo:anon#bb7912a7403b6142123802b9bc6a067d4d8ed65b1bc7812f70f90705da1710fc::" providerId="AD" clId="Web-{83DBDA8F-8535-F71C-D7C7-7784325C17C1}" dt="2024-07-22T05:07:33.981" v="166"/>
        <pc:sldMkLst>
          <pc:docMk/>
          <pc:sldMk cId="3720731190" sldId="293"/>
        </pc:sldMkLst>
        <pc:spChg chg="mod">
          <ac:chgData name="Guest User" userId="S::urn:spo:anon#bb7912a7403b6142123802b9bc6a067d4d8ed65b1bc7812f70f90705da1710fc::" providerId="AD" clId="Web-{83DBDA8F-8535-F71C-D7C7-7784325C17C1}" dt="2024-07-22T05:07:01.355" v="163" actId="20577"/>
          <ac:spMkLst>
            <pc:docMk/>
            <pc:sldMk cId="3720731190" sldId="293"/>
            <ac:spMk id="4" creationId="{76B3E0B9-6A65-9C99-CA11-2559FF0FE2CC}"/>
          </ac:spMkLst>
        </pc:spChg>
        <pc:spChg chg="mod">
          <ac:chgData name="Guest User" userId="S::urn:spo:anon#bb7912a7403b6142123802b9bc6a067d4d8ed65b1bc7812f70f90705da1710fc::" providerId="AD" clId="Web-{83DBDA8F-8535-F71C-D7C7-7784325C17C1}" dt="2024-07-22T05:07:22.903" v="165" actId="20577"/>
          <ac:spMkLst>
            <pc:docMk/>
            <pc:sldMk cId="3720731190" sldId="293"/>
            <ac:spMk id="5" creationId="{2A1C004A-E6E3-034A-AA3B-6A98CA28247F}"/>
          </ac:spMkLst>
        </pc:spChg>
        <pc:spChg chg="del">
          <ac:chgData name="Guest User" userId="S::urn:spo:anon#bb7912a7403b6142123802b9bc6a067d4d8ed65b1bc7812f70f90705da1710fc::" providerId="AD" clId="Web-{83DBDA8F-8535-F71C-D7C7-7784325C17C1}" dt="2024-07-22T05:07:33.981" v="166"/>
          <ac:spMkLst>
            <pc:docMk/>
            <pc:sldMk cId="3720731190" sldId="293"/>
            <ac:spMk id="6" creationId="{D3B623B6-3619-73B7-6756-1628164382A2}"/>
          </ac:spMkLst>
        </pc:spChg>
      </pc:sldChg>
      <pc:sldChg chg="modSp">
        <pc:chgData name="Guest User" userId="S::urn:spo:anon#bb7912a7403b6142123802b9bc6a067d4d8ed65b1bc7812f70f90705da1710fc::" providerId="AD" clId="Web-{83DBDA8F-8535-F71C-D7C7-7784325C17C1}" dt="2024-07-22T05:08:10.529" v="167" actId="20577"/>
        <pc:sldMkLst>
          <pc:docMk/>
          <pc:sldMk cId="2048841438" sldId="295"/>
        </pc:sldMkLst>
        <pc:spChg chg="mod">
          <ac:chgData name="Guest User" userId="S::urn:spo:anon#bb7912a7403b6142123802b9bc6a067d4d8ed65b1bc7812f70f90705da1710fc::" providerId="AD" clId="Web-{83DBDA8F-8535-F71C-D7C7-7784325C17C1}" dt="2024-07-22T05:08:10.529" v="167" actId="20577"/>
          <ac:spMkLst>
            <pc:docMk/>
            <pc:sldMk cId="2048841438" sldId="295"/>
            <ac:spMk id="4" creationId="{AAAEC880-377E-E976-95D7-E369E5448653}"/>
          </ac:spMkLst>
        </pc:spChg>
      </pc:sldChg>
      <pc:sldChg chg="del">
        <pc:chgData name="Guest User" userId="S::urn:spo:anon#bb7912a7403b6142123802b9bc6a067d4d8ed65b1bc7812f70f90705da1710fc::" providerId="AD" clId="Web-{83DBDA8F-8535-F71C-D7C7-7784325C17C1}" dt="2024-07-22T05:08:47.311" v="168"/>
        <pc:sldMkLst>
          <pc:docMk/>
          <pc:sldMk cId="3334841047" sldId="296"/>
        </pc:sldMkLst>
      </pc:sldChg>
      <pc:sldChg chg="del">
        <pc:chgData name="Guest User" userId="S::urn:spo:anon#bb7912a7403b6142123802b9bc6a067d4d8ed65b1bc7812f70f90705da1710fc::" providerId="AD" clId="Web-{83DBDA8F-8535-F71C-D7C7-7784325C17C1}" dt="2024-07-22T05:09:06.686" v="169"/>
        <pc:sldMkLst>
          <pc:docMk/>
          <pc:sldMk cId="4158327958" sldId="297"/>
        </pc:sldMkLst>
      </pc:sldChg>
      <pc:sldChg chg="modSp">
        <pc:chgData name="Guest User" userId="S::urn:spo:anon#bb7912a7403b6142123802b9bc6a067d4d8ed65b1bc7812f70f90705da1710fc::" providerId="AD" clId="Web-{83DBDA8F-8535-F71C-D7C7-7784325C17C1}" dt="2024-07-22T05:10:43.578" v="198" actId="20577"/>
        <pc:sldMkLst>
          <pc:docMk/>
          <pc:sldMk cId="2025326282" sldId="298"/>
        </pc:sldMkLst>
        <pc:spChg chg="mod">
          <ac:chgData name="Guest User" userId="S::urn:spo:anon#bb7912a7403b6142123802b9bc6a067d4d8ed65b1bc7812f70f90705da1710fc::" providerId="AD" clId="Web-{83DBDA8F-8535-F71C-D7C7-7784325C17C1}" dt="2024-07-22T05:10:43.578" v="198" actId="20577"/>
          <ac:spMkLst>
            <pc:docMk/>
            <pc:sldMk cId="2025326282" sldId="298"/>
            <ac:spMk id="5" creationId="{C04F00F5-7963-E795-D16B-9640CAB5B864}"/>
          </ac:spMkLst>
        </pc:spChg>
      </pc:sldChg>
      <pc:sldChg chg="modSp">
        <pc:chgData name="Guest User" userId="S::urn:spo:anon#bb7912a7403b6142123802b9bc6a067d4d8ed65b1bc7812f70f90705da1710fc::" providerId="AD" clId="Web-{83DBDA8F-8535-F71C-D7C7-7784325C17C1}" dt="2024-07-22T05:22:43.998" v="241" actId="20577"/>
        <pc:sldMkLst>
          <pc:docMk/>
          <pc:sldMk cId="2411323012" sldId="304"/>
        </pc:sldMkLst>
        <pc:spChg chg="mod">
          <ac:chgData name="Guest User" userId="S::urn:spo:anon#bb7912a7403b6142123802b9bc6a067d4d8ed65b1bc7812f70f90705da1710fc::" providerId="AD" clId="Web-{83DBDA8F-8535-F71C-D7C7-7784325C17C1}" dt="2024-07-22T05:22:43.998" v="241" actId="20577"/>
          <ac:spMkLst>
            <pc:docMk/>
            <pc:sldMk cId="2411323012" sldId="304"/>
            <ac:spMk id="3" creationId="{00000000-0000-0000-0000-000000000000}"/>
          </ac:spMkLst>
        </pc:spChg>
      </pc:sldChg>
      <pc:sldChg chg="modSp">
        <pc:chgData name="Guest User" userId="S::urn:spo:anon#bb7912a7403b6142123802b9bc6a067d4d8ed65b1bc7812f70f90705da1710fc::" providerId="AD" clId="Web-{83DBDA8F-8535-F71C-D7C7-7784325C17C1}" dt="2024-07-22T04:24:57.339" v="4" actId="1076"/>
        <pc:sldMkLst>
          <pc:docMk/>
          <pc:sldMk cId="71069748" sldId="305"/>
        </pc:sldMkLst>
        <pc:spChg chg="mod">
          <ac:chgData name="Guest User" userId="S::urn:spo:anon#bb7912a7403b6142123802b9bc6a067d4d8ed65b1bc7812f70f90705da1710fc::" providerId="AD" clId="Web-{83DBDA8F-8535-F71C-D7C7-7784325C17C1}" dt="2024-07-22T04:24:45.480" v="3" actId="20577"/>
          <ac:spMkLst>
            <pc:docMk/>
            <pc:sldMk cId="71069748" sldId="305"/>
            <ac:spMk id="3" creationId="{00000000-0000-0000-0000-000000000000}"/>
          </ac:spMkLst>
        </pc:spChg>
        <pc:spChg chg="mod">
          <ac:chgData name="Guest User" userId="S::urn:spo:anon#bb7912a7403b6142123802b9bc6a067d4d8ed65b1bc7812f70f90705da1710fc::" providerId="AD" clId="Web-{83DBDA8F-8535-F71C-D7C7-7784325C17C1}" dt="2024-07-22T04:24:57.339" v="4" actId="1076"/>
          <ac:spMkLst>
            <pc:docMk/>
            <pc:sldMk cId="71069748" sldId="305"/>
            <ac:spMk id="5" creationId="{00000000-0000-0000-0000-000000000000}"/>
          </ac:spMkLst>
        </pc:spChg>
      </pc:sldChg>
      <pc:sldChg chg="addSp modSp">
        <pc:chgData name="Guest User" userId="S::urn:spo:anon#bb7912a7403b6142123802b9bc6a067d4d8ed65b1bc7812f70f90705da1710fc::" providerId="AD" clId="Web-{83DBDA8F-8535-F71C-D7C7-7784325C17C1}" dt="2024-07-22T05:19:25.182" v="233" actId="14100"/>
        <pc:sldMkLst>
          <pc:docMk/>
          <pc:sldMk cId="2553635636" sldId="307"/>
        </pc:sldMkLst>
        <pc:spChg chg="mod">
          <ac:chgData name="Guest User" userId="S::urn:spo:anon#bb7912a7403b6142123802b9bc6a067d4d8ed65b1bc7812f70f90705da1710fc::" providerId="AD" clId="Web-{83DBDA8F-8535-F71C-D7C7-7784325C17C1}" dt="2024-07-22T05:19:08.119" v="230" actId="20577"/>
          <ac:spMkLst>
            <pc:docMk/>
            <pc:sldMk cId="2553635636" sldId="307"/>
            <ac:spMk id="2" creationId="{00000000-0000-0000-0000-000000000000}"/>
          </ac:spMkLst>
        </pc:spChg>
        <pc:spChg chg="add mod">
          <ac:chgData name="Guest User" userId="S::urn:spo:anon#bb7912a7403b6142123802b9bc6a067d4d8ed65b1bc7812f70f90705da1710fc::" providerId="AD" clId="Web-{83DBDA8F-8535-F71C-D7C7-7784325C17C1}" dt="2024-07-22T05:19:25.182" v="233" actId="14100"/>
          <ac:spMkLst>
            <pc:docMk/>
            <pc:sldMk cId="2553635636" sldId="307"/>
            <ac:spMk id="6" creationId="{CCA0BEA6-F6D4-F161-185B-92E990D490F3}"/>
          </ac:spMkLst>
        </pc:spChg>
      </pc:sldChg>
      <pc:sldChg chg="modSp">
        <pc:chgData name="Guest User" userId="S::urn:spo:anon#bb7912a7403b6142123802b9bc6a067d4d8ed65b1bc7812f70f90705da1710fc::" providerId="AD" clId="Web-{83DBDA8F-8535-F71C-D7C7-7784325C17C1}" dt="2024-07-22T05:17:51.024" v="228" actId="20577"/>
        <pc:sldMkLst>
          <pc:docMk/>
          <pc:sldMk cId="2116460156" sldId="309"/>
        </pc:sldMkLst>
        <pc:spChg chg="mod">
          <ac:chgData name="Guest User" userId="S::urn:spo:anon#bb7912a7403b6142123802b9bc6a067d4d8ed65b1bc7812f70f90705da1710fc::" providerId="AD" clId="Web-{83DBDA8F-8535-F71C-D7C7-7784325C17C1}" dt="2024-07-22T05:17:51.024" v="228" actId="20577"/>
          <ac:spMkLst>
            <pc:docMk/>
            <pc:sldMk cId="2116460156" sldId="309"/>
            <ac:spMk id="3" creationId="{00000000-0000-0000-0000-000000000000}"/>
          </ac:spMkLst>
        </pc:spChg>
      </pc:sldChg>
      <pc:sldChg chg="modSp">
        <pc:chgData name="Guest User" userId="S::urn:spo:anon#bb7912a7403b6142123802b9bc6a067d4d8ed65b1bc7812f70f90705da1710fc::" providerId="AD" clId="Web-{83DBDA8F-8535-F71C-D7C7-7784325C17C1}" dt="2024-07-22T04:46:00.113" v="102" actId="20577"/>
        <pc:sldMkLst>
          <pc:docMk/>
          <pc:sldMk cId="1962672332" sldId="310"/>
        </pc:sldMkLst>
        <pc:spChg chg="mod">
          <ac:chgData name="Guest User" userId="S::urn:spo:anon#bb7912a7403b6142123802b9bc6a067d4d8ed65b1bc7812f70f90705da1710fc::" providerId="AD" clId="Web-{83DBDA8F-8535-F71C-D7C7-7784325C17C1}" dt="2024-07-22T04:46:00.113" v="102" actId="20577"/>
          <ac:spMkLst>
            <pc:docMk/>
            <pc:sldMk cId="1962672332" sldId="310"/>
            <ac:spMk id="3" creationId="{00000000-0000-0000-0000-000000000000}"/>
          </ac:spMkLst>
        </pc:spChg>
      </pc:sldChg>
      <pc:sldChg chg="addSp delSp modSp">
        <pc:chgData name="Guest User" userId="S::urn:spo:anon#bb7912a7403b6142123802b9bc6a067d4d8ed65b1bc7812f70f90705da1710fc::" providerId="AD" clId="Web-{83DBDA8F-8535-F71C-D7C7-7784325C17C1}" dt="2024-07-22T05:26:31.065" v="250" actId="20577"/>
        <pc:sldMkLst>
          <pc:docMk/>
          <pc:sldMk cId="3098411762" sldId="311"/>
        </pc:sldMkLst>
        <pc:spChg chg="mod">
          <ac:chgData name="Guest User" userId="S::urn:spo:anon#bb7912a7403b6142123802b9bc6a067d4d8ed65b1bc7812f70f90705da1710fc::" providerId="AD" clId="Web-{83DBDA8F-8535-F71C-D7C7-7784325C17C1}" dt="2024-07-22T04:47:04.427" v="103" actId="1076"/>
          <ac:spMkLst>
            <pc:docMk/>
            <pc:sldMk cId="3098411762" sldId="311"/>
            <ac:spMk id="2" creationId="{00000000-0000-0000-0000-000000000000}"/>
          </ac:spMkLst>
        </pc:spChg>
        <pc:spChg chg="mod">
          <ac:chgData name="Guest User" userId="S::urn:spo:anon#bb7912a7403b6142123802b9bc6a067d4d8ed65b1bc7812f70f90705da1710fc::" providerId="AD" clId="Web-{83DBDA8F-8535-F71C-D7C7-7784325C17C1}" dt="2024-07-22T05:26:31.065" v="250" actId="20577"/>
          <ac:spMkLst>
            <pc:docMk/>
            <pc:sldMk cId="3098411762" sldId="311"/>
            <ac:spMk id="3" creationId="{00000000-0000-0000-0000-000000000000}"/>
          </ac:spMkLst>
        </pc:spChg>
        <pc:spChg chg="del">
          <ac:chgData name="Guest User" userId="S::urn:spo:anon#bb7912a7403b6142123802b9bc6a067d4d8ed65b1bc7812f70f90705da1710fc::" providerId="AD" clId="Web-{83DBDA8F-8535-F71C-D7C7-7784325C17C1}" dt="2024-07-22T04:51:30.916" v="104"/>
          <ac:spMkLst>
            <pc:docMk/>
            <pc:sldMk cId="3098411762" sldId="311"/>
            <ac:spMk id="5" creationId="{00000000-0000-0000-0000-000000000000}"/>
          </ac:spMkLst>
        </pc:spChg>
        <pc:spChg chg="add mod">
          <ac:chgData name="Guest User" userId="S::urn:spo:anon#bb7912a7403b6142123802b9bc6a067d4d8ed65b1bc7812f70f90705da1710fc::" providerId="AD" clId="Web-{83DBDA8F-8535-F71C-D7C7-7784325C17C1}" dt="2024-07-22T04:51:40.526" v="106" actId="14100"/>
          <ac:spMkLst>
            <pc:docMk/>
            <pc:sldMk cId="3098411762" sldId="311"/>
            <ac:spMk id="6" creationId="{0ADEE346-A635-988C-982D-90196A550586}"/>
          </ac:spMkLst>
        </pc:spChg>
      </pc:sldChg>
      <pc:sldChg chg="modSp">
        <pc:chgData name="Guest User" userId="S::urn:spo:anon#bb7912a7403b6142123802b9bc6a067d4d8ed65b1bc7812f70f90705da1710fc::" providerId="AD" clId="Web-{83DBDA8F-8535-F71C-D7C7-7784325C17C1}" dt="2024-07-22T05:01:11.380" v="123" actId="20577"/>
        <pc:sldMkLst>
          <pc:docMk/>
          <pc:sldMk cId="526942392" sldId="312"/>
        </pc:sldMkLst>
        <pc:spChg chg="mod">
          <ac:chgData name="Guest User" userId="S::urn:spo:anon#bb7912a7403b6142123802b9bc6a067d4d8ed65b1bc7812f70f90705da1710fc::" providerId="AD" clId="Web-{83DBDA8F-8535-F71C-D7C7-7784325C17C1}" dt="2024-07-22T05:01:11.380" v="123" actId="20577"/>
          <ac:spMkLst>
            <pc:docMk/>
            <pc:sldMk cId="526942392" sldId="312"/>
            <ac:spMk id="3" creationId="{00000000-0000-0000-0000-000000000000}"/>
          </ac:spMkLst>
        </pc:spChg>
      </pc:sldChg>
      <pc:sldChg chg="del">
        <pc:chgData name="Guest User" userId="S::urn:spo:anon#bb7912a7403b6142123802b9bc6a067d4d8ed65b1bc7812f70f90705da1710fc::" providerId="AD" clId="Web-{83DBDA8F-8535-F71C-D7C7-7784325C17C1}" dt="2024-07-22T05:03:01.132" v="144"/>
        <pc:sldMkLst>
          <pc:docMk/>
          <pc:sldMk cId="1306263883" sldId="315"/>
        </pc:sldMkLst>
      </pc:sldChg>
      <pc:sldChg chg="delSp modSp">
        <pc:chgData name="Guest User" userId="S::urn:spo:anon#bb7912a7403b6142123802b9bc6a067d4d8ed65b1bc7812f70f90705da1710fc::" providerId="AD" clId="Web-{83DBDA8F-8535-F71C-D7C7-7784325C17C1}" dt="2024-07-22T05:27:26.472" v="253" actId="20577"/>
        <pc:sldMkLst>
          <pc:docMk/>
          <pc:sldMk cId="2987545334" sldId="316"/>
        </pc:sldMkLst>
        <pc:spChg chg="mod">
          <ac:chgData name="Guest User" userId="S::urn:spo:anon#bb7912a7403b6142123802b9bc6a067d4d8ed65b1bc7812f70f90705da1710fc::" providerId="AD" clId="Web-{83DBDA8F-8535-F71C-D7C7-7784325C17C1}" dt="2024-07-22T05:27:26.472" v="253" actId="20577"/>
          <ac:spMkLst>
            <pc:docMk/>
            <pc:sldMk cId="2987545334" sldId="316"/>
            <ac:spMk id="3" creationId="{00000000-0000-0000-0000-000000000000}"/>
          </ac:spMkLst>
        </pc:spChg>
        <pc:spChg chg="del">
          <ac:chgData name="Guest User" userId="S::urn:spo:anon#bb7912a7403b6142123802b9bc6a067d4d8ed65b1bc7812f70f90705da1710fc::" providerId="AD" clId="Web-{83DBDA8F-8535-F71C-D7C7-7784325C17C1}" dt="2024-07-22T05:03:16.414" v="145"/>
          <ac:spMkLst>
            <pc:docMk/>
            <pc:sldMk cId="2987545334" sldId="316"/>
            <ac:spMk id="5" creationId="{00000000-0000-0000-0000-000000000000}"/>
          </ac:spMkLst>
        </pc:spChg>
      </pc:sldChg>
      <pc:sldChg chg="modSp">
        <pc:chgData name="Guest User" userId="S::urn:spo:anon#bb7912a7403b6142123802b9bc6a067d4d8ed65b1bc7812f70f90705da1710fc::" providerId="AD" clId="Web-{83DBDA8F-8535-F71C-D7C7-7784325C17C1}" dt="2024-07-22T05:04:23.259" v="159" actId="20577"/>
        <pc:sldMkLst>
          <pc:docMk/>
          <pc:sldMk cId="2962423638" sldId="317"/>
        </pc:sldMkLst>
        <pc:spChg chg="mod">
          <ac:chgData name="Guest User" userId="S::urn:spo:anon#bb7912a7403b6142123802b9bc6a067d4d8ed65b1bc7812f70f90705da1710fc::" providerId="AD" clId="Web-{83DBDA8F-8535-F71C-D7C7-7784325C17C1}" dt="2024-07-22T05:04:23.259" v="159" actId="20577"/>
          <ac:spMkLst>
            <pc:docMk/>
            <pc:sldMk cId="2962423638" sldId="317"/>
            <ac:spMk id="3" creationId="{00000000-0000-0000-0000-000000000000}"/>
          </ac:spMkLst>
        </pc:spChg>
      </pc:sldChg>
      <pc:sldChg chg="modSp new">
        <pc:chgData name="Guest User" userId="S::urn:spo:anon#bb7912a7403b6142123802b9bc6a067d4d8ed65b1bc7812f70f90705da1710fc::" providerId="AD" clId="Web-{83DBDA8F-8535-F71C-D7C7-7784325C17C1}" dt="2024-07-22T04:45:06.503" v="97" actId="20577"/>
        <pc:sldMkLst>
          <pc:docMk/>
          <pc:sldMk cId="3369301076" sldId="323"/>
        </pc:sldMkLst>
        <pc:spChg chg="mod">
          <ac:chgData name="Guest User" userId="S::urn:spo:anon#bb7912a7403b6142123802b9bc6a067d4d8ed65b1bc7812f70f90705da1710fc::" providerId="AD" clId="Web-{83DBDA8F-8535-F71C-D7C7-7784325C17C1}" dt="2024-07-22T04:43:44.001" v="86" actId="20577"/>
          <ac:spMkLst>
            <pc:docMk/>
            <pc:sldMk cId="3369301076" sldId="323"/>
            <ac:spMk id="2" creationId="{4514B08B-2637-83DC-F6F1-11081624DA08}"/>
          </ac:spMkLst>
        </pc:spChg>
        <pc:spChg chg="mod">
          <ac:chgData name="Guest User" userId="S::urn:spo:anon#bb7912a7403b6142123802b9bc6a067d4d8ed65b1bc7812f70f90705da1710fc::" providerId="AD" clId="Web-{83DBDA8F-8535-F71C-D7C7-7784325C17C1}" dt="2024-07-22T04:45:06.503" v="97" actId="20577"/>
          <ac:spMkLst>
            <pc:docMk/>
            <pc:sldMk cId="3369301076" sldId="323"/>
            <ac:spMk id="3" creationId="{01E1B0B0-75F3-8651-3A2E-FBA0E0922B8D}"/>
          </ac:spMkLst>
        </pc:spChg>
      </pc:sldChg>
      <pc:sldChg chg="addSp delSp modSp new del">
        <pc:chgData name="Guest User" userId="S::urn:spo:anon#bb7912a7403b6142123802b9bc6a067d4d8ed65b1bc7812f70f90705da1710fc::" providerId="AD" clId="Web-{83DBDA8F-8535-F71C-D7C7-7784325C17C1}" dt="2024-07-22T04:43:25.376" v="76"/>
        <pc:sldMkLst>
          <pc:docMk/>
          <pc:sldMk cId="3676617562" sldId="323"/>
        </pc:sldMkLst>
        <pc:spChg chg="mod">
          <ac:chgData name="Guest User" userId="S::urn:spo:anon#bb7912a7403b6142123802b9bc6a067d4d8ed65b1bc7812f70f90705da1710fc::" providerId="AD" clId="Web-{83DBDA8F-8535-F71C-D7C7-7784325C17C1}" dt="2024-07-22T04:40:02.059" v="53" actId="20577"/>
          <ac:spMkLst>
            <pc:docMk/>
            <pc:sldMk cId="3676617562" sldId="323"/>
            <ac:spMk id="2" creationId="{DBE6EC0F-77E3-4E5E-54BA-7938C54EA914}"/>
          </ac:spMkLst>
        </pc:spChg>
        <pc:spChg chg="mod">
          <ac:chgData name="Guest User" userId="S::urn:spo:anon#bb7912a7403b6142123802b9bc6a067d4d8ed65b1bc7812f70f90705da1710fc::" providerId="AD" clId="Web-{83DBDA8F-8535-F71C-D7C7-7784325C17C1}" dt="2024-07-22T04:42:58.110" v="75" actId="14100"/>
          <ac:spMkLst>
            <pc:docMk/>
            <pc:sldMk cId="3676617562" sldId="323"/>
            <ac:spMk id="3" creationId="{5EED93AB-D81C-E038-3B21-A97F68721577}"/>
          </ac:spMkLst>
        </pc:spChg>
        <pc:spChg chg="add del mod">
          <ac:chgData name="Guest User" userId="S::urn:spo:anon#bb7912a7403b6142123802b9bc6a067d4d8ed65b1bc7812f70f90705da1710fc::" providerId="AD" clId="Web-{83DBDA8F-8535-F71C-D7C7-7784325C17C1}" dt="2024-07-22T04:41:10.389" v="67"/>
          <ac:spMkLst>
            <pc:docMk/>
            <pc:sldMk cId="3676617562" sldId="323"/>
            <ac:spMk id="5" creationId="{2BA9F7B1-22A9-4383-99C3-F221F5DD0295}"/>
          </ac:spMkLst>
        </pc:spChg>
        <pc:spChg chg="add del mod">
          <ac:chgData name="Guest User" userId="S::urn:spo:anon#bb7912a7403b6142123802b9bc6a067d4d8ed65b1bc7812f70f90705da1710fc::" providerId="AD" clId="Web-{83DBDA8F-8535-F71C-D7C7-7784325C17C1}" dt="2024-07-22T04:42:40.140" v="74"/>
          <ac:spMkLst>
            <pc:docMk/>
            <pc:sldMk cId="3676617562" sldId="323"/>
            <ac:spMk id="6" creationId="{AF9F470C-7FD9-8641-AA4C-0F4CA086C9C5}"/>
          </ac:spMkLst>
        </pc:spChg>
      </pc:sldChg>
      <pc:sldChg chg="modSp new">
        <pc:chgData name="Guest User" userId="S::urn:spo:anon#bb7912a7403b6142123802b9bc6a067d4d8ed65b1bc7812f70f90705da1710fc::" providerId="AD" clId="Web-{83DBDA8F-8535-F71C-D7C7-7784325C17C1}" dt="2024-07-22T05:02:21.163" v="143" actId="20577"/>
        <pc:sldMkLst>
          <pc:docMk/>
          <pc:sldMk cId="1789455868" sldId="324"/>
        </pc:sldMkLst>
        <pc:spChg chg="mod">
          <ac:chgData name="Guest User" userId="S::urn:spo:anon#bb7912a7403b6142123802b9bc6a067d4d8ed65b1bc7812f70f90705da1710fc::" providerId="AD" clId="Web-{83DBDA8F-8535-F71C-D7C7-7784325C17C1}" dt="2024-07-22T05:01:36.881" v="134" actId="20577"/>
          <ac:spMkLst>
            <pc:docMk/>
            <pc:sldMk cId="1789455868" sldId="324"/>
            <ac:spMk id="2" creationId="{F0008A65-2709-5D28-6BA8-B2769D3FD657}"/>
          </ac:spMkLst>
        </pc:spChg>
        <pc:spChg chg="mod">
          <ac:chgData name="Guest User" userId="S::urn:spo:anon#bb7912a7403b6142123802b9bc6a067d4d8ed65b1bc7812f70f90705da1710fc::" providerId="AD" clId="Web-{83DBDA8F-8535-F71C-D7C7-7784325C17C1}" dt="2024-07-22T05:02:21.163" v="143" actId="20577"/>
          <ac:spMkLst>
            <pc:docMk/>
            <pc:sldMk cId="1789455868" sldId="324"/>
            <ac:spMk id="3" creationId="{B064359E-DD8E-8C4C-96C5-4D765429752F}"/>
          </ac:spMkLst>
        </pc:spChg>
      </pc:sldChg>
      <pc:sldChg chg="new del">
        <pc:chgData name="Guest User" userId="S::urn:spo:anon#bb7912a7403b6142123802b9bc6a067d4d8ed65b1bc7812f70f90705da1710fc::" providerId="AD" clId="Web-{83DBDA8F-8535-F71C-D7C7-7784325C17C1}" dt="2024-07-22T05:23:52.281" v="243"/>
        <pc:sldMkLst>
          <pc:docMk/>
          <pc:sldMk cId="3418440838" sldId="325"/>
        </pc:sldMkLst>
      </pc:sldChg>
    </pc:docChg>
  </pc:docChgLst>
  <pc:docChgLst>
    <pc:chgData name="SV.SALINI PRIYA" userId="S::2300010084@kluniversity.in::88abebf2-f3e6-4eaf-8e66-73098c9751e7" providerId="AD" clId="Web-{63327370-E4DD-AC1D-A9BD-47D3FF3DED2A}"/>
    <pc:docChg chg="modSld">
      <pc:chgData name="SV.SALINI PRIYA" userId="S::2300010084@kluniversity.in::88abebf2-f3e6-4eaf-8e66-73098c9751e7" providerId="AD" clId="Web-{63327370-E4DD-AC1D-A9BD-47D3FF3DED2A}" dt="2024-07-24T11:46:59.007" v="3"/>
      <pc:docMkLst>
        <pc:docMk/>
      </pc:docMkLst>
      <pc:sldChg chg="modTransition">
        <pc:chgData name="SV.SALINI PRIYA" userId="S::2300010084@kluniversity.in::88abebf2-f3e6-4eaf-8e66-73098c9751e7" providerId="AD" clId="Web-{63327370-E4DD-AC1D-A9BD-47D3FF3DED2A}" dt="2024-07-24T11:46:28.819" v="0"/>
        <pc:sldMkLst>
          <pc:docMk/>
          <pc:sldMk cId="1449388458" sldId="290"/>
        </pc:sldMkLst>
      </pc:sldChg>
      <pc:sldChg chg="modTransition">
        <pc:chgData name="SV.SALINI PRIYA" userId="S::2300010084@kluniversity.in::88abebf2-f3e6-4eaf-8e66-73098c9751e7" providerId="AD" clId="Web-{63327370-E4DD-AC1D-A9BD-47D3FF3DED2A}" dt="2024-07-24T11:46:34.288" v="1"/>
        <pc:sldMkLst>
          <pc:docMk/>
          <pc:sldMk cId="3720731190" sldId="293"/>
        </pc:sldMkLst>
      </pc:sldChg>
      <pc:sldChg chg="modTransition">
        <pc:chgData name="SV.SALINI PRIYA" userId="S::2300010084@kluniversity.in::88abebf2-f3e6-4eaf-8e66-73098c9751e7" providerId="AD" clId="Web-{63327370-E4DD-AC1D-A9BD-47D3FF3DED2A}" dt="2024-07-24T11:46:59.007" v="3"/>
        <pc:sldMkLst>
          <pc:docMk/>
          <pc:sldMk cId="4192766172" sldId="299"/>
        </pc:sldMkLst>
      </pc:sldChg>
    </pc:docChg>
  </pc:docChgLst>
  <pc:docChgLst>
    <pc:chgData name="Guest User" userId="S::urn:spo:anon#bb7912a7403b6142123802b9bc6a067d4d8ed65b1bc7812f70f90705da1710fc::" providerId="AD" clId="Web-{3C0C5329-BEE5-7EB7-D087-6FAA0668771D}"/>
    <pc:docChg chg="addSld modSld">
      <pc:chgData name="Guest User" userId="S::urn:spo:anon#bb7912a7403b6142123802b9bc6a067d4d8ed65b1bc7812f70f90705da1710fc::" providerId="AD" clId="Web-{3C0C5329-BEE5-7EB7-D087-6FAA0668771D}" dt="2024-07-25T04:16:45.849" v="2"/>
      <pc:docMkLst>
        <pc:docMk/>
      </pc:docMkLst>
      <pc:sldChg chg="delSp new">
        <pc:chgData name="Guest User" userId="S::urn:spo:anon#bb7912a7403b6142123802b9bc6a067d4d8ed65b1bc7812f70f90705da1710fc::" providerId="AD" clId="Web-{3C0C5329-BEE5-7EB7-D087-6FAA0668771D}" dt="2024-07-25T04:16:45.849" v="2"/>
        <pc:sldMkLst>
          <pc:docMk/>
          <pc:sldMk cId="2292838382" sldId="325"/>
        </pc:sldMkLst>
        <pc:spChg chg="del">
          <ac:chgData name="Guest User" userId="S::urn:spo:anon#bb7912a7403b6142123802b9bc6a067d4d8ed65b1bc7812f70f90705da1710fc::" providerId="AD" clId="Web-{3C0C5329-BEE5-7EB7-D087-6FAA0668771D}" dt="2024-07-25T04:16:45.849" v="2"/>
          <ac:spMkLst>
            <pc:docMk/>
            <pc:sldMk cId="2292838382" sldId="325"/>
            <ac:spMk id="2" creationId="{23AE4D8D-6C5B-819D-B877-488AED7C1513}"/>
          </ac:spMkLst>
        </pc:spChg>
        <pc:spChg chg="del">
          <ac:chgData name="Guest User" userId="S::urn:spo:anon#bb7912a7403b6142123802b9bc6a067d4d8ed65b1bc7812f70f90705da1710fc::" providerId="AD" clId="Web-{3C0C5329-BEE5-7EB7-D087-6FAA0668771D}" dt="2024-07-25T04:16:42.162" v="1"/>
          <ac:spMkLst>
            <pc:docMk/>
            <pc:sldMk cId="2292838382" sldId="325"/>
            <ac:spMk id="3" creationId="{B906CAC5-F8EC-95A0-BC12-250BADD27163}"/>
          </ac:spMkLst>
        </pc:spChg>
      </pc:sldChg>
    </pc:docChg>
  </pc:docChgLst>
  <pc:docChgLst>
    <pc:chgData name="Dr.K.Swathi" userId="S::dr.kswathi@kluniversity.in::ccdd9174-e0cd-4815-b0c6-8062f28da832" providerId="AD" clId="Web-{CFBE7CD7-BBF9-6ADC-5788-A4E0D3D93816}"/>
    <pc:docChg chg="modSld">
      <pc:chgData name="Dr.K.Swathi" userId="S::dr.kswathi@kluniversity.in::ccdd9174-e0cd-4815-b0c6-8062f28da832" providerId="AD" clId="Web-{CFBE7CD7-BBF9-6ADC-5788-A4E0D3D93816}" dt="2024-06-11T08:38:36.808" v="36"/>
      <pc:docMkLst>
        <pc:docMk/>
      </pc:docMkLst>
      <pc:sldChg chg="modSp">
        <pc:chgData name="Dr.K.Swathi" userId="S::dr.kswathi@kluniversity.in::ccdd9174-e0cd-4815-b0c6-8062f28da832" providerId="AD" clId="Web-{CFBE7CD7-BBF9-6ADC-5788-A4E0D3D93816}" dt="2024-06-11T07:32:23.473" v="12" actId="20577"/>
        <pc:sldMkLst>
          <pc:docMk/>
          <pc:sldMk cId="2503091" sldId="256"/>
        </pc:sldMkLst>
        <pc:spChg chg="mod">
          <ac:chgData name="Dr.K.Swathi" userId="S::dr.kswathi@kluniversity.in::ccdd9174-e0cd-4815-b0c6-8062f28da832" providerId="AD" clId="Web-{CFBE7CD7-BBF9-6ADC-5788-A4E0D3D93816}" dt="2024-06-11T07:32:20.863" v="11" actId="20577"/>
          <ac:spMkLst>
            <pc:docMk/>
            <pc:sldMk cId="2503091" sldId="256"/>
            <ac:spMk id="2" creationId="{BDA69B8D-BF65-4ADD-F76F-77EA72FFCB8F}"/>
          </ac:spMkLst>
        </pc:spChg>
        <pc:spChg chg="mod">
          <ac:chgData name="Dr.K.Swathi" userId="S::dr.kswathi@kluniversity.in::ccdd9174-e0cd-4815-b0c6-8062f28da832" providerId="AD" clId="Web-{CFBE7CD7-BBF9-6ADC-5788-A4E0D3D93816}" dt="2024-06-11T07:32:23.473" v="12" actId="20577"/>
          <ac:spMkLst>
            <pc:docMk/>
            <pc:sldMk cId="2503091" sldId="256"/>
            <ac:spMk id="3" creationId="{5F640656-3048-2A08-BF39-81705306F79A}"/>
          </ac:spMkLst>
        </pc:spChg>
      </pc:sldChg>
      <pc:sldChg chg="modSp">
        <pc:chgData name="Dr.K.Swathi" userId="S::dr.kswathi@kluniversity.in::ccdd9174-e0cd-4815-b0c6-8062f28da832" providerId="AD" clId="Web-{CFBE7CD7-BBF9-6ADC-5788-A4E0D3D93816}" dt="2024-06-11T08:06:47.626" v="32" actId="20577"/>
        <pc:sldMkLst>
          <pc:docMk/>
          <pc:sldMk cId="2472772046" sldId="287"/>
        </pc:sldMkLst>
        <pc:spChg chg="mod">
          <ac:chgData name="Dr.K.Swathi" userId="S::dr.kswathi@kluniversity.in::ccdd9174-e0cd-4815-b0c6-8062f28da832" providerId="AD" clId="Web-{CFBE7CD7-BBF9-6ADC-5788-A4E0D3D93816}" dt="2024-06-11T08:06:47.626" v="32" actId="20577"/>
          <ac:spMkLst>
            <pc:docMk/>
            <pc:sldMk cId="2472772046" sldId="287"/>
            <ac:spMk id="5" creationId="{58D0FA27-C439-5B9B-72E0-74D6503400E9}"/>
          </ac:spMkLst>
        </pc:spChg>
      </pc:sldChg>
      <pc:sldChg chg="delSp">
        <pc:chgData name="Dr.K.Swathi" userId="S::dr.kswathi@kluniversity.in::ccdd9174-e0cd-4815-b0c6-8062f28da832" providerId="AD" clId="Web-{CFBE7CD7-BBF9-6ADC-5788-A4E0D3D93816}" dt="2024-06-11T08:38:36.808" v="36"/>
        <pc:sldMkLst>
          <pc:docMk/>
          <pc:sldMk cId="1449388458" sldId="290"/>
        </pc:sldMkLst>
        <pc:spChg chg="del">
          <ac:chgData name="Dr.K.Swathi" userId="S::dr.kswathi@kluniversity.in::ccdd9174-e0cd-4815-b0c6-8062f28da832" providerId="AD" clId="Web-{CFBE7CD7-BBF9-6ADC-5788-A4E0D3D93816}" dt="2024-06-11T08:38:36.808" v="36"/>
          <ac:spMkLst>
            <pc:docMk/>
            <pc:sldMk cId="1449388458" sldId="290"/>
            <ac:spMk id="18" creationId="{00000000-0000-0000-0000-000000000000}"/>
          </ac:spMkLst>
        </pc:spChg>
      </pc:sldChg>
      <pc:sldChg chg="modSp">
        <pc:chgData name="Dr.K.Swathi" userId="S::dr.kswathi@kluniversity.in::ccdd9174-e0cd-4815-b0c6-8062f28da832" providerId="AD" clId="Web-{CFBE7CD7-BBF9-6ADC-5788-A4E0D3D93816}" dt="2024-06-11T08:07:11.455" v="33" actId="14100"/>
        <pc:sldMkLst>
          <pc:docMk/>
          <pc:sldMk cId="3418493374" sldId="291"/>
        </pc:sldMkLst>
        <pc:spChg chg="mod">
          <ac:chgData name="Dr.K.Swathi" userId="S::dr.kswathi@kluniversity.in::ccdd9174-e0cd-4815-b0c6-8062f28da832" providerId="AD" clId="Web-{CFBE7CD7-BBF9-6ADC-5788-A4E0D3D93816}" dt="2024-06-11T08:07:11.455" v="33" actId="14100"/>
          <ac:spMkLst>
            <pc:docMk/>
            <pc:sldMk cId="3418493374" sldId="291"/>
            <ac:spMk id="5" creationId="{8E5EB5E3-5253-0203-2F35-1C5B36A12C98}"/>
          </ac:spMkLst>
        </pc:spChg>
      </pc:sldChg>
      <pc:sldChg chg="modSp">
        <pc:chgData name="Dr.K.Swathi" userId="S::dr.kswathi@kluniversity.in::ccdd9174-e0cd-4815-b0c6-8062f28da832" providerId="AD" clId="Web-{CFBE7CD7-BBF9-6ADC-5788-A4E0D3D93816}" dt="2024-06-11T08:07:45.988" v="34" actId="1076"/>
        <pc:sldMkLst>
          <pc:docMk/>
          <pc:sldMk cId="2017433659" sldId="292"/>
        </pc:sldMkLst>
        <pc:picChg chg="mod">
          <ac:chgData name="Dr.K.Swathi" userId="S::dr.kswathi@kluniversity.in::ccdd9174-e0cd-4815-b0c6-8062f28da832" providerId="AD" clId="Web-{CFBE7CD7-BBF9-6ADC-5788-A4E0D3D93816}" dt="2024-06-11T08:07:45.988" v="34" actId="1076"/>
          <ac:picMkLst>
            <pc:docMk/>
            <pc:sldMk cId="2017433659" sldId="292"/>
            <ac:picMk id="7" creationId="{BE6746F4-0135-79DA-AD80-4529703A8E9B}"/>
          </ac:picMkLst>
        </pc:picChg>
      </pc:sldChg>
      <pc:sldChg chg="modSp">
        <pc:chgData name="Dr.K.Swathi" userId="S::dr.kswathi@kluniversity.in::ccdd9174-e0cd-4815-b0c6-8062f28da832" providerId="AD" clId="Web-{CFBE7CD7-BBF9-6ADC-5788-A4E0D3D93816}" dt="2024-06-11T08:09:04.225" v="35" actId="1076"/>
        <pc:sldMkLst>
          <pc:docMk/>
          <pc:sldMk cId="3720731190" sldId="293"/>
        </pc:sldMkLst>
        <pc:picChg chg="mod">
          <ac:chgData name="Dr.K.Swathi" userId="S::dr.kswathi@kluniversity.in::ccdd9174-e0cd-4815-b0c6-8062f28da832" providerId="AD" clId="Web-{CFBE7CD7-BBF9-6ADC-5788-A4E0D3D93816}" dt="2024-06-11T08:09:04.225" v="35" actId="1076"/>
          <ac:picMkLst>
            <pc:docMk/>
            <pc:sldMk cId="3720731190" sldId="293"/>
            <ac:picMk id="7" creationId="{19715114-3893-197D-1D3D-373DB059B4F2}"/>
          </ac:picMkLst>
        </pc:picChg>
      </pc:sldChg>
      <pc:sldChg chg="modSp">
        <pc:chgData name="Dr.K.Swathi" userId="S::dr.kswathi@kluniversity.in::ccdd9174-e0cd-4815-b0c6-8062f28da832" providerId="AD" clId="Web-{CFBE7CD7-BBF9-6ADC-5788-A4E0D3D93816}" dt="2024-06-11T08:00:03.784" v="26" actId="20577"/>
        <pc:sldMkLst>
          <pc:docMk/>
          <pc:sldMk cId="2116460156" sldId="309"/>
        </pc:sldMkLst>
        <pc:spChg chg="mod">
          <ac:chgData name="Dr.K.Swathi" userId="S::dr.kswathi@kluniversity.in::ccdd9174-e0cd-4815-b0c6-8062f28da832" providerId="AD" clId="Web-{CFBE7CD7-BBF9-6ADC-5788-A4E0D3D93816}" dt="2024-06-11T08:00:03.784" v="26" actId="20577"/>
          <ac:spMkLst>
            <pc:docMk/>
            <pc:sldMk cId="2116460156" sldId="309"/>
            <ac:spMk id="3" creationId="{00000000-0000-0000-0000-000000000000}"/>
          </ac:spMkLst>
        </pc:spChg>
      </pc:sldChg>
      <pc:sldChg chg="addSp delSp modSp">
        <pc:chgData name="Dr.K.Swathi" userId="S::dr.kswathi@kluniversity.in::ccdd9174-e0cd-4815-b0c6-8062f28da832" providerId="AD" clId="Web-{CFBE7CD7-BBF9-6ADC-5788-A4E0D3D93816}" dt="2024-06-11T07:33:24.379" v="19" actId="20577"/>
        <pc:sldMkLst>
          <pc:docMk/>
          <pc:sldMk cId="1306263883" sldId="315"/>
        </pc:sldMkLst>
        <pc:spChg chg="add del mod">
          <ac:chgData name="Dr.K.Swathi" userId="S::dr.kswathi@kluniversity.in::ccdd9174-e0cd-4815-b0c6-8062f28da832" providerId="AD" clId="Web-{CFBE7CD7-BBF9-6ADC-5788-A4E0D3D93816}" dt="2024-06-11T07:33:24.379" v="19" actId="20577"/>
          <ac:spMkLst>
            <pc:docMk/>
            <pc:sldMk cId="1306263883" sldId="315"/>
            <ac:spMk id="5" creationId="{00000000-0000-0000-0000-000000000000}"/>
          </ac:spMkLst>
        </pc:spChg>
      </pc:sldChg>
    </pc:docChg>
  </pc:docChgLst>
  <pc:docChgLst>
    <pc:chgData name="Guest User" userId="S::urn:spo:anon#bb7912a7403b6142123802b9bc6a067d4d8ed65b1bc7812f70f90705da1710fc::" providerId="AD" clId="Web-{3416DD0D-7C50-54E8-DE2E-7F2A706FBCCD}"/>
    <pc:docChg chg="modSld">
      <pc:chgData name="Guest User" userId="S::urn:spo:anon#bb7912a7403b6142123802b9bc6a067d4d8ed65b1bc7812f70f90705da1710fc::" providerId="AD" clId="Web-{3416DD0D-7C50-54E8-DE2E-7F2A706FBCCD}" dt="2024-06-11T05:48:30.084" v="9" actId="14100"/>
      <pc:docMkLst>
        <pc:docMk/>
      </pc:docMkLst>
      <pc:sldChg chg="addSp delSp modSp">
        <pc:chgData name="Guest User" userId="S::urn:spo:anon#bb7912a7403b6142123802b9bc6a067d4d8ed65b1bc7812f70f90705da1710fc::" providerId="AD" clId="Web-{3416DD0D-7C50-54E8-DE2E-7F2A706FBCCD}" dt="2024-06-11T05:37:24.877" v="7" actId="14100"/>
        <pc:sldMkLst>
          <pc:docMk/>
          <pc:sldMk cId="1306263883" sldId="315"/>
        </pc:sldMkLst>
        <pc:spChg chg="add del mod">
          <ac:chgData name="Guest User" userId="S::urn:spo:anon#bb7912a7403b6142123802b9bc6a067d4d8ed65b1bc7812f70f90705da1710fc::" providerId="AD" clId="Web-{3416DD0D-7C50-54E8-DE2E-7F2A706FBCCD}" dt="2024-06-11T05:37:24.877" v="7" actId="14100"/>
          <ac:spMkLst>
            <pc:docMk/>
            <pc:sldMk cId="1306263883" sldId="315"/>
            <ac:spMk id="5" creationId="{00000000-0000-0000-0000-000000000000}"/>
          </ac:spMkLst>
        </pc:spChg>
        <pc:spChg chg="add del mod">
          <ac:chgData name="Guest User" userId="S::urn:spo:anon#bb7912a7403b6142123802b9bc6a067d4d8ed65b1bc7812f70f90705da1710fc::" providerId="AD" clId="Web-{3416DD0D-7C50-54E8-DE2E-7F2A706FBCCD}" dt="2024-06-11T05:36:07.593" v="4"/>
          <ac:spMkLst>
            <pc:docMk/>
            <pc:sldMk cId="1306263883" sldId="315"/>
            <ac:spMk id="13" creationId="{A166ED0C-3B98-D4A5-F14F-D9602FB77059}"/>
          </ac:spMkLst>
        </pc:spChg>
        <pc:graphicFrameChg chg="add del mod ord modGraphic">
          <ac:chgData name="Guest User" userId="S::urn:spo:anon#bb7912a7403b6142123802b9bc6a067d4d8ed65b1bc7812f70f90705da1710fc::" providerId="AD" clId="Web-{3416DD0D-7C50-54E8-DE2E-7F2A706FBCCD}" dt="2024-06-11T05:36:10.593" v="5"/>
          <ac:graphicFrameMkLst>
            <pc:docMk/>
            <pc:sldMk cId="1306263883" sldId="315"/>
            <ac:graphicFrameMk id="3" creationId="{77344D4B-3304-DD49-461D-0F765C3B40D5}"/>
          </ac:graphicFrameMkLst>
        </pc:graphicFrameChg>
      </pc:sldChg>
      <pc:sldChg chg="modSp">
        <pc:chgData name="Guest User" userId="S::urn:spo:anon#bb7912a7403b6142123802b9bc6a067d4d8ed65b1bc7812f70f90705da1710fc::" providerId="AD" clId="Web-{3416DD0D-7C50-54E8-DE2E-7F2A706FBCCD}" dt="2024-06-11T05:48:30.084" v="9" actId="14100"/>
        <pc:sldMkLst>
          <pc:docMk/>
          <pc:sldMk cId="892416397" sldId="321"/>
        </pc:sldMkLst>
        <pc:picChg chg="mod">
          <ac:chgData name="Guest User" userId="S::urn:spo:anon#bb7912a7403b6142123802b9bc6a067d4d8ed65b1bc7812f70f90705da1710fc::" providerId="AD" clId="Web-{3416DD0D-7C50-54E8-DE2E-7F2A706FBCCD}" dt="2024-06-11T05:48:30.084" v="9" actId="14100"/>
          <ac:picMkLst>
            <pc:docMk/>
            <pc:sldMk cId="892416397" sldId="321"/>
            <ac:picMk id="5" creationId="{F0407A5C-0524-77BD-5C03-6AD032D94471}"/>
          </ac:picMkLst>
        </pc:picChg>
      </pc:sldChg>
    </pc:docChg>
  </pc:docChgLst>
  <pc:docChgLst>
    <pc:chgData name="S.JANARDHAN REDDY" userId="S::2300030590@kluniversity.in::a0037752-b826-4d24-ae26-03e184d6546a" providerId="AD" clId="Web-{A99ED0EA-F0C7-0090-69AC-0EE563EF9D8C}"/>
    <pc:docChg chg="modSld">
      <pc:chgData name="S.JANARDHAN REDDY" userId="S::2300030590@kluniversity.in::a0037752-b826-4d24-ae26-03e184d6546a" providerId="AD" clId="Web-{A99ED0EA-F0C7-0090-69AC-0EE563EF9D8C}" dt="2024-07-25T04:32:38.699" v="263" actId="20577"/>
      <pc:docMkLst>
        <pc:docMk/>
      </pc:docMkLst>
      <pc:sldChg chg="modSp">
        <pc:chgData name="S.JANARDHAN REDDY" userId="S::2300030590@kluniversity.in::a0037752-b826-4d24-ae26-03e184d6546a" providerId="AD" clId="Web-{A99ED0EA-F0C7-0090-69AC-0EE563EF9D8C}" dt="2024-07-25T04:32:38.699" v="263" actId="20577"/>
        <pc:sldMkLst>
          <pc:docMk/>
          <pc:sldMk cId="3013803512" sldId="318"/>
        </pc:sldMkLst>
        <pc:spChg chg="mod">
          <ac:chgData name="S.JANARDHAN REDDY" userId="S::2300030590@kluniversity.in::a0037752-b826-4d24-ae26-03e184d6546a" providerId="AD" clId="Web-{A99ED0EA-F0C7-0090-69AC-0EE563EF9D8C}" dt="2024-07-25T04:32:38.699" v="263" actId="20577"/>
          <ac:spMkLst>
            <pc:docMk/>
            <pc:sldMk cId="3013803512" sldId="318"/>
            <ac:spMk id="5" creationId="{00000000-0000-0000-0000-000000000000}"/>
          </ac:spMkLst>
        </pc:spChg>
      </pc:sldChg>
    </pc:docChg>
  </pc:docChgLst>
  <pc:docChgLst>
    <pc:chgData name="Dr.K.Swathi" userId="S::dr.kswathi@kluniversity.in::ccdd9174-e0cd-4815-b0c6-8062f28da832" providerId="AD" clId="Web-{965979CC-BE95-24D7-00BA-99B738B3D8A4}"/>
    <pc:docChg chg="modSld">
      <pc:chgData name="Dr.K.Swathi" userId="S::dr.kswathi@kluniversity.in::ccdd9174-e0cd-4815-b0c6-8062f28da832" providerId="AD" clId="Web-{965979CC-BE95-24D7-00BA-99B738B3D8A4}" dt="2024-06-07T06:31:27.392" v="4" actId="20577"/>
      <pc:docMkLst>
        <pc:docMk/>
      </pc:docMkLst>
      <pc:sldChg chg="modSp">
        <pc:chgData name="Dr.K.Swathi" userId="S::dr.kswathi@kluniversity.in::ccdd9174-e0cd-4815-b0c6-8062f28da832" providerId="AD" clId="Web-{965979CC-BE95-24D7-00BA-99B738B3D8A4}" dt="2024-06-07T06:31:27.392" v="4" actId="20577"/>
        <pc:sldMkLst>
          <pc:docMk/>
          <pc:sldMk cId="3098411762" sldId="311"/>
        </pc:sldMkLst>
        <pc:spChg chg="mod">
          <ac:chgData name="Dr.K.Swathi" userId="S::dr.kswathi@kluniversity.in::ccdd9174-e0cd-4815-b0c6-8062f28da832" providerId="AD" clId="Web-{965979CC-BE95-24D7-00BA-99B738B3D8A4}" dt="2024-06-07T06:31:27.392" v="4" actId="20577"/>
          <ac:spMkLst>
            <pc:docMk/>
            <pc:sldMk cId="3098411762" sldId="311"/>
            <ac:spMk id="2" creationId="{00000000-0000-0000-0000-000000000000}"/>
          </ac:spMkLst>
        </pc:spChg>
      </pc:sldChg>
      <pc:sldChg chg="modSp">
        <pc:chgData name="Dr.K.Swathi" userId="S::dr.kswathi@kluniversity.in::ccdd9174-e0cd-4815-b0c6-8062f28da832" providerId="AD" clId="Web-{965979CC-BE95-24D7-00BA-99B738B3D8A4}" dt="2024-06-07T06:31:22.798" v="2" actId="20577"/>
        <pc:sldMkLst>
          <pc:docMk/>
          <pc:sldMk cId="526942392" sldId="312"/>
        </pc:sldMkLst>
        <pc:spChg chg="mod">
          <ac:chgData name="Dr.K.Swathi" userId="S::dr.kswathi@kluniversity.in::ccdd9174-e0cd-4815-b0c6-8062f28da832" providerId="AD" clId="Web-{965979CC-BE95-24D7-00BA-99B738B3D8A4}" dt="2024-06-07T06:31:22.798" v="2" actId="20577"/>
          <ac:spMkLst>
            <pc:docMk/>
            <pc:sldMk cId="526942392" sldId="312"/>
            <ac:spMk id="2" creationId="{00000000-0000-0000-0000-000000000000}"/>
          </ac:spMkLst>
        </pc:spChg>
      </pc:sldChg>
      <pc:sldChg chg="modSp">
        <pc:chgData name="Dr.K.Swathi" userId="S::dr.kswathi@kluniversity.in::ccdd9174-e0cd-4815-b0c6-8062f28da832" providerId="AD" clId="Web-{965979CC-BE95-24D7-00BA-99B738B3D8A4}" dt="2024-06-07T06:31:17.876" v="1" actId="20577"/>
        <pc:sldMkLst>
          <pc:docMk/>
          <pc:sldMk cId="4058239608" sldId="313"/>
        </pc:sldMkLst>
        <pc:spChg chg="mod">
          <ac:chgData name="Dr.K.Swathi" userId="S::dr.kswathi@kluniversity.in::ccdd9174-e0cd-4815-b0c6-8062f28da832" providerId="AD" clId="Web-{965979CC-BE95-24D7-00BA-99B738B3D8A4}" dt="2024-06-07T06:31:17.876" v="1" actId="20577"/>
          <ac:spMkLst>
            <pc:docMk/>
            <pc:sldMk cId="4058239608" sldId="313"/>
            <ac:spMk id="2" creationId="{00000000-0000-0000-0000-000000000000}"/>
          </ac:spMkLst>
        </pc:spChg>
      </pc:sldChg>
    </pc:docChg>
  </pc:docChgLst>
  <pc:docChgLst>
    <pc:chgData name="Lavudiya Narasimha Swamy" userId="S::lnarasimhaswamy@kluniversity.in::d8f8a587-6452-4788-9027-53de48b0a380" providerId="AD" clId="Web-{41E60B8C-19DD-E3D9-8E35-8EEF91EE8A43}"/>
    <pc:docChg chg="modSld">
      <pc:chgData name="Lavudiya Narasimha Swamy" userId="S::lnarasimhaswamy@kluniversity.in::d8f8a587-6452-4788-9027-53de48b0a380" providerId="AD" clId="Web-{41E60B8C-19DD-E3D9-8E35-8EEF91EE8A43}" dt="2024-07-17T09:42:12.146" v="0"/>
      <pc:docMkLst>
        <pc:docMk/>
      </pc:docMkLst>
      <pc:sldChg chg="delSp">
        <pc:chgData name="Lavudiya Narasimha Swamy" userId="S::lnarasimhaswamy@kluniversity.in::d8f8a587-6452-4788-9027-53de48b0a380" providerId="AD" clId="Web-{41E60B8C-19DD-E3D9-8E35-8EEF91EE8A43}" dt="2024-07-17T09:42:12.146" v="0"/>
        <pc:sldMkLst>
          <pc:docMk/>
          <pc:sldMk cId="409407091" sldId="271"/>
        </pc:sldMkLst>
        <pc:spChg chg="del">
          <ac:chgData name="Lavudiya Narasimha Swamy" userId="S::lnarasimhaswamy@kluniversity.in::d8f8a587-6452-4788-9027-53de48b0a380" providerId="AD" clId="Web-{41E60B8C-19DD-E3D9-8E35-8EEF91EE8A43}" dt="2024-07-17T09:42:12.146" v="0"/>
          <ac:spMkLst>
            <pc:docMk/>
            <pc:sldMk cId="409407091" sldId="271"/>
            <ac:spMk id="18" creationId="{00000000-0000-0000-0000-000000000000}"/>
          </ac:spMkLst>
        </pc:spChg>
      </pc:sldChg>
    </pc:docChg>
  </pc:docChgLst>
  <pc:docChgLst>
    <pc:chgData name="Guest User" userId="S::urn:spo:anon#bb7912a7403b6142123802b9bc6a067d4d8ed65b1bc7812f70f90705da1710fc::" providerId="AD" clId="Web-{72052A29-6A47-77DD-2BBF-3E18671C5933}"/>
    <pc:docChg chg="modSld">
      <pc:chgData name="Guest User" userId="S::urn:spo:anon#bb7912a7403b6142123802b9bc6a067d4d8ed65b1bc7812f70f90705da1710fc::" providerId="AD" clId="Web-{72052A29-6A47-77DD-2BBF-3E18671C5933}" dt="2024-07-22T09:07:55.553" v="1" actId="20577"/>
      <pc:docMkLst>
        <pc:docMk/>
      </pc:docMkLst>
      <pc:sldChg chg="modSp">
        <pc:chgData name="Guest User" userId="S::urn:spo:anon#bb7912a7403b6142123802b9bc6a067d4d8ed65b1bc7812f70f90705da1710fc::" providerId="AD" clId="Web-{72052A29-6A47-77DD-2BBF-3E18671C5933}" dt="2024-07-22T09:07:55.553" v="1" actId="20577"/>
        <pc:sldMkLst>
          <pc:docMk/>
          <pc:sldMk cId="2411323012" sldId="304"/>
        </pc:sldMkLst>
        <pc:spChg chg="mod">
          <ac:chgData name="Guest User" userId="S::urn:spo:anon#bb7912a7403b6142123802b9bc6a067d4d8ed65b1bc7812f70f90705da1710fc::" providerId="AD" clId="Web-{72052A29-6A47-77DD-2BBF-3E18671C5933}" dt="2024-07-22T09:07:55.553" v="1" actId="20577"/>
          <ac:spMkLst>
            <pc:docMk/>
            <pc:sldMk cId="2411323012" sldId="304"/>
            <ac:spMk id="3" creationId="{00000000-0000-0000-0000-000000000000}"/>
          </ac:spMkLst>
        </pc:spChg>
      </pc:sldChg>
    </pc:docChg>
  </pc:docChgLst>
  <pc:docChgLst>
    <pc:chgData name="MOLAGAVALLI NEHA REDDY" userId="ec9384c5-2f17-4f61-a6d1-ed8e6cf6d6d0" providerId="ADAL" clId="{E021611A-8321-4C22-A3CC-98F30CF906F6}"/>
    <pc:docChg chg="modSld">
      <pc:chgData name="MOLAGAVALLI NEHA REDDY" userId="ec9384c5-2f17-4f61-a6d1-ed8e6cf6d6d0" providerId="ADAL" clId="{E021611A-8321-4C22-A3CC-98F30CF906F6}" dt="2024-07-25T04:27:13.179" v="6" actId="5793"/>
      <pc:docMkLst>
        <pc:docMk/>
      </pc:docMkLst>
      <pc:sldChg chg="modSp modAnim">
        <pc:chgData name="MOLAGAVALLI NEHA REDDY" userId="ec9384c5-2f17-4f61-a6d1-ed8e6cf6d6d0" providerId="ADAL" clId="{E021611A-8321-4C22-A3CC-98F30CF906F6}" dt="2024-07-25T04:27:13.179" v="6" actId="5793"/>
        <pc:sldMkLst>
          <pc:docMk/>
          <pc:sldMk cId="2472772046" sldId="287"/>
        </pc:sldMkLst>
        <pc:spChg chg="mod">
          <ac:chgData name="MOLAGAVALLI NEHA REDDY" userId="ec9384c5-2f17-4f61-a6d1-ed8e6cf6d6d0" providerId="ADAL" clId="{E021611A-8321-4C22-A3CC-98F30CF906F6}" dt="2024-07-25T04:27:13.179" v="6" actId="5793"/>
          <ac:spMkLst>
            <pc:docMk/>
            <pc:sldMk cId="2472772046" sldId="287"/>
            <ac:spMk id="5" creationId="{58D0FA27-C439-5B9B-72E0-74D6503400E9}"/>
          </ac:spMkLst>
        </pc:spChg>
      </pc:sldChg>
    </pc:docChg>
  </pc:docChgLst>
  <pc:docChgLst>
    <pc:chgData name="MANJULA ESWAR" userId="S::2300031762@kluniversity.in::e5cbbefb-d293-4541-a12c-5d215fbafa98" providerId="AD" clId="Web-{5601E5C6-A99C-8DC6-3113-61F429D5F446}"/>
    <pc:docChg chg="modSld">
      <pc:chgData name="MANJULA ESWAR" userId="S::2300031762@kluniversity.in::e5cbbefb-d293-4541-a12c-5d215fbafa98" providerId="AD" clId="Web-{5601E5C6-A99C-8DC6-3113-61F429D5F446}" dt="2024-07-25T04:14:31.743" v="1"/>
      <pc:docMkLst>
        <pc:docMk/>
      </pc:docMkLst>
      <pc:sldChg chg="addSp delSp modSp">
        <pc:chgData name="MANJULA ESWAR" userId="S::2300031762@kluniversity.in::e5cbbefb-d293-4541-a12c-5d215fbafa98" providerId="AD" clId="Web-{5601E5C6-A99C-8DC6-3113-61F429D5F446}" dt="2024-07-25T04:14:31.743" v="1"/>
        <pc:sldMkLst>
          <pc:docMk/>
          <pc:sldMk cId="3013803512" sldId="318"/>
        </pc:sldMkLst>
        <pc:spChg chg="add del">
          <ac:chgData name="MANJULA ESWAR" userId="S::2300031762@kluniversity.in::e5cbbefb-d293-4541-a12c-5d215fbafa98" providerId="AD" clId="Web-{5601E5C6-A99C-8DC6-3113-61F429D5F446}" dt="2024-07-25T04:14:31.743" v="1"/>
          <ac:spMkLst>
            <pc:docMk/>
            <pc:sldMk cId="3013803512" sldId="318"/>
            <ac:spMk id="5" creationId="{00000000-0000-0000-0000-000000000000}"/>
          </ac:spMkLst>
        </pc:spChg>
        <pc:graphicFrameChg chg="add del mod ord modGraphic">
          <ac:chgData name="MANJULA ESWAR" userId="S::2300031762@kluniversity.in::e5cbbefb-d293-4541-a12c-5d215fbafa98" providerId="AD" clId="Web-{5601E5C6-A99C-8DC6-3113-61F429D5F446}" dt="2024-07-25T04:14:31.743" v="1"/>
          <ac:graphicFrameMkLst>
            <pc:docMk/>
            <pc:sldMk cId="3013803512" sldId="318"/>
            <ac:graphicFrameMk id="3" creationId="{1DDEBA0F-3F3B-42FB-D612-D196DFB31C22}"/>
          </ac:graphicFrameMkLst>
        </pc:graphicFrameChg>
      </pc:sldChg>
    </pc:docChg>
  </pc:docChgLst>
  <pc:docChgLst>
    <pc:chgData name="Guest User" userId="S::urn:spo:anon#bb7912a7403b6142123802b9bc6a067d4d8ed65b1bc7812f70f90705da1710fc::" providerId="AD" clId="Web-{3E9067AD-BC77-9480-7CC9-21C95D97C2C1}"/>
    <pc:docChg chg="delSld">
      <pc:chgData name="Guest User" userId="S::urn:spo:anon#bb7912a7403b6142123802b9bc6a067d4d8ed65b1bc7812f70f90705da1710fc::" providerId="AD" clId="Web-{3E9067AD-BC77-9480-7CC9-21C95D97C2C1}" dt="2024-07-25T04:17:30.194" v="0"/>
      <pc:docMkLst>
        <pc:docMk/>
      </pc:docMkLst>
      <pc:sldChg chg="del">
        <pc:chgData name="Guest User" userId="S::urn:spo:anon#bb7912a7403b6142123802b9bc6a067d4d8ed65b1bc7812f70f90705da1710fc::" providerId="AD" clId="Web-{3E9067AD-BC77-9480-7CC9-21C95D97C2C1}" dt="2024-07-25T04:17:30.194" v="0"/>
        <pc:sldMkLst>
          <pc:docMk/>
          <pc:sldMk cId="2292838382" sldId="3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24-07-2024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cientificamerican.com/blog/post.cfm?id=are-whales-smarter-than-we-ar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agents-artificial-intelligenc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simplilearn.com/what-is-intelligent-agent-in-ai-types-function-article" TargetMode="External"/><Relationship Id="rId7" Type="http://schemas.openxmlformats.org/officeDocument/2006/relationships/image" Target="../media/image6.png"/><Relationship Id="rId2" Type="http://schemas.openxmlformats.org/officeDocument/2006/relationships/hyperlink" Target="https://www.geeksforgeeks.org/agents-artificial-intelligence/" TargetMode="External"/><Relationship Id="rId1" Type="http://schemas.openxmlformats.org/officeDocument/2006/relationships/slideLayout" Target="../slideLayouts/slideLayout2.xml"/><Relationship Id="rId6" Type="http://schemas.openxmlformats.org/officeDocument/2006/relationships/hyperlink" Target="https://www.section.io/engineering-education/turing-test-in-ai/" TargetMode="External"/><Relationship Id="rId5" Type="http://schemas.openxmlformats.org/officeDocument/2006/relationships/hyperlink" Target="https://www.geeksforgeeks.org/turing-test-artificial-intelligence/" TargetMode="External"/><Relationship Id="rId4" Type="http://schemas.openxmlformats.org/officeDocument/2006/relationships/hyperlink" Target="https://www.javatpoint.com/turing-test-in-a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p:txBody>
          <a:bodyPr>
            <a:normAutofit fontScale="90000"/>
          </a:bodyPr>
          <a:lstStyle/>
          <a:p>
            <a:r>
              <a:rPr lang="en-US"/>
              <a:t>Artificial intelligence and machine learning</a:t>
            </a:r>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vert="horz" lIns="91440" tIns="91440" rIns="91440" bIns="91440" rtlCol="0" anchor="t">
            <a:normAutofit/>
          </a:bodyPr>
          <a:lstStyle/>
          <a:p>
            <a:r>
              <a:rPr lang="en-US"/>
              <a:t>Session no: 1.2</a:t>
            </a:r>
            <a:endParaRPr lang="en-IN"/>
          </a:p>
          <a:p>
            <a:r>
              <a:rPr lang="en-US"/>
              <a:t>Topic:  INTELLIGENT AGENTS</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B08B-2637-83DC-F6F1-11081624DA08}"/>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01E1B0B0-75F3-8651-3A2E-FBA0E0922B8D}"/>
              </a:ext>
            </a:extLst>
          </p:cNvPr>
          <p:cNvSpPr>
            <a:spLocks noGrp="1"/>
          </p:cNvSpPr>
          <p:nvPr>
            <p:ph idx="1"/>
          </p:nvPr>
        </p:nvSpPr>
        <p:spPr>
          <a:xfrm>
            <a:off x="-338" y="2015732"/>
            <a:ext cx="11981948" cy="4058153"/>
          </a:xfrm>
        </p:spPr>
        <p:txBody>
          <a:bodyPr/>
          <a:lstStyle/>
          <a:p>
            <a:r>
              <a:rPr lang="en-US" sz="2400" b="1">
                <a:ea typeface="+mn-lt"/>
                <a:cs typeface="+mn-lt"/>
              </a:rPr>
              <a:t>Goal-Based Agents</a:t>
            </a:r>
            <a:r>
              <a:rPr lang="en-US" sz="2400">
                <a:ea typeface="+mn-lt"/>
                <a:cs typeface="+mn-lt"/>
              </a:rPr>
              <a:t>: These agents operate by considering their goals or objectives. </a:t>
            </a:r>
          </a:p>
          <a:p>
            <a:r>
              <a:rPr lang="en-US" sz="2400">
                <a:ea typeface="+mn-lt"/>
                <a:cs typeface="+mn-lt"/>
              </a:rPr>
              <a:t>They plan and execute actions that are expected to lead to the achievement of those goals.</a:t>
            </a:r>
            <a:endParaRPr lang="en-US" sz="2400"/>
          </a:p>
          <a:p>
            <a:pPr marL="0" indent="0">
              <a:buNone/>
            </a:pPr>
            <a:endParaRPr lang="en-US" sz="2400">
              <a:ea typeface="+mn-lt"/>
              <a:cs typeface="+mn-lt"/>
            </a:endParaRPr>
          </a:p>
          <a:p>
            <a:r>
              <a:rPr lang="en-US" sz="2400" b="1">
                <a:ea typeface="+mn-lt"/>
                <a:cs typeface="+mn-lt"/>
              </a:rPr>
              <a:t>Utility-Based Agents</a:t>
            </a:r>
            <a:r>
              <a:rPr lang="en-US" sz="2400">
                <a:ea typeface="+mn-lt"/>
                <a:cs typeface="+mn-lt"/>
              </a:rPr>
              <a:t>: These agents evaluate actions based on a utility function or a measure of desirability.</a:t>
            </a:r>
          </a:p>
          <a:p>
            <a:r>
              <a:rPr lang="en-US" sz="2400">
                <a:ea typeface="+mn-lt"/>
                <a:cs typeface="+mn-lt"/>
              </a:rPr>
              <a:t> They choose actions that maximize expected utility, which may involve trade-offs between conflicting goals.</a:t>
            </a:r>
            <a:endParaRPr lang="en-US" sz="2400"/>
          </a:p>
          <a:p>
            <a:endParaRPr lang="en-US" sz="2400"/>
          </a:p>
        </p:txBody>
      </p:sp>
      <p:sp>
        <p:nvSpPr>
          <p:cNvPr id="4" name="Slide Number Placeholder 3">
            <a:extLst>
              <a:ext uri="{FF2B5EF4-FFF2-40B4-BE49-F238E27FC236}">
                <a16:creationId xmlns:a16="http://schemas.microsoft.com/office/drawing/2014/main" id="{F8E38DE7-F7CC-8504-B558-D6807BCD431E}"/>
              </a:ext>
            </a:extLst>
          </p:cNvPr>
          <p:cNvSpPr>
            <a:spLocks noGrp="1"/>
          </p:cNvSpPr>
          <p:nvPr>
            <p:ph type="sldNum" sz="quarter" idx="12"/>
          </p:nvPr>
        </p:nvSpPr>
        <p:spPr/>
        <p:txBody>
          <a:bodyPr/>
          <a:lstStyle/>
          <a:p>
            <a:fld id="{CBABCCC1-BF11-4F37-963E-1BCD5B23FD72}" type="slidenum">
              <a:rPr lang="en-IN" smtClean="0"/>
              <a:pPr/>
              <a:t>10</a:t>
            </a:fld>
            <a:endParaRPr lang="en-IN"/>
          </a:p>
        </p:txBody>
      </p:sp>
    </p:spTree>
    <p:extLst>
      <p:ext uri="{BB962C8B-B14F-4D97-AF65-F5344CB8AC3E}">
        <p14:creationId xmlns:p14="http://schemas.microsoft.com/office/powerpoint/2010/main" val="336930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120" y="969276"/>
            <a:ext cx="9603275" cy="1049235"/>
          </a:xfrm>
        </p:spPr>
        <p:txBody>
          <a:bodyPr/>
          <a:lstStyle/>
          <a:p>
            <a:r>
              <a:rPr lang="en-US"/>
              <a:t>Example:  vacuum-agent</a:t>
            </a:r>
            <a:endParaRPr lang="en-IN"/>
          </a:p>
        </p:txBody>
      </p:sp>
      <p:sp>
        <p:nvSpPr>
          <p:cNvPr id="3" name="Content Placeholder 2"/>
          <p:cNvSpPr>
            <a:spLocks noGrp="1"/>
          </p:cNvSpPr>
          <p:nvPr>
            <p:ph idx="1"/>
          </p:nvPr>
        </p:nvSpPr>
        <p:spPr>
          <a:xfrm>
            <a:off x="1451579" y="1853000"/>
            <a:ext cx="10389126" cy="4315325"/>
          </a:xfrm>
        </p:spPr>
        <p:txBody>
          <a:bodyPr>
            <a:noAutofit/>
          </a:bodyPr>
          <a:lstStyle/>
          <a:p>
            <a:pPr marL="347980" indent="-335915">
              <a:lnSpc>
                <a:spcPts val="2990"/>
              </a:lnSpc>
              <a:spcBef>
                <a:spcPts val="95"/>
              </a:spcBef>
              <a:buFont typeface="Times New Roman"/>
              <a:buChar char="•"/>
              <a:tabLst>
                <a:tab pos="347980" algn="l"/>
                <a:tab pos="348615" algn="l"/>
              </a:tabLst>
            </a:pPr>
            <a:r>
              <a:rPr lang="en-US" sz="2400" b="1" spc="-15">
                <a:latin typeface="Gill Sans MT (Body)"/>
                <a:cs typeface="Times New Roman"/>
              </a:rPr>
              <a:t>Percepts:</a:t>
            </a:r>
            <a:endParaRPr lang="en-US" sz="2400">
              <a:latin typeface="Gill Sans MT (Body)"/>
              <a:cs typeface="Times New Roman"/>
            </a:endParaRPr>
          </a:p>
          <a:p>
            <a:pPr marL="805180" lvl="1" indent="-335915">
              <a:lnSpc>
                <a:spcPts val="2990"/>
              </a:lnSpc>
              <a:spcBef>
                <a:spcPts val="95"/>
              </a:spcBef>
              <a:buFont typeface="Times New Roman"/>
              <a:buChar char="•"/>
              <a:tabLst>
                <a:tab pos="347980" algn="l"/>
                <a:tab pos="348615" algn="l"/>
              </a:tabLst>
            </a:pPr>
            <a:r>
              <a:rPr lang="en-US" sz="2000" spc="-5">
                <a:latin typeface="Gill Sans MT (Body)"/>
                <a:cs typeface="Times New Roman"/>
              </a:rPr>
              <a:t>Location and</a:t>
            </a:r>
            <a:r>
              <a:rPr lang="en-US" sz="2000" spc="-50">
                <a:latin typeface="Gill Sans MT (Body)"/>
                <a:cs typeface="Times New Roman"/>
              </a:rPr>
              <a:t> </a:t>
            </a:r>
            <a:r>
              <a:rPr lang="en-US" sz="2000" spc="-5">
                <a:latin typeface="Gill Sans MT (Body)"/>
                <a:cs typeface="Times New Roman"/>
              </a:rPr>
              <a:t>status,  e.g., </a:t>
            </a:r>
            <a:r>
              <a:rPr lang="en-US" sz="2000" spc="-5">
                <a:solidFill>
                  <a:srgbClr val="3333CC"/>
                </a:solidFill>
                <a:latin typeface="Gill Sans MT (Body)"/>
                <a:cs typeface="Times New Roman"/>
              </a:rPr>
              <a:t>[</a:t>
            </a:r>
            <a:r>
              <a:rPr lang="en-US" sz="2000" spc="-5" err="1">
                <a:solidFill>
                  <a:srgbClr val="3333CC"/>
                </a:solidFill>
                <a:latin typeface="Gill Sans MT (Body)"/>
                <a:cs typeface="Times New Roman"/>
              </a:rPr>
              <a:t>A,Dirty</a:t>
            </a:r>
            <a:r>
              <a:rPr lang="en-US" sz="2000" spc="-5">
                <a:solidFill>
                  <a:srgbClr val="3333CC"/>
                </a:solidFill>
                <a:latin typeface="Gill Sans MT (Body)"/>
                <a:cs typeface="Times New Roman"/>
              </a:rPr>
              <a:t>]</a:t>
            </a:r>
            <a:endParaRPr lang="en-US" sz="2000">
              <a:latin typeface="Gill Sans MT (Body)"/>
              <a:cs typeface="Times New Roman"/>
            </a:endParaRPr>
          </a:p>
          <a:p>
            <a:pPr marL="347980" indent="-335915">
              <a:lnSpc>
                <a:spcPts val="2950"/>
              </a:lnSpc>
              <a:buFont typeface="Times New Roman"/>
              <a:buChar char="•"/>
              <a:tabLst>
                <a:tab pos="347980" algn="l"/>
                <a:tab pos="348615" algn="l"/>
              </a:tabLst>
            </a:pPr>
            <a:r>
              <a:rPr lang="en-US" sz="2400" b="1" spc="-5">
                <a:latin typeface="Gill Sans MT (Body)"/>
                <a:cs typeface="Times New Roman"/>
              </a:rPr>
              <a:t>Actions:</a:t>
            </a:r>
            <a:endParaRPr lang="en-US" sz="2400">
              <a:latin typeface="Gill Sans MT (Body)"/>
              <a:cs typeface="Times New Roman"/>
            </a:endParaRPr>
          </a:p>
          <a:p>
            <a:pPr marL="805180" lvl="1" indent="-335915">
              <a:lnSpc>
                <a:spcPts val="2950"/>
              </a:lnSpc>
              <a:buFont typeface="Times New Roman"/>
              <a:buChar char="•"/>
              <a:tabLst>
                <a:tab pos="347980" algn="l"/>
                <a:tab pos="348615" algn="l"/>
              </a:tabLst>
            </a:pPr>
            <a:r>
              <a:rPr lang="en-US" sz="2000" spc="-5">
                <a:solidFill>
                  <a:srgbClr val="FF0000"/>
                </a:solidFill>
                <a:latin typeface="Gill Sans MT (Body)"/>
                <a:cs typeface="Times New Roman"/>
              </a:rPr>
              <a:t>Left, Right, Suck.</a:t>
            </a:r>
            <a:endParaRPr lang="en-US" sz="2000" spc="5">
              <a:solidFill>
                <a:srgbClr val="FF0000"/>
              </a:solidFill>
              <a:latin typeface="Gill Sans MT (Body)"/>
              <a:cs typeface="Times New Roman"/>
            </a:endParaRPr>
          </a:p>
          <a:p>
            <a:pPr>
              <a:lnSpc>
                <a:spcPct val="100000"/>
              </a:lnSpc>
              <a:spcBef>
                <a:spcPts val="50"/>
              </a:spcBef>
            </a:pPr>
            <a:endParaRPr lang="en-US" sz="2400">
              <a:latin typeface="Gill Sans MT (Body)"/>
              <a:cs typeface="Times New Roman"/>
            </a:endParaRPr>
          </a:p>
          <a:p>
            <a:pPr marL="12700">
              <a:lnSpc>
                <a:spcPts val="3340"/>
              </a:lnSpc>
            </a:pPr>
            <a:r>
              <a:rPr lang="en-US" sz="2400" b="1">
                <a:latin typeface="Gill Sans MT (Body)"/>
                <a:cs typeface="Times New Roman"/>
              </a:rPr>
              <a:t>function </a:t>
            </a:r>
            <a:r>
              <a:rPr lang="en-US" sz="2400" b="1" spc="-15">
                <a:latin typeface="Gill Sans MT (Body)"/>
                <a:cs typeface="Times New Roman"/>
              </a:rPr>
              <a:t>Vacuum-Agent</a:t>
            </a:r>
            <a:r>
              <a:rPr lang="en-US" sz="2400" spc="-15">
                <a:latin typeface="Gill Sans MT (Body)"/>
                <a:cs typeface="Times New Roman"/>
              </a:rPr>
              <a:t>(</a:t>
            </a:r>
            <a:r>
              <a:rPr lang="en-US" sz="2400" spc="-15">
                <a:solidFill>
                  <a:srgbClr val="3333CC"/>
                </a:solidFill>
                <a:latin typeface="Gill Sans MT (Body)"/>
                <a:cs typeface="Times New Roman"/>
              </a:rPr>
              <a:t>[location, status]</a:t>
            </a:r>
            <a:r>
              <a:rPr lang="en-US" sz="2400" spc="-15">
                <a:latin typeface="Gill Sans MT (Body)"/>
                <a:cs typeface="Times New Roman"/>
              </a:rPr>
              <a:t>) </a:t>
            </a:r>
            <a:r>
              <a:rPr lang="en-US" sz="2400" spc="-5">
                <a:latin typeface="Gill Sans MT (Body)"/>
                <a:cs typeface="Times New Roman"/>
              </a:rPr>
              <a:t>returns an</a:t>
            </a:r>
            <a:r>
              <a:rPr lang="en-US" sz="2400" spc="120">
                <a:latin typeface="Gill Sans MT (Body)"/>
                <a:cs typeface="Times New Roman"/>
              </a:rPr>
              <a:t> </a:t>
            </a:r>
            <a:r>
              <a:rPr lang="en-US" sz="2400" spc="-5">
                <a:solidFill>
                  <a:srgbClr val="FF0000"/>
                </a:solidFill>
                <a:latin typeface="Gill Sans MT (Body)"/>
                <a:cs typeface="Times New Roman"/>
              </a:rPr>
              <a:t>action</a:t>
            </a:r>
            <a:endParaRPr lang="en-US" sz="2400">
              <a:latin typeface="Gill Sans MT (Body)"/>
              <a:cs typeface="Times New Roman"/>
            </a:endParaRPr>
          </a:p>
          <a:p>
            <a:pPr marL="469900" lvl="1">
              <a:lnSpc>
                <a:spcPts val="3340"/>
              </a:lnSpc>
            </a:pPr>
            <a:r>
              <a:rPr lang="en-US" sz="2000" i="1" spc="-5">
                <a:latin typeface="Gill Sans MT (Body)"/>
                <a:cs typeface="Times New Roman"/>
              </a:rPr>
              <a:t>if </a:t>
            </a:r>
            <a:r>
              <a:rPr lang="en-US" sz="2000" spc="-5">
                <a:solidFill>
                  <a:srgbClr val="3333CC"/>
                </a:solidFill>
                <a:latin typeface="Gill Sans MT (Body)"/>
                <a:cs typeface="Times New Roman"/>
              </a:rPr>
              <a:t>status = Dirty </a:t>
            </a:r>
            <a:r>
              <a:rPr lang="en-US" sz="2000" i="1" spc="-5">
                <a:latin typeface="Gill Sans MT (Body)"/>
                <a:cs typeface="Times New Roman"/>
              </a:rPr>
              <a:t>then </a:t>
            </a:r>
            <a:r>
              <a:rPr lang="en-US" sz="2000">
                <a:latin typeface="Gill Sans MT (Body)"/>
                <a:cs typeface="Times New Roman"/>
              </a:rPr>
              <a:t>return</a:t>
            </a:r>
            <a:r>
              <a:rPr lang="en-US" sz="2000" spc="-10">
                <a:latin typeface="Gill Sans MT (Body)"/>
                <a:cs typeface="Times New Roman"/>
              </a:rPr>
              <a:t> </a:t>
            </a:r>
            <a:r>
              <a:rPr lang="en-US" sz="2000" spc="-5">
                <a:solidFill>
                  <a:srgbClr val="FF0000"/>
                </a:solidFill>
                <a:latin typeface="Gill Sans MT (Body)"/>
                <a:cs typeface="Times New Roman"/>
              </a:rPr>
              <a:t>Suck</a:t>
            </a:r>
            <a:endParaRPr lang="en-US" sz="2000">
              <a:latin typeface="Gill Sans MT (Body)"/>
              <a:cs typeface="Times New Roman"/>
            </a:endParaRPr>
          </a:p>
          <a:p>
            <a:pPr marL="469900" lvl="1">
              <a:lnSpc>
                <a:spcPts val="3340"/>
              </a:lnSpc>
            </a:pPr>
            <a:r>
              <a:rPr lang="en-US" sz="2000" i="1" spc="-5">
                <a:latin typeface="Gill Sans MT (Body)"/>
                <a:cs typeface="Times New Roman"/>
              </a:rPr>
              <a:t>else if </a:t>
            </a:r>
            <a:r>
              <a:rPr lang="en-US" sz="2000" spc="-5">
                <a:solidFill>
                  <a:srgbClr val="3333CC"/>
                </a:solidFill>
                <a:latin typeface="Gill Sans MT (Body)"/>
                <a:cs typeface="Times New Roman"/>
              </a:rPr>
              <a:t>location = A </a:t>
            </a:r>
            <a:r>
              <a:rPr lang="en-US" sz="2000" i="1" spc="-5">
                <a:latin typeface="Gill Sans MT (Body)"/>
                <a:cs typeface="Times New Roman"/>
              </a:rPr>
              <a:t>then </a:t>
            </a:r>
            <a:r>
              <a:rPr lang="en-US" sz="2000">
                <a:latin typeface="Gill Sans MT (Body)"/>
                <a:cs typeface="Times New Roman"/>
              </a:rPr>
              <a:t>return</a:t>
            </a:r>
            <a:r>
              <a:rPr lang="en-US" sz="2000" spc="-320">
                <a:latin typeface="Gill Sans MT (Body)"/>
                <a:cs typeface="Times New Roman"/>
              </a:rPr>
              <a:t> </a:t>
            </a:r>
            <a:r>
              <a:rPr lang="en-US" sz="2000" spc="-5">
                <a:solidFill>
                  <a:srgbClr val="FF0000"/>
                </a:solidFill>
                <a:latin typeface="Gill Sans MT (Body)"/>
                <a:cs typeface="Times New Roman"/>
              </a:rPr>
              <a:t>Right</a:t>
            </a:r>
            <a:endParaRPr lang="en-US" sz="2000">
              <a:latin typeface="Gill Sans MT (Body)"/>
              <a:cs typeface="Times New Roman"/>
            </a:endParaRPr>
          </a:p>
          <a:p>
            <a:pPr marL="469900" lvl="1">
              <a:lnSpc>
                <a:spcPts val="3340"/>
              </a:lnSpc>
            </a:pPr>
            <a:r>
              <a:rPr lang="en-US" sz="2000" i="1" spc="-5">
                <a:latin typeface="Gill Sans MT (Body)"/>
                <a:cs typeface="Times New Roman"/>
              </a:rPr>
              <a:t>else if </a:t>
            </a:r>
            <a:r>
              <a:rPr lang="en-US" sz="2000" spc="-5">
                <a:solidFill>
                  <a:srgbClr val="3333CC"/>
                </a:solidFill>
                <a:latin typeface="Gill Sans MT (Body)"/>
                <a:cs typeface="Times New Roman"/>
              </a:rPr>
              <a:t>location = B </a:t>
            </a:r>
            <a:r>
              <a:rPr lang="en-US" sz="2000" i="1" spc="-5">
                <a:latin typeface="Gill Sans MT (Body)"/>
                <a:cs typeface="Times New Roman"/>
              </a:rPr>
              <a:t>then </a:t>
            </a:r>
            <a:r>
              <a:rPr lang="en-US" sz="2000">
                <a:latin typeface="Gill Sans MT (Body)"/>
                <a:cs typeface="Times New Roman"/>
              </a:rPr>
              <a:t>return</a:t>
            </a:r>
            <a:r>
              <a:rPr lang="en-US" sz="2000" spc="-25">
                <a:latin typeface="Gill Sans MT (Body)"/>
                <a:cs typeface="Times New Roman"/>
              </a:rPr>
              <a:t> </a:t>
            </a:r>
            <a:r>
              <a:rPr lang="en-US" sz="2000" spc="-5">
                <a:solidFill>
                  <a:srgbClr val="FF0000"/>
                </a:solidFill>
                <a:latin typeface="Gill Sans MT (Body)"/>
                <a:cs typeface="Times New Roman"/>
              </a:rPr>
              <a:t>Left</a:t>
            </a:r>
            <a:endParaRPr lang="en-US" sz="2000">
              <a:latin typeface="Gill Sans MT (Body)"/>
              <a:cs typeface="Times New Roman"/>
            </a:endParaRPr>
          </a:p>
          <a:p>
            <a:endParaRPr lang="en-IN" sz="2400">
              <a:latin typeface="Gill Sans MT (Body)"/>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a:p>
        </p:txBody>
      </p:sp>
      <p:sp>
        <p:nvSpPr>
          <p:cNvPr id="6" name="object 5">
            <a:extLst>
              <a:ext uri="{FF2B5EF4-FFF2-40B4-BE49-F238E27FC236}">
                <a16:creationId xmlns:a16="http://schemas.microsoft.com/office/drawing/2014/main" id="{0ADEE346-A635-988C-982D-90196A550586}"/>
              </a:ext>
            </a:extLst>
          </p:cNvPr>
          <p:cNvSpPr/>
          <p:nvPr/>
        </p:nvSpPr>
        <p:spPr>
          <a:xfrm>
            <a:off x="5942446" y="1853000"/>
            <a:ext cx="5112408" cy="1936173"/>
          </a:xfrm>
          <a:prstGeom prst="rect">
            <a:avLst/>
          </a:prstGeom>
          <a:blipFill>
            <a:blip r:embed="rId2"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09841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Vacuum cleaner agent</a:t>
            </a:r>
            <a:endParaRPr lang="en-IN"/>
          </a:p>
        </p:txBody>
      </p:sp>
      <p:sp>
        <p:nvSpPr>
          <p:cNvPr id="3" name="Content Placeholder 2"/>
          <p:cNvSpPr>
            <a:spLocks noGrp="1"/>
          </p:cNvSpPr>
          <p:nvPr>
            <p:ph idx="1"/>
          </p:nvPr>
        </p:nvSpPr>
        <p:spPr>
          <a:xfrm>
            <a:off x="9958" y="1853754"/>
            <a:ext cx="12084923" cy="4190585"/>
          </a:xfrm>
        </p:spPr>
        <p:txBody>
          <a:bodyPr>
            <a:noAutofit/>
          </a:bodyPr>
          <a:lstStyle/>
          <a:p>
            <a:pPr algn="just">
              <a:tabLst>
                <a:tab pos="347345" algn="l"/>
                <a:tab pos="347980" algn="l"/>
              </a:tabLst>
            </a:pPr>
            <a:r>
              <a:rPr lang="en-US" sz="2400">
                <a:ea typeface="+mn-lt"/>
                <a:cs typeface="+mn-lt"/>
              </a:rPr>
              <a:t>The vacuum cleaner agent perceives its environment through sensors that detect the cleanliness of the squares (or locations) in a grid-world environment. Each square can either be clean or dirty.</a:t>
            </a:r>
            <a:endParaRPr lang="en-US" sz="2400"/>
          </a:p>
          <a:p>
            <a:pPr algn="just">
              <a:tabLst>
                <a:tab pos="347345" algn="l"/>
                <a:tab pos="347980" algn="l"/>
              </a:tabLst>
            </a:pPr>
            <a:r>
              <a:rPr lang="en-US" sz="2400" b="1" err="1">
                <a:ea typeface="+mn-lt"/>
                <a:cs typeface="+mn-lt"/>
              </a:rPr>
              <a:t>Actions:</a:t>
            </a:r>
            <a:r>
              <a:rPr lang="en-US" sz="2400" err="1">
                <a:ea typeface="+mn-lt"/>
                <a:cs typeface="+mn-lt"/>
              </a:rPr>
              <a:t>The</a:t>
            </a:r>
            <a:r>
              <a:rPr lang="en-US" sz="2400">
                <a:ea typeface="+mn-lt"/>
                <a:cs typeface="+mn-lt"/>
              </a:rPr>
              <a:t> actions available to the vacuum cleaner agent typically include:</a:t>
            </a:r>
            <a:endParaRPr lang="en-US" sz="2400"/>
          </a:p>
          <a:p>
            <a:pPr lvl="1" algn="just">
              <a:tabLst>
                <a:tab pos="347345" algn="l"/>
                <a:tab pos="347980" algn="l"/>
              </a:tabLst>
            </a:pPr>
            <a:r>
              <a:rPr lang="en-US" sz="2400" b="1">
                <a:ea typeface="+mn-lt"/>
                <a:cs typeface="+mn-lt"/>
              </a:rPr>
              <a:t>Suck</a:t>
            </a:r>
            <a:r>
              <a:rPr lang="en-US" sz="2400">
                <a:ea typeface="+mn-lt"/>
                <a:cs typeface="+mn-lt"/>
              </a:rPr>
              <a:t>: Clean the current square.</a:t>
            </a:r>
            <a:endParaRPr lang="en-US" sz="2400"/>
          </a:p>
          <a:p>
            <a:pPr lvl="1" algn="just">
              <a:tabLst>
                <a:tab pos="347345" algn="l"/>
                <a:tab pos="347980" algn="l"/>
              </a:tabLst>
            </a:pPr>
            <a:r>
              <a:rPr lang="en-US" sz="2400" b="1">
                <a:ea typeface="+mn-lt"/>
                <a:cs typeface="+mn-lt"/>
              </a:rPr>
              <a:t>Move</a:t>
            </a:r>
            <a:r>
              <a:rPr lang="en-US" sz="2400">
                <a:ea typeface="+mn-lt"/>
                <a:cs typeface="+mn-lt"/>
              </a:rPr>
              <a:t>: Move to an adjacent square (up, down, left, right).</a:t>
            </a:r>
            <a:endParaRPr lang="en-US" sz="2400"/>
          </a:p>
          <a:p>
            <a:pPr lvl="1" algn="just">
              <a:tabLst>
                <a:tab pos="347345" algn="l"/>
                <a:tab pos="347980" algn="l"/>
              </a:tabLst>
            </a:pPr>
            <a:r>
              <a:rPr lang="en-US" sz="2400" b="1">
                <a:ea typeface="+mn-lt"/>
                <a:cs typeface="+mn-lt"/>
              </a:rPr>
              <a:t>Environment: </a:t>
            </a:r>
            <a:r>
              <a:rPr lang="en-US" sz="2400">
                <a:ea typeface="+mn-lt"/>
                <a:cs typeface="+mn-lt"/>
              </a:rPr>
              <a:t>The environment is represented as a grid where each square can be in one of two states: clean or dirty. The agent's task is to clean all dirty squares.</a:t>
            </a:r>
            <a:endParaRPr lang="en-US" sz="2400"/>
          </a:p>
          <a:p>
            <a:pPr algn="just">
              <a:tabLst>
                <a:tab pos="347345" algn="l"/>
                <a:tab pos="347980" algn="l"/>
              </a:tabLst>
            </a:pPr>
            <a:endParaRPr lang="en-US" sz="1800"/>
          </a:p>
        </p:txBody>
      </p:sp>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spTree>
    <p:extLst>
      <p:ext uri="{BB962C8B-B14F-4D97-AF65-F5344CB8AC3E}">
        <p14:creationId xmlns:p14="http://schemas.microsoft.com/office/powerpoint/2010/main" val="5269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8A65-2709-5D28-6BA8-B2769D3FD657}"/>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B064359E-DD8E-8C4C-96C5-4D765429752F}"/>
              </a:ext>
            </a:extLst>
          </p:cNvPr>
          <p:cNvSpPr>
            <a:spLocks noGrp="1"/>
          </p:cNvSpPr>
          <p:nvPr>
            <p:ph idx="1"/>
          </p:nvPr>
        </p:nvSpPr>
        <p:spPr>
          <a:xfrm>
            <a:off x="-339" y="2015732"/>
            <a:ext cx="12187895" cy="4047856"/>
          </a:xfrm>
        </p:spPr>
        <p:txBody>
          <a:bodyPr vert="horz" lIns="91440" tIns="45720" rIns="91440" bIns="45720" rtlCol="0" anchor="t">
            <a:noAutofit/>
          </a:bodyPr>
          <a:lstStyle/>
          <a:p>
            <a:pPr marL="0" indent="0">
              <a:buNone/>
            </a:pPr>
            <a:endParaRPr lang="en-US">
              <a:ea typeface="+mn-lt"/>
              <a:cs typeface="+mn-lt"/>
            </a:endParaRPr>
          </a:p>
          <a:p>
            <a:r>
              <a:rPr lang="en-US" sz="2400" b="1">
                <a:ea typeface="+mn-lt"/>
                <a:cs typeface="+mn-lt"/>
              </a:rPr>
              <a:t>State </a:t>
            </a:r>
            <a:r>
              <a:rPr lang="en-US" sz="2400" b="1" err="1">
                <a:ea typeface="+mn-lt"/>
                <a:cs typeface="+mn-lt"/>
              </a:rPr>
              <a:t>Representation:</a:t>
            </a:r>
            <a:r>
              <a:rPr lang="en-US" sz="2400" err="1">
                <a:ea typeface="+mn-lt"/>
                <a:cs typeface="+mn-lt"/>
              </a:rPr>
              <a:t>The</a:t>
            </a:r>
            <a:r>
              <a:rPr lang="en-US" sz="2400">
                <a:ea typeface="+mn-lt"/>
                <a:cs typeface="+mn-lt"/>
              </a:rPr>
              <a:t> state of the environment and the agent is represented by the location of the agent and the cleanliness status of each square in the grid.</a:t>
            </a:r>
            <a:endParaRPr lang="en-US" sz="2400"/>
          </a:p>
          <a:p>
            <a:r>
              <a:rPr lang="en-US" sz="2400" b="1">
                <a:ea typeface="+mn-lt"/>
                <a:cs typeface="+mn-lt"/>
              </a:rPr>
              <a:t>Goal:</a:t>
            </a:r>
            <a:endParaRPr lang="en-US" sz="2400"/>
          </a:p>
          <a:p>
            <a:r>
              <a:rPr lang="en-US" sz="2400">
                <a:ea typeface="+mn-lt"/>
                <a:cs typeface="+mn-lt"/>
              </a:rPr>
              <a:t>The goal of the vacuum cleaner agent is to clean all dirty squares in the grid-world environment.</a:t>
            </a:r>
            <a:endParaRPr lang="en-US" sz="2400"/>
          </a:p>
          <a:p>
            <a:endParaRPr lang="en-US"/>
          </a:p>
        </p:txBody>
      </p:sp>
      <p:sp>
        <p:nvSpPr>
          <p:cNvPr id="4" name="Slide Number Placeholder 3">
            <a:extLst>
              <a:ext uri="{FF2B5EF4-FFF2-40B4-BE49-F238E27FC236}">
                <a16:creationId xmlns:a16="http://schemas.microsoft.com/office/drawing/2014/main" id="{CD73D558-CA0E-46ED-3686-B99877CA3C7A}"/>
              </a:ext>
            </a:extLst>
          </p:cNvPr>
          <p:cNvSpPr>
            <a:spLocks noGrp="1"/>
          </p:cNvSpPr>
          <p:nvPr>
            <p:ph type="sldNum" sz="quarter" idx="12"/>
          </p:nvPr>
        </p:nvSpPr>
        <p:spPr/>
        <p:txBody>
          <a:bodyPr/>
          <a:lstStyle/>
          <a:p>
            <a:fld id="{CBABCCC1-BF11-4F37-963E-1BCD5B23FD72}" type="slidenum">
              <a:rPr lang="en-IN" smtClean="0"/>
              <a:pPr/>
              <a:t>13</a:t>
            </a:fld>
            <a:endParaRPr lang="en-IN"/>
          </a:p>
        </p:txBody>
      </p:sp>
    </p:spTree>
    <p:extLst>
      <p:ext uri="{BB962C8B-B14F-4D97-AF65-F5344CB8AC3E}">
        <p14:creationId xmlns:p14="http://schemas.microsoft.com/office/powerpoint/2010/main" val="178945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Vacuum cleaner agent</a:t>
            </a:r>
            <a:endParaRPr lang="en-IN"/>
          </a:p>
        </p:txBody>
      </p:sp>
      <p:sp>
        <p:nvSpPr>
          <p:cNvPr id="3" name="Content Placeholder 2"/>
          <p:cNvSpPr>
            <a:spLocks noGrp="1"/>
          </p:cNvSpPr>
          <p:nvPr>
            <p:ph idx="1"/>
          </p:nvPr>
        </p:nvSpPr>
        <p:spPr>
          <a:xfrm>
            <a:off x="1451579" y="2015732"/>
            <a:ext cx="9603275" cy="4075102"/>
          </a:xfrm>
        </p:spPr>
        <p:txBody>
          <a:bodyPr>
            <a:normAutofit fontScale="92500" lnSpcReduction="10000"/>
          </a:bodyPr>
          <a:lstStyle/>
          <a:p>
            <a:pPr marL="347980" indent="-335280" algn="just">
              <a:lnSpc>
                <a:spcPct val="100000"/>
              </a:lnSpc>
              <a:spcBef>
                <a:spcPts val="540"/>
              </a:spcBef>
              <a:tabLst>
                <a:tab pos="347345" algn="l"/>
                <a:tab pos="347980" algn="l"/>
              </a:tabLst>
            </a:pPr>
            <a:r>
              <a:rPr lang="en-US" sz="2800" spc="-5">
                <a:latin typeface="+mj-lt"/>
                <a:cs typeface="Times New Roman"/>
              </a:rPr>
              <a:t>Same </a:t>
            </a:r>
            <a:r>
              <a:rPr lang="en-US" sz="2800">
                <a:latin typeface="+mj-lt"/>
                <a:cs typeface="Times New Roman"/>
              </a:rPr>
              <a:t>agent would be irrational under </a:t>
            </a:r>
            <a:r>
              <a:rPr lang="en-US" sz="2800" spc="-10">
                <a:latin typeface="+mj-lt"/>
                <a:cs typeface="Times New Roman"/>
              </a:rPr>
              <a:t>different</a:t>
            </a:r>
            <a:r>
              <a:rPr lang="en-US" sz="2800" spc="-80">
                <a:latin typeface="+mj-lt"/>
                <a:cs typeface="Times New Roman"/>
              </a:rPr>
              <a:t> </a:t>
            </a:r>
            <a:r>
              <a:rPr lang="en-US" sz="2800" spc="-5">
                <a:latin typeface="+mj-lt"/>
                <a:cs typeface="Times New Roman"/>
              </a:rPr>
              <a:t>circumstances</a:t>
            </a:r>
          </a:p>
          <a:p>
            <a:pPr marL="347980" indent="-335280" algn="just">
              <a:lnSpc>
                <a:spcPct val="100000"/>
              </a:lnSpc>
              <a:spcBef>
                <a:spcPts val="540"/>
              </a:spcBef>
              <a:tabLst>
                <a:tab pos="347345" algn="l"/>
                <a:tab pos="347980" algn="l"/>
              </a:tabLst>
            </a:pPr>
            <a:endParaRPr lang="en-US" sz="2800" spc="-5">
              <a:latin typeface="+mj-lt"/>
              <a:cs typeface="Times New Roman"/>
            </a:endParaRPr>
          </a:p>
          <a:p>
            <a:pPr marL="805180" lvl="1" indent="-335280" algn="just">
              <a:lnSpc>
                <a:spcPct val="100000"/>
              </a:lnSpc>
              <a:spcBef>
                <a:spcPts val="540"/>
              </a:spcBef>
              <a:tabLst>
                <a:tab pos="347345" algn="l"/>
                <a:tab pos="347980" algn="l"/>
              </a:tabLst>
            </a:pPr>
            <a:r>
              <a:rPr lang="en-US" sz="2400">
                <a:latin typeface="+mj-lt"/>
                <a:cs typeface="Times New Roman"/>
              </a:rPr>
              <a:t>Once all dirt is cleaned up it will oscillate needlessly back and forth.</a:t>
            </a:r>
          </a:p>
          <a:p>
            <a:pPr marL="805180" lvl="1" indent="-335280" algn="just">
              <a:lnSpc>
                <a:spcPct val="100000"/>
              </a:lnSpc>
              <a:spcBef>
                <a:spcPts val="540"/>
              </a:spcBef>
              <a:tabLst>
                <a:tab pos="347345" algn="l"/>
                <a:tab pos="347980" algn="l"/>
              </a:tabLst>
            </a:pPr>
            <a:r>
              <a:rPr lang="en-US" sz="2400">
                <a:latin typeface="+mj-lt"/>
                <a:cs typeface="Times New Roman"/>
              </a:rPr>
              <a:t>If the </a:t>
            </a:r>
            <a:r>
              <a:rPr lang="en-US" sz="2400" spc="-5">
                <a:latin typeface="+mj-lt"/>
                <a:cs typeface="Times New Roman"/>
              </a:rPr>
              <a:t>performance measure </a:t>
            </a:r>
            <a:r>
              <a:rPr lang="en-US" sz="2400">
                <a:latin typeface="+mj-lt"/>
                <a:cs typeface="Times New Roman"/>
              </a:rPr>
              <a:t>includes a penalty of </a:t>
            </a:r>
            <a:r>
              <a:rPr lang="en-US" sz="2400" spc="5">
                <a:latin typeface="+mj-lt"/>
                <a:cs typeface="Times New Roman"/>
              </a:rPr>
              <a:t>one </a:t>
            </a:r>
            <a:r>
              <a:rPr lang="en-US" sz="2400">
                <a:latin typeface="+mj-lt"/>
                <a:cs typeface="Times New Roman"/>
              </a:rPr>
              <a:t>point for</a:t>
            </a:r>
            <a:r>
              <a:rPr lang="en-US" sz="2400" spc="-175">
                <a:latin typeface="+mj-lt"/>
                <a:cs typeface="Times New Roman"/>
              </a:rPr>
              <a:t> </a:t>
            </a:r>
            <a:r>
              <a:rPr lang="en-US" sz="2400">
                <a:latin typeface="+mj-lt"/>
                <a:cs typeface="Times New Roman"/>
              </a:rPr>
              <a:t>each  </a:t>
            </a:r>
            <a:r>
              <a:rPr lang="en-US" sz="2400" spc="-5">
                <a:latin typeface="+mj-lt"/>
                <a:cs typeface="Times New Roman"/>
              </a:rPr>
              <a:t>movement </a:t>
            </a:r>
            <a:r>
              <a:rPr lang="en-US" sz="2400">
                <a:latin typeface="+mj-lt"/>
                <a:cs typeface="Times New Roman"/>
              </a:rPr>
              <a:t>left or right, the agent will fare</a:t>
            </a:r>
            <a:r>
              <a:rPr lang="en-US" sz="2400" spc="-150">
                <a:latin typeface="+mj-lt"/>
                <a:cs typeface="Times New Roman"/>
              </a:rPr>
              <a:t> </a:t>
            </a:r>
            <a:r>
              <a:rPr lang="en-US" sz="2400" spc="-20">
                <a:latin typeface="+mj-lt"/>
                <a:cs typeface="Times New Roman"/>
              </a:rPr>
              <a:t>poorly.</a:t>
            </a:r>
            <a:endParaRPr lang="en-US" sz="2400">
              <a:latin typeface="+mj-lt"/>
              <a:cs typeface="Times New Roman"/>
            </a:endParaRPr>
          </a:p>
          <a:p>
            <a:pPr marL="805180" lvl="1" indent="-335280" algn="just">
              <a:lnSpc>
                <a:spcPct val="100000"/>
              </a:lnSpc>
              <a:spcBef>
                <a:spcPts val="540"/>
              </a:spcBef>
              <a:tabLst>
                <a:tab pos="347345" algn="l"/>
                <a:tab pos="347980" algn="l"/>
              </a:tabLst>
            </a:pPr>
            <a:r>
              <a:rPr lang="en-US" sz="2400">
                <a:latin typeface="+mj-lt"/>
                <a:cs typeface="Times New Roman"/>
              </a:rPr>
              <a:t>A </a:t>
            </a:r>
            <a:r>
              <a:rPr lang="en-US" sz="2400" spc="-5">
                <a:latin typeface="+mj-lt"/>
                <a:cs typeface="Times New Roman"/>
              </a:rPr>
              <a:t>better </a:t>
            </a:r>
            <a:r>
              <a:rPr lang="en-US" sz="2400">
                <a:latin typeface="+mj-lt"/>
                <a:cs typeface="Times New Roman"/>
              </a:rPr>
              <a:t>agent for this case would do nothing once it is sure that </a:t>
            </a:r>
            <a:r>
              <a:rPr lang="en-US" sz="2400" spc="-5">
                <a:latin typeface="+mj-lt"/>
                <a:cs typeface="Times New Roman"/>
              </a:rPr>
              <a:t>all</a:t>
            </a:r>
            <a:r>
              <a:rPr lang="en-US" sz="2400" spc="-340">
                <a:latin typeface="+mj-lt"/>
                <a:cs typeface="Times New Roman"/>
              </a:rPr>
              <a:t> </a:t>
            </a:r>
            <a:r>
              <a:rPr lang="en-US" sz="2400">
                <a:latin typeface="+mj-lt"/>
                <a:cs typeface="Times New Roman"/>
              </a:rPr>
              <a:t>the squares are clean.</a:t>
            </a:r>
          </a:p>
          <a:p>
            <a:pPr marL="748665" algn="just">
              <a:lnSpc>
                <a:spcPts val="2280"/>
              </a:lnSpc>
            </a:pPr>
            <a:r>
              <a:rPr lang="en-US" sz="2400">
                <a:latin typeface="+mj-lt"/>
                <a:cs typeface="Times New Roman"/>
              </a:rPr>
              <a:t>If the </a:t>
            </a:r>
            <a:r>
              <a:rPr lang="en-US" sz="2400" spc="-5">
                <a:latin typeface="+mj-lt"/>
                <a:cs typeface="Times New Roman"/>
              </a:rPr>
              <a:t>clean </a:t>
            </a:r>
            <a:r>
              <a:rPr lang="en-US" sz="2400">
                <a:latin typeface="+mj-lt"/>
                <a:cs typeface="Times New Roman"/>
              </a:rPr>
              <a:t>squares can </a:t>
            </a:r>
            <a:r>
              <a:rPr lang="en-US" sz="2400" spc="-5">
                <a:latin typeface="+mj-lt"/>
                <a:cs typeface="Times New Roman"/>
              </a:rPr>
              <a:t>become </a:t>
            </a:r>
            <a:r>
              <a:rPr lang="en-US" sz="2400">
                <a:latin typeface="+mj-lt"/>
                <a:cs typeface="Times New Roman"/>
              </a:rPr>
              <a:t>dirty again, the agent should</a:t>
            </a:r>
            <a:r>
              <a:rPr lang="en-US" sz="2400" spc="-155">
                <a:latin typeface="+mj-lt"/>
                <a:cs typeface="Times New Roman"/>
              </a:rPr>
              <a:t> </a:t>
            </a:r>
            <a:r>
              <a:rPr lang="en-US" sz="2400">
                <a:latin typeface="+mj-lt"/>
                <a:cs typeface="Times New Roman"/>
              </a:rPr>
              <a:t>occasionally check and </a:t>
            </a:r>
            <a:r>
              <a:rPr lang="en-US" sz="2400" spc="-5">
                <a:latin typeface="+mj-lt"/>
                <a:cs typeface="Times New Roman"/>
              </a:rPr>
              <a:t>clean </a:t>
            </a:r>
            <a:r>
              <a:rPr lang="en-US" sz="2400">
                <a:latin typeface="+mj-lt"/>
                <a:cs typeface="Times New Roman"/>
              </a:rPr>
              <a:t>them if</a:t>
            </a:r>
            <a:r>
              <a:rPr lang="en-US" sz="2400" spc="-65">
                <a:latin typeface="+mj-lt"/>
                <a:cs typeface="Times New Roman"/>
              </a:rPr>
              <a:t> </a:t>
            </a:r>
            <a:r>
              <a:rPr lang="en-US" sz="2400">
                <a:latin typeface="+mj-lt"/>
                <a:cs typeface="Times New Roman"/>
              </a:rPr>
              <a:t>needed.</a:t>
            </a:r>
          </a:p>
          <a:p>
            <a:pPr marL="748665" algn="just">
              <a:lnSpc>
                <a:spcPts val="2280"/>
              </a:lnSpc>
            </a:pPr>
            <a:r>
              <a:rPr lang="en-US" sz="2400">
                <a:latin typeface="+mj-lt"/>
                <a:cs typeface="Times New Roman"/>
              </a:rPr>
              <a:t>If the geography of the environment is </a:t>
            </a:r>
            <a:r>
              <a:rPr lang="en-US" sz="2400" spc="5">
                <a:latin typeface="+mj-lt"/>
                <a:cs typeface="Times New Roman"/>
              </a:rPr>
              <a:t>unknown </a:t>
            </a:r>
            <a:r>
              <a:rPr lang="en-US" sz="2400">
                <a:latin typeface="+mj-lt"/>
                <a:cs typeface="Times New Roman"/>
              </a:rPr>
              <a:t>the agent will need</a:t>
            </a:r>
            <a:r>
              <a:rPr lang="en-US" sz="2400" spc="-270">
                <a:latin typeface="+mj-lt"/>
                <a:cs typeface="Times New Roman"/>
              </a:rPr>
              <a:t> </a:t>
            </a:r>
            <a:r>
              <a:rPr lang="en-US" sz="2400">
                <a:latin typeface="+mj-lt"/>
                <a:cs typeface="Times New Roman"/>
              </a:rPr>
              <a:t>to explore</a:t>
            </a:r>
            <a:r>
              <a:rPr lang="en-US" sz="2400" spc="-35">
                <a:latin typeface="+mj-lt"/>
                <a:cs typeface="Times New Roman"/>
              </a:rPr>
              <a:t> </a:t>
            </a:r>
            <a:r>
              <a:rPr lang="en-US" sz="2400">
                <a:latin typeface="+mj-lt"/>
                <a:cs typeface="Times New Roman"/>
              </a:rPr>
              <a:t>it</a:t>
            </a:r>
            <a:r>
              <a:rPr lang="en-US" sz="2400" spc="-25">
                <a:latin typeface="+mj-lt"/>
                <a:cs typeface="Times New Roman"/>
              </a:rPr>
              <a:t> </a:t>
            </a:r>
            <a:r>
              <a:rPr lang="en-US" sz="2400">
                <a:latin typeface="+mj-lt"/>
                <a:cs typeface="Times New Roman"/>
              </a:rPr>
              <a:t>rather</a:t>
            </a:r>
            <a:r>
              <a:rPr lang="en-US" sz="2400" spc="-35">
                <a:latin typeface="+mj-lt"/>
                <a:cs typeface="Times New Roman"/>
              </a:rPr>
              <a:t> </a:t>
            </a:r>
            <a:r>
              <a:rPr lang="en-US" sz="2400">
                <a:latin typeface="+mj-lt"/>
                <a:cs typeface="Times New Roman"/>
              </a:rPr>
              <a:t>than</a:t>
            </a:r>
            <a:r>
              <a:rPr lang="en-US" sz="2400" spc="-20">
                <a:latin typeface="+mj-lt"/>
                <a:cs typeface="Times New Roman"/>
              </a:rPr>
              <a:t> </a:t>
            </a:r>
            <a:r>
              <a:rPr lang="en-US" sz="2400" spc="-5">
                <a:latin typeface="+mj-lt"/>
                <a:cs typeface="Times New Roman"/>
              </a:rPr>
              <a:t>stick</a:t>
            </a:r>
            <a:r>
              <a:rPr lang="en-US" sz="2400" spc="-15">
                <a:latin typeface="+mj-lt"/>
                <a:cs typeface="Times New Roman"/>
              </a:rPr>
              <a:t> </a:t>
            </a:r>
            <a:r>
              <a:rPr lang="en-US" sz="2400">
                <a:latin typeface="+mj-lt"/>
                <a:cs typeface="Times New Roman"/>
              </a:rPr>
              <a:t>to</a:t>
            </a:r>
            <a:r>
              <a:rPr lang="en-US" sz="2400" spc="-10">
                <a:latin typeface="+mj-lt"/>
                <a:cs typeface="Times New Roman"/>
              </a:rPr>
              <a:t> </a:t>
            </a:r>
            <a:r>
              <a:rPr lang="en-US" sz="2400">
                <a:latin typeface="+mj-lt"/>
                <a:cs typeface="Times New Roman"/>
              </a:rPr>
              <a:t>squares</a:t>
            </a:r>
            <a:r>
              <a:rPr lang="en-US" sz="2400" spc="-145">
                <a:latin typeface="+mj-lt"/>
                <a:cs typeface="Times New Roman"/>
              </a:rPr>
              <a:t> </a:t>
            </a:r>
            <a:r>
              <a:rPr lang="en-US" sz="2400">
                <a:latin typeface="+mj-lt"/>
                <a:cs typeface="Times New Roman"/>
              </a:rPr>
              <a:t>A</a:t>
            </a:r>
            <a:r>
              <a:rPr lang="en-US" sz="2400" spc="-114">
                <a:latin typeface="+mj-lt"/>
                <a:cs typeface="Times New Roman"/>
              </a:rPr>
              <a:t> </a:t>
            </a:r>
            <a:r>
              <a:rPr lang="en-US" sz="2400">
                <a:latin typeface="+mj-lt"/>
                <a:cs typeface="Times New Roman"/>
              </a:rPr>
              <a:t>and</a:t>
            </a:r>
            <a:r>
              <a:rPr lang="en-US" sz="2400" spc="-20">
                <a:latin typeface="+mj-lt"/>
                <a:cs typeface="Times New Roman"/>
              </a:rPr>
              <a:t> </a:t>
            </a:r>
            <a:r>
              <a:rPr lang="en-US" sz="2400">
                <a:latin typeface="+mj-lt"/>
                <a:cs typeface="Times New Roman"/>
              </a:rPr>
              <a:t>B</a:t>
            </a:r>
          </a:p>
          <a:p>
            <a:pPr algn="just"/>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spTree>
    <p:extLst>
      <p:ext uri="{BB962C8B-B14F-4D97-AF65-F5344CB8AC3E}">
        <p14:creationId xmlns:p14="http://schemas.microsoft.com/office/powerpoint/2010/main" val="405823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Simple reflex</a:t>
            </a:r>
            <a:r>
              <a:rPr lang="en-IN" spc="-95"/>
              <a:t> </a:t>
            </a:r>
            <a:r>
              <a:rPr lang="en-IN"/>
              <a:t>agents</a:t>
            </a:r>
          </a:p>
        </p:txBody>
      </p:sp>
      <p:sp>
        <p:nvSpPr>
          <p:cNvPr id="3" name="Content Placeholder 2"/>
          <p:cNvSpPr>
            <a:spLocks noGrp="1"/>
          </p:cNvSpPr>
          <p:nvPr>
            <p:ph idx="1"/>
          </p:nvPr>
        </p:nvSpPr>
        <p:spPr>
          <a:xfrm>
            <a:off x="1451579" y="2015732"/>
            <a:ext cx="9603275" cy="3858126"/>
          </a:xfrm>
        </p:spPr>
        <p:txBody>
          <a:bodyPr>
            <a:normAutofit fontScale="92500" lnSpcReduction="10000"/>
          </a:bodyPr>
          <a:lstStyle/>
          <a:p>
            <a:pPr marL="347980" marR="5080" indent="-335280">
              <a:lnSpc>
                <a:spcPts val="2890"/>
              </a:lnSpc>
              <a:spcBef>
                <a:spcPts val="580"/>
              </a:spcBef>
              <a:tabLst>
                <a:tab pos="347345" algn="l"/>
                <a:tab pos="347980" algn="l"/>
              </a:tabLst>
            </a:pPr>
            <a:r>
              <a:rPr lang="en-US" sz="2600">
                <a:cs typeface="Times New Roman"/>
              </a:rPr>
              <a:t>Select actions on the basis of the current percept ignoring  the rest of the percept history</a:t>
            </a:r>
          </a:p>
          <a:p>
            <a:pPr marL="347980" indent="-335280">
              <a:lnSpc>
                <a:spcPct val="100000"/>
              </a:lnSpc>
              <a:tabLst>
                <a:tab pos="347345" algn="l"/>
                <a:tab pos="347980" algn="l"/>
              </a:tabLst>
            </a:pPr>
            <a:r>
              <a:rPr lang="en-US" sz="2600">
                <a:cs typeface="Times New Roman"/>
              </a:rPr>
              <a:t>Example: simple reflex vacuum cleaner agent</a:t>
            </a:r>
          </a:p>
          <a:p>
            <a:pPr marL="347980" indent="-335280">
              <a:lnSpc>
                <a:spcPct val="100000"/>
              </a:lnSpc>
              <a:tabLst>
                <a:tab pos="347345" algn="l"/>
                <a:tab pos="347980" algn="l"/>
              </a:tabLst>
            </a:pPr>
            <a:endParaRPr lang="en-US" sz="2600">
              <a:cs typeface="Times New Roman"/>
            </a:endParaRPr>
          </a:p>
          <a:p>
            <a:pPr marL="347980" indent="-335280">
              <a:lnSpc>
                <a:spcPct val="100000"/>
              </a:lnSpc>
              <a:tabLst>
                <a:tab pos="347345" algn="l"/>
                <a:tab pos="347980" algn="l"/>
              </a:tabLst>
            </a:pPr>
            <a:endParaRPr lang="en-US" sz="2600">
              <a:cs typeface="Times New Roman"/>
            </a:endParaRPr>
          </a:p>
          <a:p>
            <a:pPr marL="347980" indent="-335280">
              <a:lnSpc>
                <a:spcPct val="100000"/>
              </a:lnSpc>
              <a:tabLst>
                <a:tab pos="347345" algn="l"/>
                <a:tab pos="347980" algn="l"/>
              </a:tabLst>
            </a:pPr>
            <a:endParaRPr lang="en-US" sz="2600">
              <a:cs typeface="Times New Roman"/>
            </a:endParaRPr>
          </a:p>
          <a:p>
            <a:pPr marL="347980" indent="-335280">
              <a:lnSpc>
                <a:spcPct val="100000"/>
              </a:lnSpc>
              <a:tabLst>
                <a:tab pos="347345" algn="l"/>
                <a:tab pos="347980" algn="l"/>
              </a:tabLst>
            </a:pPr>
            <a:endParaRPr lang="en-US" sz="2600">
              <a:cs typeface="Times New Roman"/>
            </a:endParaRPr>
          </a:p>
          <a:p>
            <a:pPr marL="347980" indent="-335280">
              <a:lnSpc>
                <a:spcPct val="100000"/>
              </a:lnSpc>
              <a:spcBef>
                <a:spcPts val="325"/>
              </a:spcBef>
              <a:buClr>
                <a:srgbClr val="000000"/>
              </a:buClr>
              <a:buFont typeface="Times New Roman"/>
              <a:buChar char="•"/>
              <a:tabLst>
                <a:tab pos="347345" algn="l"/>
                <a:tab pos="347980" algn="l"/>
              </a:tabLst>
            </a:pPr>
            <a:r>
              <a:rPr lang="en-US" sz="2600" b="1">
                <a:solidFill>
                  <a:srgbClr val="FF0000"/>
                </a:solidFill>
                <a:cs typeface="Times New Roman"/>
              </a:rPr>
              <a:t>Condition-action-rule</a:t>
            </a:r>
            <a:endParaRPr lang="en-US" sz="2600">
              <a:cs typeface="Times New Roman"/>
            </a:endParaRPr>
          </a:p>
          <a:p>
            <a:pPr marL="347980" indent="-335280">
              <a:lnSpc>
                <a:spcPct val="100000"/>
              </a:lnSpc>
              <a:spcBef>
                <a:spcPts val="229"/>
              </a:spcBef>
              <a:tabLst>
                <a:tab pos="347345" algn="l"/>
                <a:tab pos="347980" algn="l"/>
              </a:tabLst>
            </a:pPr>
            <a:r>
              <a:rPr lang="en-US" sz="2600" spc="-5">
                <a:cs typeface="Times New Roman"/>
              </a:rPr>
              <a:t>Example: </a:t>
            </a:r>
            <a:r>
              <a:rPr lang="en-US" sz="2600" b="1" spc="-5">
                <a:cs typeface="Times New Roman"/>
              </a:rPr>
              <a:t>if </a:t>
            </a:r>
            <a:r>
              <a:rPr lang="en-US" sz="2600" i="1" spc="-15">
                <a:cs typeface="Times New Roman"/>
              </a:rPr>
              <a:t>car-in-front-is-breaking </a:t>
            </a:r>
            <a:r>
              <a:rPr lang="en-US" sz="2600" b="1" spc="-5">
                <a:cs typeface="Times New Roman"/>
              </a:rPr>
              <a:t>then</a:t>
            </a:r>
            <a:r>
              <a:rPr lang="en-US" sz="2600" b="1" spc="65">
                <a:cs typeface="Times New Roman"/>
              </a:rPr>
              <a:t> </a:t>
            </a:r>
            <a:r>
              <a:rPr lang="en-US" sz="2600" i="1" spc="-10">
                <a:cs typeface="Times New Roman"/>
              </a:rPr>
              <a:t>initiate-breaking</a:t>
            </a:r>
            <a:endParaRPr lang="en-US" sz="2400">
              <a:cs typeface="Times New Roman"/>
            </a:endParaRPr>
          </a:p>
          <a:p>
            <a:pPr marL="347980" indent="-335280">
              <a:lnSpc>
                <a:spcPct val="100000"/>
              </a:lnSpc>
              <a:tabLst>
                <a:tab pos="347345" algn="l"/>
                <a:tab pos="347980" algn="l"/>
              </a:tabLst>
            </a:pPr>
            <a:endParaRPr lang="en-IN" sz="2400">
              <a:latin typeface="+mj-lt"/>
              <a:cs typeface="Times New Roman"/>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sp>
        <p:nvSpPr>
          <p:cNvPr id="5" name="object 4"/>
          <p:cNvSpPr txBox="1"/>
          <p:nvPr/>
        </p:nvSpPr>
        <p:spPr>
          <a:xfrm>
            <a:off x="3463521" y="3464517"/>
            <a:ext cx="5579389" cy="1231106"/>
          </a:xfrm>
          <a:prstGeom prst="rect">
            <a:avLst/>
          </a:prstGeom>
          <a:ln w="9905">
            <a:solidFill>
              <a:srgbClr val="000000"/>
            </a:solidFill>
          </a:ln>
        </p:spPr>
        <p:txBody>
          <a:bodyPr vert="horz" wrap="square" lIns="0" tIns="0" rIns="0" bIns="0" rtlCol="0">
            <a:spAutoFit/>
          </a:bodyPr>
          <a:lstStyle/>
          <a:p>
            <a:pPr marL="24765">
              <a:lnSpc>
                <a:spcPts val="1950"/>
              </a:lnSpc>
            </a:pPr>
            <a:r>
              <a:rPr sz="1800" b="1" spc="-5">
                <a:latin typeface="Times New Roman"/>
                <a:cs typeface="Times New Roman"/>
              </a:rPr>
              <a:t>function </a:t>
            </a:r>
            <a:r>
              <a:rPr sz="1800" spc="-10">
                <a:latin typeface="Times New Roman"/>
                <a:cs typeface="Times New Roman"/>
              </a:rPr>
              <a:t>REFLEX-VACUUM-AGENT([</a:t>
            </a:r>
            <a:r>
              <a:rPr sz="1800" i="1" spc="-10">
                <a:latin typeface="Times New Roman"/>
                <a:cs typeface="Times New Roman"/>
              </a:rPr>
              <a:t>location,status</a:t>
            </a:r>
            <a:r>
              <a:rPr sz="1800" spc="-10">
                <a:latin typeface="Times New Roman"/>
                <a:cs typeface="Times New Roman"/>
              </a:rPr>
              <a:t>]) </a:t>
            </a:r>
            <a:r>
              <a:rPr sz="1800" b="1" spc="-10">
                <a:latin typeface="Times New Roman"/>
                <a:cs typeface="Times New Roman"/>
              </a:rPr>
              <a:t>returns </a:t>
            </a:r>
            <a:r>
              <a:rPr sz="1800">
                <a:latin typeface="Times New Roman"/>
                <a:cs typeface="Times New Roman"/>
              </a:rPr>
              <a:t>an</a:t>
            </a:r>
            <a:r>
              <a:rPr sz="1800" spc="35">
                <a:latin typeface="Times New Roman"/>
                <a:cs typeface="Times New Roman"/>
              </a:rPr>
              <a:t> </a:t>
            </a:r>
            <a:r>
              <a:rPr sz="1800">
                <a:latin typeface="Times New Roman"/>
                <a:cs typeface="Times New Roman"/>
              </a:rPr>
              <a:t>action</a:t>
            </a:r>
          </a:p>
          <a:p>
            <a:pPr marL="24765">
              <a:lnSpc>
                <a:spcPts val="1775"/>
              </a:lnSpc>
            </a:pPr>
            <a:r>
              <a:rPr sz="1800" b="1">
                <a:latin typeface="Times New Roman"/>
                <a:cs typeface="Times New Roman"/>
              </a:rPr>
              <a:t>if </a:t>
            </a:r>
            <a:r>
              <a:rPr sz="1800" i="1" spc="-5">
                <a:latin typeface="Times New Roman"/>
                <a:cs typeface="Times New Roman"/>
              </a:rPr>
              <a:t>status </a:t>
            </a:r>
            <a:r>
              <a:rPr sz="1800" i="1">
                <a:latin typeface="Times New Roman"/>
                <a:cs typeface="Times New Roman"/>
              </a:rPr>
              <a:t>= </a:t>
            </a:r>
            <a:r>
              <a:rPr sz="1800" i="1" spc="-5">
                <a:latin typeface="Times New Roman"/>
                <a:cs typeface="Times New Roman"/>
              </a:rPr>
              <a:t>Dirty </a:t>
            </a:r>
            <a:r>
              <a:rPr sz="1800">
                <a:latin typeface="Times New Roman"/>
                <a:cs typeface="Times New Roman"/>
              </a:rPr>
              <a:t>then return</a:t>
            </a:r>
            <a:r>
              <a:rPr sz="1800" spc="-15">
                <a:latin typeface="Times New Roman"/>
                <a:cs typeface="Times New Roman"/>
              </a:rPr>
              <a:t> </a:t>
            </a:r>
            <a:r>
              <a:rPr sz="1800" spc="-5">
                <a:latin typeface="Times New Roman"/>
                <a:cs typeface="Times New Roman"/>
              </a:rPr>
              <a:t>Suck</a:t>
            </a:r>
            <a:endParaRPr sz="1800">
              <a:latin typeface="Times New Roman"/>
              <a:cs typeface="Times New Roman"/>
            </a:endParaRPr>
          </a:p>
          <a:p>
            <a:pPr marL="24765">
              <a:lnSpc>
                <a:spcPts val="1770"/>
              </a:lnSpc>
            </a:pPr>
            <a:r>
              <a:rPr sz="1800" b="1">
                <a:latin typeface="Times New Roman"/>
                <a:cs typeface="Times New Roman"/>
              </a:rPr>
              <a:t>else if </a:t>
            </a:r>
            <a:r>
              <a:rPr sz="1800" i="1">
                <a:latin typeface="Times New Roman"/>
                <a:cs typeface="Times New Roman"/>
              </a:rPr>
              <a:t>location = A </a:t>
            </a:r>
            <a:r>
              <a:rPr sz="1800" b="1" spc="-5">
                <a:latin typeface="Times New Roman"/>
                <a:cs typeface="Times New Roman"/>
              </a:rPr>
              <a:t>then return</a:t>
            </a:r>
            <a:r>
              <a:rPr sz="1800" b="1" spc="-75">
                <a:latin typeface="Times New Roman"/>
                <a:cs typeface="Times New Roman"/>
              </a:rPr>
              <a:t> </a:t>
            </a:r>
            <a:r>
              <a:rPr sz="1800" i="1">
                <a:latin typeface="Times New Roman"/>
                <a:cs typeface="Times New Roman"/>
              </a:rPr>
              <a:t>Right</a:t>
            </a:r>
            <a:endParaRPr sz="1800">
              <a:latin typeface="Times New Roman"/>
              <a:cs typeface="Times New Roman"/>
            </a:endParaRPr>
          </a:p>
          <a:p>
            <a:pPr marL="24765">
              <a:lnSpc>
                <a:spcPts val="1960"/>
              </a:lnSpc>
            </a:pPr>
            <a:r>
              <a:rPr sz="1800" b="1">
                <a:latin typeface="Times New Roman"/>
                <a:cs typeface="Times New Roman"/>
              </a:rPr>
              <a:t>else if </a:t>
            </a:r>
            <a:r>
              <a:rPr sz="1800" i="1">
                <a:latin typeface="Times New Roman"/>
                <a:cs typeface="Times New Roman"/>
              </a:rPr>
              <a:t>location = B </a:t>
            </a:r>
            <a:r>
              <a:rPr sz="1800" b="1" spc="-5">
                <a:latin typeface="Times New Roman"/>
                <a:cs typeface="Times New Roman"/>
              </a:rPr>
              <a:t>then return</a:t>
            </a:r>
            <a:r>
              <a:rPr sz="1800" b="1" spc="-35">
                <a:latin typeface="Times New Roman"/>
                <a:cs typeface="Times New Roman"/>
              </a:rPr>
              <a:t> </a:t>
            </a:r>
            <a:r>
              <a:rPr sz="1800">
                <a:latin typeface="Times New Roman"/>
                <a:cs typeface="Times New Roman"/>
              </a:rPr>
              <a:t>Left</a:t>
            </a:r>
          </a:p>
        </p:txBody>
      </p:sp>
    </p:spTree>
    <p:extLst>
      <p:ext uri="{BB962C8B-B14F-4D97-AF65-F5344CB8AC3E}">
        <p14:creationId xmlns:p14="http://schemas.microsoft.com/office/powerpoint/2010/main" val="232868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Simple reflex</a:t>
            </a:r>
            <a:r>
              <a:rPr lang="en-IN" spc="-95"/>
              <a:t> </a:t>
            </a:r>
            <a:r>
              <a:rPr lang="en-IN"/>
              <a:t>agents</a:t>
            </a:r>
          </a:p>
        </p:txBody>
      </p:sp>
      <p:sp>
        <p:nvSpPr>
          <p:cNvPr id="3" name="Content Placeholder 2"/>
          <p:cNvSpPr>
            <a:spLocks noGrp="1"/>
          </p:cNvSpPr>
          <p:nvPr>
            <p:ph idx="1"/>
          </p:nvPr>
        </p:nvSpPr>
        <p:spPr>
          <a:xfrm>
            <a:off x="123226" y="1849505"/>
            <a:ext cx="11971653" cy="4200555"/>
          </a:xfrm>
        </p:spPr>
        <p:txBody>
          <a:bodyPr>
            <a:noAutofit/>
          </a:bodyPr>
          <a:lstStyle/>
          <a:p>
            <a:pPr marL="347980" marR="213995" indent="-335915">
              <a:lnSpc>
                <a:spcPts val="3030"/>
              </a:lnSpc>
              <a:spcBef>
                <a:spcPts val="475"/>
              </a:spcBef>
              <a:tabLst>
                <a:tab pos="347980" algn="l"/>
                <a:tab pos="348615" algn="l"/>
              </a:tabLst>
            </a:pPr>
            <a:endParaRPr lang="en-US" sz="2400">
              <a:cs typeface="Times New Roman"/>
            </a:endParaRPr>
          </a:p>
          <a:p>
            <a:pPr marL="347980" marR="213995" indent="-335915" algn="just">
              <a:lnSpc>
                <a:spcPts val="3030"/>
              </a:lnSpc>
              <a:spcBef>
                <a:spcPts val="475"/>
              </a:spcBef>
              <a:tabLst>
                <a:tab pos="347980" algn="l"/>
                <a:tab pos="348615" algn="l"/>
              </a:tabLst>
            </a:pPr>
            <a:r>
              <a:rPr lang="en-US" sz="2400">
                <a:latin typeface="Times New Roman"/>
                <a:cs typeface="Times New Roman"/>
              </a:rPr>
              <a:t>Simple-reflex agents are simple, but they turn out  to be of very limited intelligence</a:t>
            </a:r>
          </a:p>
          <a:p>
            <a:pPr marL="347980" marR="255270" indent="-335915" algn="just">
              <a:lnSpc>
                <a:spcPts val="3030"/>
              </a:lnSpc>
              <a:spcBef>
                <a:spcPts val="695"/>
              </a:spcBef>
              <a:tabLst>
                <a:tab pos="347980" algn="l"/>
                <a:tab pos="348615" algn="l"/>
              </a:tabLst>
            </a:pPr>
            <a:r>
              <a:rPr lang="en-US" sz="2400">
                <a:latin typeface="Times New Roman"/>
                <a:cs typeface="Times New Roman"/>
              </a:rPr>
              <a:t>The agent will work only if the correct decision  can be made on the basis of the current percept –  that is only if the environment is fully observable</a:t>
            </a:r>
          </a:p>
          <a:p>
            <a:pPr marL="347980" marR="5080" indent="-335915" algn="just">
              <a:lnSpc>
                <a:spcPts val="3020"/>
              </a:lnSpc>
              <a:spcBef>
                <a:spcPts val="690"/>
              </a:spcBef>
              <a:tabLst>
                <a:tab pos="347980" algn="l"/>
                <a:tab pos="348615" algn="l"/>
              </a:tabLst>
            </a:pPr>
            <a:r>
              <a:rPr lang="en-US" sz="2400">
                <a:latin typeface="Times New Roman"/>
                <a:cs typeface="Times New Roman"/>
              </a:rPr>
              <a:t>Infinite loops are often unavoidable – escape could  be possible by randomizing</a:t>
            </a:r>
          </a:p>
          <a:p>
            <a:pPr marL="0" indent="0">
              <a:buNone/>
            </a:pPr>
            <a:endParaRPr lang="en-IN" sz="2400">
              <a:latin typeface="Times New Roman"/>
              <a:cs typeface="Times New Roman"/>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a:p>
        </p:txBody>
      </p:sp>
    </p:spTree>
    <p:extLst>
      <p:ext uri="{BB962C8B-B14F-4D97-AF65-F5344CB8AC3E}">
        <p14:creationId xmlns:p14="http://schemas.microsoft.com/office/powerpoint/2010/main" val="298754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Model-based reflex</a:t>
            </a:r>
            <a:r>
              <a:rPr lang="en-IN" spc="-80"/>
              <a:t> </a:t>
            </a:r>
            <a:r>
              <a:rPr lang="en-IN"/>
              <a:t>agents</a:t>
            </a:r>
          </a:p>
        </p:txBody>
      </p:sp>
      <p:sp>
        <p:nvSpPr>
          <p:cNvPr id="3" name="Content Placeholder 2"/>
          <p:cNvSpPr>
            <a:spLocks noGrp="1"/>
          </p:cNvSpPr>
          <p:nvPr>
            <p:ph idx="1"/>
          </p:nvPr>
        </p:nvSpPr>
        <p:spPr>
          <a:xfrm>
            <a:off x="1451579" y="2015732"/>
            <a:ext cx="9603275" cy="4275407"/>
          </a:xfrm>
        </p:spPr>
        <p:txBody>
          <a:bodyPr>
            <a:noAutofit/>
          </a:bodyPr>
          <a:lstStyle/>
          <a:p>
            <a:pPr marL="347980" indent="-335915" algn="just">
              <a:lnSpc>
                <a:spcPct val="100000"/>
              </a:lnSpc>
              <a:spcBef>
                <a:spcPts val="505"/>
              </a:spcBef>
              <a:tabLst>
                <a:tab pos="348615" algn="l"/>
              </a:tabLst>
            </a:pPr>
            <a:r>
              <a:rPr lang="en-US" sz="2400">
                <a:cs typeface="Times New Roman"/>
              </a:rPr>
              <a:t>The agent should keep track of the part of the world it </a:t>
            </a:r>
            <a:r>
              <a:rPr lang="en-US" sz="2400" spc="-5">
                <a:cs typeface="Times New Roman"/>
              </a:rPr>
              <a:t>can't </a:t>
            </a:r>
            <a:r>
              <a:rPr lang="en-US" sz="2400">
                <a:cs typeface="Times New Roman"/>
              </a:rPr>
              <a:t>see</a:t>
            </a:r>
            <a:r>
              <a:rPr lang="en-US" sz="2400" spc="-204">
                <a:cs typeface="Times New Roman"/>
              </a:rPr>
              <a:t> </a:t>
            </a:r>
            <a:r>
              <a:rPr lang="en-US" sz="2400">
                <a:cs typeface="Times New Roman"/>
              </a:rPr>
              <a:t>now</a:t>
            </a:r>
          </a:p>
          <a:p>
            <a:pPr marL="347980" marR="226060" indent="-335915" algn="just">
              <a:lnSpc>
                <a:spcPct val="90000"/>
              </a:lnSpc>
              <a:spcBef>
                <a:spcPts val="700"/>
              </a:spcBef>
              <a:tabLst>
                <a:tab pos="348615" algn="l"/>
              </a:tabLst>
            </a:pPr>
            <a:r>
              <a:rPr lang="en-US" sz="2400">
                <a:cs typeface="Times New Roman"/>
              </a:rPr>
              <a:t>The agent should </a:t>
            </a:r>
            <a:r>
              <a:rPr lang="en-US" sz="2400" spc="-5">
                <a:cs typeface="Times New Roman"/>
              </a:rPr>
              <a:t>maintain some sort </a:t>
            </a:r>
            <a:r>
              <a:rPr lang="en-US" sz="2400">
                <a:cs typeface="Times New Roman"/>
              </a:rPr>
              <a:t>of internal state that</a:t>
            </a:r>
            <a:r>
              <a:rPr lang="en-US" sz="2400" spc="-180">
                <a:cs typeface="Times New Roman"/>
              </a:rPr>
              <a:t> </a:t>
            </a:r>
            <a:r>
              <a:rPr lang="en-US" sz="2400">
                <a:cs typeface="Times New Roman"/>
              </a:rPr>
              <a:t>depends  on the percept history and reflects </a:t>
            </a:r>
            <a:r>
              <a:rPr lang="en-US" sz="2400" err="1">
                <a:cs typeface="Times New Roman"/>
              </a:rPr>
              <a:t>atleast</a:t>
            </a:r>
            <a:r>
              <a:rPr lang="en-US" sz="2400">
                <a:cs typeface="Times New Roman"/>
              </a:rPr>
              <a:t> </a:t>
            </a:r>
            <a:r>
              <a:rPr lang="en-US" sz="2400" spc="-10">
                <a:cs typeface="Times New Roman"/>
              </a:rPr>
              <a:t>some </a:t>
            </a:r>
            <a:r>
              <a:rPr lang="en-US" sz="2400">
                <a:cs typeface="Times New Roman"/>
              </a:rPr>
              <a:t>of the unobserved  aspects of the current</a:t>
            </a:r>
            <a:r>
              <a:rPr lang="en-US" sz="2400" spc="-70">
                <a:cs typeface="Times New Roman"/>
              </a:rPr>
              <a:t> </a:t>
            </a:r>
            <a:r>
              <a:rPr lang="en-US" sz="2400">
                <a:cs typeface="Times New Roman"/>
              </a:rPr>
              <a:t>state</a:t>
            </a:r>
          </a:p>
          <a:p>
            <a:pPr marL="347980" marR="5080" indent="-335915" algn="just">
              <a:lnSpc>
                <a:spcPts val="2590"/>
              </a:lnSpc>
              <a:spcBef>
                <a:spcPts val="745"/>
              </a:spcBef>
              <a:tabLst>
                <a:tab pos="348615" algn="l"/>
              </a:tabLst>
            </a:pPr>
            <a:r>
              <a:rPr lang="en-US" sz="2400">
                <a:cs typeface="Times New Roman"/>
              </a:rPr>
              <a:t>Updating the internal state </a:t>
            </a:r>
            <a:r>
              <a:rPr lang="en-US" sz="2400" spc="-5">
                <a:cs typeface="Times New Roman"/>
              </a:rPr>
              <a:t>information as time </a:t>
            </a:r>
            <a:r>
              <a:rPr lang="en-US" sz="2400">
                <a:cs typeface="Times New Roman"/>
              </a:rPr>
              <a:t>goes by requires</a:t>
            </a:r>
            <a:r>
              <a:rPr lang="en-US" sz="2400" spc="-145">
                <a:cs typeface="Times New Roman"/>
              </a:rPr>
              <a:t> </a:t>
            </a:r>
            <a:r>
              <a:rPr lang="en-US" sz="2400" spc="-5">
                <a:cs typeface="Times New Roman"/>
              </a:rPr>
              <a:t>two  kinds </a:t>
            </a:r>
            <a:r>
              <a:rPr lang="en-US" sz="2400">
                <a:cs typeface="Times New Roman"/>
              </a:rPr>
              <a:t>of knowledge to be encoded in the agent</a:t>
            </a:r>
            <a:r>
              <a:rPr lang="en-US" sz="2400" spc="-100">
                <a:cs typeface="Times New Roman"/>
              </a:rPr>
              <a:t> </a:t>
            </a:r>
            <a:r>
              <a:rPr lang="en-US" sz="2400">
                <a:cs typeface="Times New Roman"/>
              </a:rPr>
              <a:t>program</a:t>
            </a:r>
          </a:p>
          <a:p>
            <a:pPr marL="748665" marR="257810" lvl="1" indent="-279400" algn="just">
              <a:lnSpc>
                <a:spcPts val="2480"/>
              </a:lnSpc>
              <a:spcBef>
                <a:spcPts val="575"/>
              </a:spcBef>
              <a:buChar char="–"/>
              <a:tabLst>
                <a:tab pos="749300" algn="l"/>
              </a:tabLst>
            </a:pPr>
            <a:r>
              <a:rPr lang="en-US" sz="2400" spc="-5">
                <a:cs typeface="Times New Roman"/>
              </a:rPr>
              <a:t>Information </a:t>
            </a:r>
            <a:r>
              <a:rPr lang="en-US" sz="2400">
                <a:cs typeface="Times New Roman"/>
              </a:rPr>
              <a:t>about how the world evolves independently of</a:t>
            </a:r>
            <a:r>
              <a:rPr lang="en-US" sz="2400" spc="-130">
                <a:cs typeface="Times New Roman"/>
              </a:rPr>
              <a:t> </a:t>
            </a:r>
            <a:r>
              <a:rPr lang="en-US" sz="2400">
                <a:cs typeface="Times New Roman"/>
              </a:rPr>
              <a:t>the  agent</a:t>
            </a:r>
          </a:p>
          <a:p>
            <a:pPr marL="748665" lvl="1" indent="-279400" algn="just">
              <a:lnSpc>
                <a:spcPct val="100000"/>
              </a:lnSpc>
              <a:spcBef>
                <a:spcPts val="180"/>
              </a:spcBef>
              <a:buChar char="–"/>
              <a:tabLst>
                <a:tab pos="749300" algn="l"/>
              </a:tabLst>
            </a:pPr>
            <a:r>
              <a:rPr lang="en-US" sz="2400" spc="-5">
                <a:cs typeface="Times New Roman"/>
              </a:rPr>
              <a:t>Information </a:t>
            </a:r>
            <a:r>
              <a:rPr lang="en-US" sz="2400">
                <a:cs typeface="Times New Roman"/>
              </a:rPr>
              <a:t>about how the </a:t>
            </a:r>
            <a:r>
              <a:rPr lang="en-US" sz="2400" spc="-5">
                <a:cs typeface="Times New Roman"/>
              </a:rPr>
              <a:t>agent's </a:t>
            </a:r>
            <a:r>
              <a:rPr lang="en-US" sz="2400">
                <a:cs typeface="Times New Roman"/>
              </a:rPr>
              <a:t>own actions </a:t>
            </a:r>
            <a:r>
              <a:rPr lang="en-US" sz="2400" spc="-10">
                <a:cs typeface="Times New Roman"/>
              </a:rPr>
              <a:t>affects </a:t>
            </a:r>
            <a:r>
              <a:rPr lang="en-US" sz="2400">
                <a:cs typeface="Times New Roman"/>
              </a:rPr>
              <a:t>the</a:t>
            </a:r>
            <a:r>
              <a:rPr lang="en-US" sz="2400" spc="-40">
                <a:cs typeface="Times New Roman"/>
              </a:rPr>
              <a:t> </a:t>
            </a:r>
            <a:r>
              <a:rPr lang="en-US" sz="2400" spc="-5">
                <a:cs typeface="Times New Roman"/>
              </a:rPr>
              <a:t>world</a:t>
            </a:r>
          </a:p>
          <a:p>
            <a:pPr marL="469265" lvl="1" indent="0" algn="just">
              <a:lnSpc>
                <a:spcPct val="100000"/>
              </a:lnSpc>
              <a:spcBef>
                <a:spcPts val="180"/>
              </a:spcBef>
              <a:buNone/>
              <a:tabLst>
                <a:tab pos="749300" algn="l"/>
              </a:tabLst>
            </a:pPr>
            <a:endParaRPr lang="en-US" sz="2400">
              <a:cs typeface="Times New Roman"/>
            </a:endParaRPr>
          </a:p>
          <a:p>
            <a:pPr marL="347980" indent="-335915" algn="just">
              <a:lnSpc>
                <a:spcPct val="100000"/>
              </a:lnSpc>
              <a:spcBef>
                <a:spcPts val="5"/>
              </a:spcBef>
              <a:tabLst>
                <a:tab pos="348615" algn="l"/>
              </a:tabLst>
            </a:pPr>
            <a:r>
              <a:rPr lang="en-US" sz="2400">
                <a:cs typeface="Times New Roman"/>
              </a:rPr>
              <a:t>Model of the world – </a:t>
            </a:r>
            <a:r>
              <a:rPr lang="en-US" sz="2400" spc="-5">
                <a:cs typeface="Times New Roman"/>
              </a:rPr>
              <a:t>model </a:t>
            </a:r>
            <a:r>
              <a:rPr lang="en-US" sz="2400">
                <a:cs typeface="Times New Roman"/>
              </a:rPr>
              <a:t>based</a:t>
            </a:r>
            <a:r>
              <a:rPr lang="en-US" sz="2400" spc="-40">
                <a:cs typeface="Times New Roman"/>
              </a:rPr>
              <a:t> </a:t>
            </a:r>
            <a:r>
              <a:rPr lang="en-US" sz="2400">
                <a:cs typeface="Times New Roman"/>
              </a:rPr>
              <a:t>agents</a:t>
            </a:r>
          </a:p>
          <a:p>
            <a:pPr algn="just"/>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17</a:t>
            </a:fld>
            <a:endParaRPr lang="en-IN"/>
          </a:p>
        </p:txBody>
      </p:sp>
    </p:spTree>
    <p:extLst>
      <p:ext uri="{BB962C8B-B14F-4D97-AF65-F5344CB8AC3E}">
        <p14:creationId xmlns:p14="http://schemas.microsoft.com/office/powerpoint/2010/main" val="296242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Model-based reflex</a:t>
            </a:r>
            <a:r>
              <a:rPr lang="en-IN" spc="-80"/>
              <a:t> </a:t>
            </a:r>
            <a:r>
              <a:rPr lang="en-IN"/>
              <a:t>agents</a:t>
            </a:r>
          </a:p>
        </p:txBody>
      </p:sp>
      <p:sp>
        <p:nvSpPr>
          <p:cNvPr id="4" name="Slide Number Placeholder 3"/>
          <p:cNvSpPr>
            <a:spLocks noGrp="1"/>
          </p:cNvSpPr>
          <p:nvPr>
            <p:ph type="sldNum" sz="quarter" idx="12"/>
          </p:nvPr>
        </p:nvSpPr>
        <p:spPr/>
        <p:txBody>
          <a:bodyPr/>
          <a:lstStyle/>
          <a:p>
            <a:fld id="{CBABCCC1-BF11-4F37-963E-1BCD5B23FD72}" type="slidenum">
              <a:rPr lang="en-IN" smtClean="0"/>
              <a:pPr/>
              <a:t>18</a:t>
            </a:fld>
            <a:endParaRPr lang="en-IN"/>
          </a:p>
        </p:txBody>
      </p:sp>
      <p:sp>
        <p:nvSpPr>
          <p:cNvPr id="5" name="object 4"/>
          <p:cNvSpPr>
            <a:spLocks noGrp="1"/>
          </p:cNvSpPr>
          <p:nvPr>
            <p:ph idx="1"/>
          </p:nvPr>
        </p:nvSpPr>
        <p:spPr>
          <a:xfrm>
            <a:off x="1450975" y="2016125"/>
            <a:ext cx="9604375" cy="3935413"/>
          </a:xfrm>
          <a:prstGeom prst="rect">
            <a:avLst/>
          </a:prstGeom>
          <a:blipFill>
            <a:blip r:embed="rId2" cstate="print"/>
            <a:stretch>
              <a:fillRect/>
            </a:stretch>
          </a:blipFill>
        </p:spPr>
        <p:txBody>
          <a:bodyPr wrap="square" lIns="0" tIns="0" rIns="0" bIns="0" rtlCol="0"/>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301380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Goal-driven agents</a:t>
            </a:r>
            <a:endParaRPr lang="en-IN"/>
          </a:p>
        </p:txBody>
      </p:sp>
      <p:sp>
        <p:nvSpPr>
          <p:cNvPr id="3" name="Content Placeholder 2"/>
          <p:cNvSpPr>
            <a:spLocks noGrp="1"/>
          </p:cNvSpPr>
          <p:nvPr>
            <p:ph idx="1"/>
          </p:nvPr>
        </p:nvSpPr>
        <p:spPr/>
        <p:txBody>
          <a:bodyPr>
            <a:noAutofit/>
          </a:bodyPr>
          <a:lstStyle/>
          <a:p>
            <a:pPr algn="just">
              <a:defRPr/>
            </a:pPr>
            <a:r>
              <a:rPr lang="en-GB" sz="2400"/>
              <a:t>The agent has a goal, and the action that will be taken will rely on both the current situation and the goal that the agent is attempting to achieve.</a:t>
            </a:r>
          </a:p>
          <a:p>
            <a:pPr algn="just">
              <a:defRPr/>
            </a:pPr>
            <a:r>
              <a:rPr lang="en-GB" sz="2400"/>
              <a:t>The objective is sometimes simple to reach. In other cases, it entails planning, searching through a search space for potential answers, and coming up with a strategy.</a:t>
            </a:r>
          </a:p>
          <a:p>
            <a:pPr algn="just">
              <a:defRPr/>
            </a:pPr>
            <a:r>
              <a:rPr lang="en-US" sz="2400" i="1">
                <a:solidFill>
                  <a:srgbClr val="FF0000"/>
                </a:solidFill>
              </a:rPr>
              <a:t>Utility-based agents</a:t>
            </a:r>
            <a:r>
              <a:rPr lang="en-US" sz="2400"/>
              <a:t>: </a:t>
            </a:r>
            <a:r>
              <a:rPr lang="en-GB" sz="2400"/>
              <a:t>The utility function that calculates how near the current state is to the agent's goal is known to the agent.</a:t>
            </a:r>
            <a:endParaRPr lang="en-US" sz="2400"/>
          </a:p>
          <a:p>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19</a:t>
            </a:fld>
            <a:endParaRPr lang="en-IN"/>
          </a:p>
        </p:txBody>
      </p:sp>
    </p:spTree>
    <p:extLst>
      <p:ext uri="{BB962C8B-B14F-4D97-AF65-F5344CB8AC3E}">
        <p14:creationId xmlns:p14="http://schemas.microsoft.com/office/powerpoint/2010/main" val="27663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Intelligent Agent</a:t>
            </a:r>
            <a:endParaRPr lang="en-IN"/>
          </a:p>
        </p:txBody>
      </p:sp>
      <p:sp>
        <p:nvSpPr>
          <p:cNvPr id="3" name="Content Placeholder 2"/>
          <p:cNvSpPr>
            <a:spLocks noGrp="1"/>
          </p:cNvSpPr>
          <p:nvPr>
            <p:ph idx="1"/>
          </p:nvPr>
        </p:nvSpPr>
        <p:spPr>
          <a:xfrm>
            <a:off x="-340" y="2015732"/>
            <a:ext cx="12177599" cy="3893396"/>
          </a:xfrm>
        </p:spPr>
        <p:txBody>
          <a:bodyPr>
            <a:normAutofit/>
          </a:bodyPr>
          <a:lstStyle/>
          <a:p>
            <a:pPr algn="just">
              <a:defRPr/>
            </a:pPr>
            <a:r>
              <a:rPr lang="en-US" sz="2400" i="1">
                <a:solidFill>
                  <a:srgbClr val="FF0000"/>
                </a:solidFill>
                <a:latin typeface="Times New Roman"/>
                <a:cs typeface="Times New Roman"/>
              </a:rPr>
              <a:t>Agent</a:t>
            </a:r>
            <a:r>
              <a:rPr lang="en-US" sz="2400">
                <a:latin typeface="Times New Roman"/>
                <a:cs typeface="Times New Roman"/>
              </a:rPr>
              <a:t>: </a:t>
            </a:r>
            <a:r>
              <a:rPr lang="en-GB" sz="2400">
                <a:latin typeface="Times New Roman"/>
                <a:cs typeface="Times New Roman"/>
              </a:rPr>
              <a:t>element in a system or environment that can trigger action</a:t>
            </a:r>
            <a:r>
              <a:rPr lang="en-US" sz="2400">
                <a:latin typeface="Times New Roman"/>
                <a:cs typeface="Times New Roman"/>
              </a:rPr>
              <a:t>.</a:t>
            </a:r>
          </a:p>
          <a:p>
            <a:pPr algn="just">
              <a:defRPr/>
            </a:pPr>
            <a:r>
              <a:rPr lang="en-GB" sz="2400" b="1">
                <a:ea typeface="+mn-lt"/>
                <a:cs typeface="+mn-lt"/>
              </a:rPr>
              <a:t>agent</a:t>
            </a:r>
            <a:r>
              <a:rPr lang="en-GB" sz="2400">
                <a:ea typeface="+mn-lt"/>
                <a:cs typeface="+mn-lt"/>
              </a:rPr>
              <a:t> refers to an autonomous entity that perceives its environment through sensors and acts upon that environment through actuators, </a:t>
            </a:r>
            <a:r>
              <a:rPr lang="en-GB" sz="2400" err="1">
                <a:ea typeface="+mn-lt"/>
                <a:cs typeface="+mn-lt"/>
              </a:rPr>
              <a:t>inorder</a:t>
            </a:r>
            <a:r>
              <a:rPr lang="en-GB" sz="2400">
                <a:ea typeface="+mn-lt"/>
                <a:cs typeface="+mn-lt"/>
              </a:rPr>
              <a:t> to achieve specific goals or objectives.</a:t>
            </a:r>
            <a:endParaRPr lang="en-GB">
              <a:ea typeface="+mn-lt"/>
              <a:cs typeface="+mn-lt"/>
            </a:endParaRPr>
          </a:p>
          <a:p>
            <a:pPr algn="just">
              <a:defRPr/>
            </a:pPr>
            <a:r>
              <a:rPr lang="en-US" sz="2400">
                <a:latin typeface="Times New Roman"/>
                <a:cs typeface="Times New Roman"/>
              </a:rPr>
              <a:t>The perception capability is usually called a </a:t>
            </a:r>
            <a:r>
              <a:rPr lang="en-US" sz="2400" i="1">
                <a:solidFill>
                  <a:srgbClr val="FF0000"/>
                </a:solidFill>
                <a:latin typeface="Times New Roman"/>
                <a:cs typeface="Times New Roman"/>
              </a:rPr>
              <a:t>sensor</a:t>
            </a:r>
            <a:r>
              <a:rPr lang="en-US" sz="2400">
                <a:latin typeface="Times New Roman"/>
                <a:cs typeface="Times New Roman"/>
              </a:rPr>
              <a:t>.</a:t>
            </a:r>
          </a:p>
          <a:p>
            <a:pPr algn="just">
              <a:defRPr/>
            </a:pPr>
            <a:endParaRPr lang="en-US" sz="2400">
              <a:latin typeface="Times New Roman"/>
              <a:cs typeface="Times New Roman"/>
            </a:endParaRPr>
          </a:p>
          <a:p>
            <a:pPr algn="just">
              <a:defRPr/>
            </a:pPr>
            <a:endParaRPr lang="en-US" sz="2400">
              <a:latin typeface="Times New Roman"/>
              <a:cs typeface="Times New Roman"/>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Tree>
    <p:extLst>
      <p:ext uri="{BB962C8B-B14F-4D97-AF65-F5344CB8AC3E}">
        <p14:creationId xmlns:p14="http://schemas.microsoft.com/office/powerpoint/2010/main" val="2411323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agents</a:t>
            </a:r>
            <a:endParaRPr lang="en-IN"/>
          </a:p>
        </p:txBody>
      </p:sp>
      <p:sp>
        <p:nvSpPr>
          <p:cNvPr id="3" name="Content Placeholder 2"/>
          <p:cNvSpPr>
            <a:spLocks noGrp="1"/>
          </p:cNvSpPr>
          <p:nvPr>
            <p:ph idx="1"/>
          </p:nvPr>
        </p:nvSpPr>
        <p:spPr/>
        <p:txBody>
          <a:bodyPr>
            <a:noAutofit/>
          </a:bodyPr>
          <a:lstStyle/>
          <a:p>
            <a:pPr>
              <a:defRPr/>
            </a:pPr>
            <a:r>
              <a:rPr lang="en-GB" sz="2800"/>
              <a:t>Agents with the capacity to learn new skills through observations and acts.</a:t>
            </a:r>
          </a:p>
          <a:p>
            <a:pPr>
              <a:defRPr/>
            </a:pPr>
            <a:r>
              <a:rPr lang="en-US" sz="2800"/>
              <a:t>Components: </a:t>
            </a:r>
          </a:p>
          <a:p>
            <a:pPr lvl="1">
              <a:defRPr/>
            </a:pPr>
            <a:r>
              <a:rPr lang="en-GB" sz="2400"/>
              <a:t>Learning component (modifies the performance component)</a:t>
            </a:r>
          </a:p>
          <a:p>
            <a:pPr lvl="1">
              <a:defRPr/>
            </a:pPr>
            <a:r>
              <a:rPr lang="en-GB" sz="2400"/>
              <a:t>aspect of performance (selects actions)</a:t>
            </a:r>
          </a:p>
          <a:p>
            <a:pPr lvl="1">
              <a:defRPr/>
            </a:pPr>
            <a:r>
              <a:rPr lang="en-GB" sz="2400"/>
              <a:t>exploration element (problem generator) and </a:t>
            </a:r>
          </a:p>
          <a:p>
            <a:pPr lvl="1">
              <a:defRPr/>
            </a:pPr>
            <a:r>
              <a:rPr lang="en-GB" sz="2400"/>
              <a:t>feedback element (critic).</a:t>
            </a:r>
            <a:endParaRPr lang="en-US" sz="2400"/>
          </a:p>
          <a:p>
            <a:endParaRPr lang="en-IN" sz="2800"/>
          </a:p>
        </p:txBody>
      </p:sp>
      <p:sp>
        <p:nvSpPr>
          <p:cNvPr id="4" name="Slide Number Placeholder 3"/>
          <p:cNvSpPr>
            <a:spLocks noGrp="1"/>
          </p:cNvSpPr>
          <p:nvPr>
            <p:ph type="sldNum" sz="quarter" idx="12"/>
          </p:nvPr>
        </p:nvSpPr>
        <p:spPr/>
        <p:txBody>
          <a:bodyPr/>
          <a:lstStyle/>
          <a:p>
            <a:fld id="{CBABCCC1-BF11-4F37-963E-1BCD5B23FD72}" type="slidenum">
              <a:rPr lang="en-IN" smtClean="0"/>
              <a:pPr/>
              <a:t>20</a:t>
            </a:fld>
            <a:endParaRPr lang="en-IN"/>
          </a:p>
        </p:txBody>
      </p:sp>
    </p:spTree>
    <p:extLst>
      <p:ext uri="{BB962C8B-B14F-4D97-AF65-F5344CB8AC3E}">
        <p14:creationId xmlns:p14="http://schemas.microsoft.com/office/powerpoint/2010/main" val="121068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 classification</a:t>
            </a:r>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pic>
        <p:nvPicPr>
          <p:cNvPr id="5" name="Content Placeholder 4" descr="agentprog">
            <a:extLst>
              <a:ext uri="{FF2B5EF4-FFF2-40B4-BE49-F238E27FC236}">
                <a16:creationId xmlns:a16="http://schemas.microsoft.com/office/drawing/2014/main" id="{F0407A5C-0524-77BD-5C03-6AD032D9447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451579" y="2030278"/>
            <a:ext cx="9604562" cy="4026733"/>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1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3" name="Rectangle 2">
            <a:extLst>
              <a:ext uri="{FF2B5EF4-FFF2-40B4-BE49-F238E27FC236}">
                <a16:creationId xmlns:a16="http://schemas.microsoft.com/office/drawing/2014/main" id="{AB6C9B1B-A79C-A613-6BE9-60BE389C868B}"/>
              </a:ext>
            </a:extLst>
          </p:cNvPr>
          <p:cNvSpPr>
            <a:spLocks noGrp="1" noChangeArrowheads="1"/>
          </p:cNvSpPr>
          <p:nvPr>
            <p:ph type="title"/>
          </p:nvPr>
        </p:nvSpPr>
        <p:spPr>
          <a:xfrm>
            <a:off x="1502229" y="1393371"/>
            <a:ext cx="8660947" cy="901700"/>
          </a:xfrm>
          <a:effectLst>
            <a:outerShdw blurRad="63500" dist="17961" dir="18900000" algn="ctr" rotWithShape="0">
              <a:schemeClr val="tx1">
                <a:alpha val="74998"/>
              </a:schemeClr>
            </a:outerShdw>
          </a:effectLst>
        </p:spPr>
        <p:txBody>
          <a:bodyPr lIns="92075" tIns="46038" rIns="92075" bIns="46038">
            <a:normAutofit fontScale="90000"/>
          </a:bodyPr>
          <a:lstStyle/>
          <a:p>
            <a:pPr>
              <a:defRPr/>
            </a:pPr>
            <a:r>
              <a:rPr lang="en-IN" b="1">
                <a:solidFill>
                  <a:srgbClr val="C00000"/>
                </a:solidFill>
              </a:rPr>
              <a:t>Turing test in Artificial Intelligence </a:t>
            </a:r>
            <a:br>
              <a:rPr lang="en-US" b="1">
                <a:solidFill>
                  <a:srgbClr val="C00000"/>
                </a:solidFill>
                <a:cs typeface="+mj-cs"/>
              </a:rPr>
            </a:br>
            <a:r>
              <a:rPr lang="en-US" b="1">
                <a:solidFill>
                  <a:srgbClr val="C00000"/>
                </a:solidFill>
                <a:cs typeface="+mj-cs"/>
              </a:rPr>
              <a:t>What is Intelligence?</a:t>
            </a:r>
          </a:p>
        </p:txBody>
      </p:sp>
      <p:sp>
        <p:nvSpPr>
          <p:cNvPr id="5" name="Rectangle 3">
            <a:extLst>
              <a:ext uri="{FF2B5EF4-FFF2-40B4-BE49-F238E27FC236}">
                <a16:creationId xmlns:a16="http://schemas.microsoft.com/office/drawing/2014/main" id="{58D0FA27-C439-5B9B-72E0-74D6503400E9}"/>
              </a:ext>
            </a:extLst>
          </p:cNvPr>
          <p:cNvSpPr txBox="1">
            <a:spLocks noChangeArrowheads="1"/>
          </p:cNvSpPr>
          <p:nvPr/>
        </p:nvSpPr>
        <p:spPr>
          <a:xfrm>
            <a:off x="2590800" y="2590800"/>
            <a:ext cx="7670800" cy="4102100"/>
          </a:xfrm>
          <a:prstGeom prst="rect">
            <a:avLst/>
          </a:prstGeom>
        </p:spPr>
        <p:txBody>
          <a:bodyPr lIns="92075" tIns="46038" rIns="92075" bIns="46038"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b="1">
                <a:solidFill>
                  <a:srgbClr val="C00000"/>
                </a:solidFill>
              </a:rPr>
              <a:t>Intelligence:</a:t>
            </a:r>
          </a:p>
          <a:p>
            <a:pPr lvl="1">
              <a:defRPr/>
            </a:pPr>
            <a:r>
              <a:rPr lang="en-US" sz="2800" b="1"/>
              <a:t>capacity to learn and solve problems</a:t>
            </a:r>
            <a:r>
              <a:rPr lang="ja-JP" altLang="en-US" sz="2800" b="1">
                <a:latin typeface="Arial"/>
              </a:rPr>
              <a:t>”</a:t>
            </a:r>
            <a:endParaRPr lang="en-US" sz="2800" b="1"/>
          </a:p>
          <a:p>
            <a:pPr lvl="2">
              <a:buFontTx/>
              <a:buNone/>
              <a:defRPr/>
            </a:pPr>
            <a:r>
              <a:rPr lang="en-US" sz="2400" b="1"/>
              <a:t>(Webster dictionary) </a:t>
            </a:r>
          </a:p>
          <a:p>
            <a:pPr lvl="1">
              <a:defRPr/>
            </a:pPr>
            <a:r>
              <a:rPr lang="en-US" sz="2800" b="1"/>
              <a:t>the ability to act rationally</a:t>
            </a:r>
          </a:p>
          <a:p>
            <a:pPr marL="57150" indent="0">
              <a:buNone/>
              <a:defRPr/>
            </a:pPr>
            <a:endParaRPr lang="en-US" b="1"/>
          </a:p>
          <a:p>
            <a:pPr marL="57150" indent="0">
              <a:defRPr/>
            </a:pPr>
            <a:r>
              <a:rPr lang="en-US" b="1"/>
              <a:t>    … Not  so easy to define.</a:t>
            </a:r>
          </a:p>
          <a:p>
            <a:pPr marL="457200" lvl="1" indent="0">
              <a:buFont typeface="Arial" panose="020B0604020202020204" pitchFamily="34" charset="0"/>
              <a:buNone/>
              <a:defRPr/>
            </a:pPr>
            <a:endParaRPr lang="en-US" sz="2800"/>
          </a:p>
        </p:txBody>
      </p:sp>
      <p:sp>
        <p:nvSpPr>
          <p:cNvPr id="6" name="Slide Number Placeholder 5"/>
          <p:cNvSpPr>
            <a:spLocks noGrp="1"/>
          </p:cNvSpPr>
          <p:nvPr>
            <p:ph type="sldNum" sz="quarter" idx="12"/>
          </p:nvPr>
        </p:nvSpPr>
        <p:spPr/>
        <p:txBody>
          <a:bodyPr/>
          <a:lstStyle/>
          <a:p>
            <a:fld id="{CBABCCC1-BF11-4F37-963E-1BCD5B23FD72}" type="slidenum">
              <a:rPr lang="en-IN" smtClean="0"/>
              <a:pPr/>
              <a:t>22</a:t>
            </a:fld>
            <a:endParaRPr lang="en-IN"/>
          </a:p>
        </p:txBody>
      </p:sp>
    </p:spTree>
    <p:extLst>
      <p:ext uri="{BB962C8B-B14F-4D97-AF65-F5344CB8AC3E}">
        <p14:creationId xmlns:p14="http://schemas.microsoft.com/office/powerpoint/2010/main" val="24727720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8" name="TextBox 17"/>
          <p:cNvSpPr txBox="1"/>
          <p:nvPr/>
        </p:nvSpPr>
        <p:spPr>
          <a:xfrm>
            <a:off x="995362" y="1084183"/>
            <a:ext cx="10086536" cy="4801314"/>
          </a:xfrm>
          <a:prstGeom prst="rect">
            <a:avLst/>
          </a:prstGeom>
          <a:noFill/>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3" name="Rectangle 5">
            <a:extLst>
              <a:ext uri="{FF2B5EF4-FFF2-40B4-BE49-F238E27FC236}">
                <a16:creationId xmlns:a16="http://schemas.microsoft.com/office/drawing/2014/main" id="{426CDF94-9A12-0496-FFDF-66CA24C0A340}"/>
              </a:ext>
            </a:extLst>
          </p:cNvPr>
          <p:cNvSpPr>
            <a:spLocks noGrp="1" noChangeArrowheads="1"/>
          </p:cNvSpPr>
          <p:nvPr>
            <p:ph type="title"/>
          </p:nvPr>
        </p:nvSpPr>
        <p:spPr>
          <a:xfrm>
            <a:off x="1489166" y="1276571"/>
            <a:ext cx="8629496" cy="1143000"/>
          </a:xfrm>
        </p:spPr>
        <p:txBody>
          <a:bodyPr/>
          <a:lstStyle/>
          <a:p>
            <a:pPr eaLnBrk="1" hangingPunct="1">
              <a:defRPr/>
            </a:pPr>
            <a:r>
              <a:rPr lang="en-US" b="1">
                <a:solidFill>
                  <a:srgbClr val="C00000"/>
                </a:solidFill>
                <a:cs typeface="+mj-cs"/>
              </a:rPr>
              <a:t>What is AI?</a:t>
            </a:r>
          </a:p>
        </p:txBody>
      </p:sp>
      <p:graphicFrame>
        <p:nvGraphicFramePr>
          <p:cNvPr id="5" name="Group 6">
            <a:extLst>
              <a:ext uri="{FF2B5EF4-FFF2-40B4-BE49-F238E27FC236}">
                <a16:creationId xmlns:a16="http://schemas.microsoft.com/office/drawing/2014/main" id="{798F8C3A-20A8-5D2C-38F1-79282F0E0357}"/>
              </a:ext>
            </a:extLst>
          </p:cNvPr>
          <p:cNvGraphicFramePr>
            <a:graphicFrameLocks noGrp="1"/>
          </p:cNvGraphicFramePr>
          <p:nvPr>
            <p:extLst>
              <p:ext uri="{D42A27DB-BD31-4B8C-83A1-F6EECF244321}">
                <p14:modId xmlns:p14="http://schemas.microsoft.com/office/powerpoint/2010/main" val="2285725875"/>
              </p:ext>
            </p:extLst>
          </p:nvPr>
        </p:nvGraphicFramePr>
        <p:xfrm>
          <a:off x="4447958" y="3975616"/>
          <a:ext cx="4038600" cy="1924050"/>
        </p:xfrm>
        <a:graphic>
          <a:graphicData uri="http://schemas.openxmlformats.org/drawingml/2006/table">
            <a:tbl>
              <a:tblPr/>
              <a:tblGrid>
                <a:gridCol w="2065338">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893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imes New Roman" charset="0"/>
                          <a:ea typeface="ＭＳ Ｐゴシック" charset="0"/>
                        </a:rPr>
                        <a:t>2. </a:t>
                      </a:r>
                      <a:r>
                        <a:rPr kumimoji="0" lang="en-US" sz="1800" b="1" i="0" u="none" strike="noStrike" cap="none" normalizeH="0" baseline="0">
                          <a:ln>
                            <a:noFill/>
                          </a:ln>
                          <a:solidFill>
                            <a:srgbClr val="008000"/>
                          </a:solidFill>
                          <a:effectLst/>
                          <a:latin typeface="Times New Roman" charset="0"/>
                          <a:ea typeface="ＭＳ Ｐゴシック" charset="0"/>
                        </a:rPr>
                        <a:t>Thinking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8000"/>
                          </a:solidFill>
                          <a:effectLst/>
                          <a:latin typeface="Times New Roman" charset="0"/>
                          <a:ea typeface="ＭＳ Ｐゴシック" charset="0"/>
                        </a:rPr>
                        <a:t>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imes New Roman" charset="0"/>
                          <a:ea typeface="ＭＳ Ｐゴシック" charset="0"/>
                        </a:rPr>
                        <a:t>3. </a:t>
                      </a:r>
                      <a:r>
                        <a:rPr kumimoji="0" lang="en-US" sz="1800" b="1" i="0" u="none" strike="noStrike" cap="none" normalizeH="0" baseline="0">
                          <a:ln>
                            <a:noFill/>
                          </a:ln>
                          <a:solidFill>
                            <a:srgbClr val="008000"/>
                          </a:solidFill>
                          <a:effectLst/>
                          <a:latin typeface="Times New Roman" charset="0"/>
                          <a:ea typeface="ＭＳ Ｐゴシック" charset="0"/>
                        </a:rPr>
                        <a:t>Thinking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8000"/>
                          </a:solidFill>
                          <a:effectLst/>
                          <a:latin typeface="Times New Roman" charset="0"/>
                          <a:ea typeface="ＭＳ Ｐゴシック" charset="0"/>
                        </a:rPr>
                        <a:t>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imes New Roman" charset="0"/>
                          <a:ea typeface="ＭＳ Ｐゴシック" charset="0"/>
                        </a:rPr>
                        <a:t>1</a:t>
                      </a:r>
                      <a:r>
                        <a:rPr kumimoji="0" lang="en-US" sz="1800" b="1" i="0" u="none" strike="noStrike" cap="none" normalizeH="0" baseline="0">
                          <a:ln>
                            <a:noFill/>
                          </a:ln>
                          <a:solidFill>
                            <a:schemeClr val="tx1"/>
                          </a:solidFill>
                          <a:effectLst/>
                          <a:latin typeface="Times New Roman" charset="0"/>
                          <a:ea typeface="ＭＳ Ｐゴシック" charset="0"/>
                        </a:rPr>
                        <a:t>. </a:t>
                      </a:r>
                      <a:r>
                        <a:rPr kumimoji="0" lang="en-US" sz="1800" b="1" i="0" u="none" strike="noStrike" cap="none" normalizeH="0" baseline="0">
                          <a:ln>
                            <a:noFill/>
                          </a:ln>
                          <a:solidFill>
                            <a:srgbClr val="008000"/>
                          </a:solidFill>
                          <a:effectLst/>
                          <a:latin typeface="Times New Roman" charset="0"/>
                          <a:ea typeface="ＭＳ Ｐゴシック" charset="0"/>
                        </a:rPr>
                        <a:t>Acting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8000"/>
                          </a:solidFill>
                          <a:effectLst/>
                          <a:latin typeface="Times New Roman" charset="0"/>
                          <a:ea typeface="ＭＳ Ｐゴシック" charset="0"/>
                        </a:rPr>
                        <a:t>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imes New Roman" charset="0"/>
                          <a:ea typeface="ＭＳ Ｐゴシック" charset="0"/>
                        </a:rPr>
                        <a:t>4.</a:t>
                      </a:r>
                      <a:r>
                        <a:rPr kumimoji="0" lang="en-US" sz="1800" b="1" i="0" u="none" strike="noStrike" cap="none" normalizeH="0" baseline="0">
                          <a:ln>
                            <a:noFill/>
                          </a:ln>
                          <a:solidFill>
                            <a:schemeClr val="accent1">
                              <a:lumMod val="75000"/>
                            </a:schemeClr>
                          </a:solidFill>
                          <a:effectLst/>
                          <a:latin typeface="Times New Roman" charset="0"/>
                          <a:ea typeface="ＭＳ Ｐゴシック" charset="0"/>
                        </a:rPr>
                        <a:t> </a:t>
                      </a:r>
                      <a:r>
                        <a:rPr kumimoji="0" lang="en-US" sz="1800" b="1" i="0" u="none" strike="noStrike" kern="1200" cap="none" normalizeH="0" baseline="0">
                          <a:ln>
                            <a:noFill/>
                          </a:ln>
                          <a:solidFill>
                            <a:srgbClr val="008000"/>
                          </a:solidFill>
                          <a:effectLst/>
                          <a:latin typeface="Times New Roman" charset="0"/>
                          <a:ea typeface="ＭＳ Ｐゴシック" charset="0"/>
                          <a:cs typeface="+mn-cs"/>
                        </a:rPr>
                        <a:t>Acting</a:t>
                      </a:r>
                      <a:r>
                        <a:rPr kumimoji="0" lang="en-US" sz="1800" b="1" i="0" u="none" strike="noStrike" cap="none" normalizeH="0" baseline="0">
                          <a:ln>
                            <a:noFill/>
                          </a:ln>
                          <a:solidFill>
                            <a:srgbClr val="008000"/>
                          </a:solidFill>
                          <a:effectLst/>
                          <a:latin typeface="Times New Roman" charset="0"/>
                          <a:ea typeface="ＭＳ Ｐゴシック"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8000"/>
                          </a:solidFill>
                          <a:effectLst/>
                          <a:latin typeface="Times New Roman" charset="0"/>
                          <a:ea typeface="ＭＳ Ｐゴシック" charset="0"/>
                        </a:rPr>
                        <a:t>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17">
            <a:extLst>
              <a:ext uri="{FF2B5EF4-FFF2-40B4-BE49-F238E27FC236}">
                <a16:creationId xmlns:a16="http://schemas.microsoft.com/office/drawing/2014/main" id="{071A1A99-C69C-DEA9-D68C-7D4AA9F3E2A0}"/>
              </a:ext>
            </a:extLst>
          </p:cNvPr>
          <p:cNvSpPr txBox="1">
            <a:spLocks noChangeArrowheads="1"/>
          </p:cNvSpPr>
          <p:nvPr/>
        </p:nvSpPr>
        <p:spPr bwMode="auto">
          <a:xfrm>
            <a:off x="2595006" y="4074975"/>
            <a:ext cx="1210788"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t>Thought/</a:t>
            </a:r>
          </a:p>
          <a:p>
            <a:pPr>
              <a:defRPr/>
            </a:pPr>
            <a:r>
              <a:rPr lang="en-US" b="1"/>
              <a:t>Reasoning</a:t>
            </a:r>
          </a:p>
        </p:txBody>
      </p:sp>
      <p:sp>
        <p:nvSpPr>
          <p:cNvPr id="7" name="Text Box 18">
            <a:extLst>
              <a:ext uri="{FF2B5EF4-FFF2-40B4-BE49-F238E27FC236}">
                <a16:creationId xmlns:a16="http://schemas.microsoft.com/office/drawing/2014/main" id="{107EC321-4D6C-3DF1-D53E-A1536475C3E7}"/>
              </a:ext>
            </a:extLst>
          </p:cNvPr>
          <p:cNvSpPr txBox="1">
            <a:spLocks noChangeArrowheads="1"/>
          </p:cNvSpPr>
          <p:nvPr/>
        </p:nvSpPr>
        <p:spPr bwMode="auto">
          <a:xfrm>
            <a:off x="2551959" y="4891446"/>
            <a:ext cx="17247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t>Behavior/</a:t>
            </a:r>
          </a:p>
          <a:p>
            <a:pPr>
              <a:defRPr/>
            </a:pPr>
            <a:r>
              <a:rPr lang="en-US" sz="2000" b="1"/>
              <a:t>Actions</a:t>
            </a:r>
          </a:p>
          <a:p>
            <a:pPr>
              <a:defRPr/>
            </a:pPr>
            <a:r>
              <a:rPr lang="en-US" sz="2000" b="1"/>
              <a:t>“behaviorism”</a:t>
            </a:r>
          </a:p>
        </p:txBody>
      </p:sp>
      <p:sp>
        <p:nvSpPr>
          <p:cNvPr id="8" name="Text Box 19">
            <a:extLst>
              <a:ext uri="{FF2B5EF4-FFF2-40B4-BE49-F238E27FC236}">
                <a16:creationId xmlns:a16="http://schemas.microsoft.com/office/drawing/2014/main" id="{78A15426-1BAF-D191-2987-1ECAA27F207F}"/>
              </a:ext>
            </a:extLst>
          </p:cNvPr>
          <p:cNvSpPr txBox="1">
            <a:spLocks noChangeArrowheads="1"/>
          </p:cNvSpPr>
          <p:nvPr/>
        </p:nvSpPr>
        <p:spPr bwMode="auto">
          <a:xfrm>
            <a:off x="4592095" y="3130897"/>
            <a:ext cx="141551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t>Human-like</a:t>
            </a:r>
          </a:p>
          <a:p>
            <a:pPr>
              <a:defRPr/>
            </a:pPr>
            <a:r>
              <a:rPr lang="en-US" sz="2000" b="1"/>
              <a:t>Intelligence</a:t>
            </a:r>
          </a:p>
        </p:txBody>
      </p:sp>
      <p:sp>
        <p:nvSpPr>
          <p:cNvPr id="9" name="Text Box 20">
            <a:extLst>
              <a:ext uri="{FF2B5EF4-FFF2-40B4-BE49-F238E27FC236}">
                <a16:creationId xmlns:a16="http://schemas.microsoft.com/office/drawing/2014/main" id="{0CEF187A-A658-0FF2-A3DC-89425311F2F2}"/>
              </a:ext>
            </a:extLst>
          </p:cNvPr>
          <p:cNvSpPr txBox="1">
            <a:spLocks noChangeArrowheads="1"/>
          </p:cNvSpPr>
          <p:nvPr/>
        </p:nvSpPr>
        <p:spPr bwMode="auto">
          <a:xfrm>
            <a:off x="6530324" y="3162445"/>
            <a:ext cx="227498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ja-JP" altLang="en-US" sz="2000" b="1">
                <a:latin typeface="Arial"/>
              </a:rPr>
              <a:t>“</a:t>
            </a:r>
            <a:r>
              <a:rPr lang="en-US" sz="2000" b="1"/>
              <a:t>Ideal</a:t>
            </a:r>
            <a:r>
              <a:rPr lang="ja-JP" altLang="en-US" sz="2000" b="1">
                <a:latin typeface="Arial"/>
              </a:rPr>
              <a:t>”</a:t>
            </a:r>
            <a:r>
              <a:rPr lang="en-US" sz="2000" b="1"/>
              <a:t> Intelligent/</a:t>
            </a:r>
          </a:p>
          <a:p>
            <a:pPr>
              <a:defRPr/>
            </a:pPr>
            <a:r>
              <a:rPr lang="en-US" sz="2000" b="1"/>
              <a:t>Pure Rationality</a:t>
            </a:r>
          </a:p>
        </p:txBody>
      </p:sp>
      <p:sp>
        <p:nvSpPr>
          <p:cNvPr id="10" name="Rectangle 21">
            <a:extLst>
              <a:ext uri="{FF2B5EF4-FFF2-40B4-BE49-F238E27FC236}">
                <a16:creationId xmlns:a16="http://schemas.microsoft.com/office/drawing/2014/main" id="{B911F1A2-DFD6-5581-7D87-AAFB57D80EFA}"/>
              </a:ext>
            </a:extLst>
          </p:cNvPr>
          <p:cNvSpPr>
            <a:spLocks noChangeArrowheads="1"/>
          </p:cNvSpPr>
          <p:nvPr/>
        </p:nvSpPr>
        <p:spPr bwMode="auto">
          <a:xfrm>
            <a:off x="1541044" y="1918722"/>
            <a:ext cx="8547836"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b="1">
                <a:solidFill>
                  <a:schemeClr val="accent2"/>
                </a:solidFill>
              </a:rPr>
              <a:t>Views of AI fall into four different perspectives --- two dimensions:</a:t>
            </a:r>
          </a:p>
          <a:p>
            <a:pPr>
              <a:defRPr/>
            </a:pPr>
            <a:endParaRPr lang="en-US">
              <a:solidFill>
                <a:schemeClr val="tx2"/>
              </a:solidFill>
            </a:endParaRPr>
          </a:p>
          <a:p>
            <a:pPr lvl="1">
              <a:defRPr/>
            </a:pPr>
            <a:r>
              <a:rPr lang="en-US">
                <a:solidFill>
                  <a:schemeClr val="tx2"/>
                </a:solidFill>
              </a:rPr>
              <a:t>	</a:t>
            </a:r>
            <a:r>
              <a:rPr lang="en-US" b="1">
                <a:solidFill>
                  <a:srgbClr val="FF0000"/>
                </a:solidFill>
              </a:rPr>
              <a:t>1)</a:t>
            </a:r>
            <a:r>
              <a:rPr lang="en-US">
                <a:solidFill>
                  <a:schemeClr val="tx2"/>
                </a:solidFill>
              </a:rPr>
              <a:t> </a:t>
            </a:r>
            <a:r>
              <a:rPr lang="en-US" b="1">
                <a:solidFill>
                  <a:srgbClr val="FF0000"/>
                </a:solidFill>
              </a:rPr>
              <a:t>Thinking versus Acting</a:t>
            </a:r>
          </a:p>
          <a:p>
            <a:pPr lvl="1">
              <a:defRPr/>
            </a:pPr>
            <a:r>
              <a:rPr lang="en-US" b="1">
                <a:solidFill>
                  <a:srgbClr val="FF0000"/>
                </a:solidFill>
              </a:rPr>
              <a:t>	2) Human versus Rational    (which is “easier”?)</a:t>
            </a:r>
            <a:r>
              <a:rPr lang="en-US"/>
              <a:t>
</a:t>
            </a:r>
          </a:p>
        </p:txBody>
      </p:sp>
      <p:sp>
        <p:nvSpPr>
          <p:cNvPr id="11" name="TextBox 10">
            <a:extLst>
              <a:ext uri="{FF2B5EF4-FFF2-40B4-BE49-F238E27FC236}">
                <a16:creationId xmlns:a16="http://schemas.microsoft.com/office/drawing/2014/main" id="{DAA462B0-6F89-890F-7900-7FA943DE4CC0}"/>
              </a:ext>
            </a:extLst>
          </p:cNvPr>
          <p:cNvSpPr txBox="1"/>
          <p:nvPr/>
        </p:nvSpPr>
        <p:spPr>
          <a:xfrm>
            <a:off x="8805306" y="3668122"/>
            <a:ext cx="1666482" cy="923330"/>
          </a:xfrm>
          <a:prstGeom prst="rect">
            <a:avLst/>
          </a:prstGeom>
          <a:noFill/>
        </p:spPr>
        <p:txBody>
          <a:bodyPr wrap="none" rtlCol="0">
            <a:spAutoFit/>
          </a:bodyPr>
          <a:lstStyle>
            <a:defPPr>
              <a:defRPr lang="en-US"/>
            </a:defPPr>
            <a:lvl1pPr>
              <a:defRPr b="1">
                <a:solidFill>
                  <a:srgbClr val="FF0000"/>
                </a:solidFill>
              </a:defRPr>
            </a:lvl1pPr>
          </a:lstStyle>
          <a:p>
            <a:r>
              <a:rPr lang="en-US"/>
              <a:t>Which is</a:t>
            </a:r>
          </a:p>
          <a:p>
            <a:r>
              <a:rPr lang="en-US"/>
              <a:t>closest to</a:t>
            </a:r>
          </a:p>
          <a:p>
            <a:r>
              <a:rPr lang="en-US"/>
              <a:t>a ‘real’ human?</a:t>
            </a:r>
          </a:p>
        </p:txBody>
      </p:sp>
      <p:sp>
        <p:nvSpPr>
          <p:cNvPr id="12" name="TextBox 11">
            <a:extLst>
              <a:ext uri="{FF2B5EF4-FFF2-40B4-BE49-F238E27FC236}">
                <a16:creationId xmlns:a16="http://schemas.microsoft.com/office/drawing/2014/main" id="{7F60A55B-0131-F886-8726-96DE005C6B0A}"/>
              </a:ext>
            </a:extLst>
          </p:cNvPr>
          <p:cNvSpPr txBox="1"/>
          <p:nvPr/>
        </p:nvSpPr>
        <p:spPr>
          <a:xfrm>
            <a:off x="8829150" y="5523250"/>
            <a:ext cx="1091004" cy="369332"/>
          </a:xfrm>
          <a:prstGeom prst="rect">
            <a:avLst/>
          </a:prstGeom>
          <a:noFill/>
        </p:spPr>
        <p:txBody>
          <a:bodyPr wrap="none" rtlCol="0">
            <a:spAutoFit/>
          </a:bodyPr>
          <a:lstStyle/>
          <a:p>
            <a:r>
              <a:rPr lang="en-US" b="1">
                <a:solidFill>
                  <a:srgbClr val="FF0000"/>
                </a:solidFill>
              </a:rPr>
              <a:t>Furthest?</a:t>
            </a:r>
          </a:p>
        </p:txBody>
      </p:sp>
      <p:sp>
        <p:nvSpPr>
          <p:cNvPr id="13" name="Slide Number Placeholder 12"/>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val="8287961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3" name="Rectangle 2">
            <a:extLst>
              <a:ext uri="{FF2B5EF4-FFF2-40B4-BE49-F238E27FC236}">
                <a16:creationId xmlns:a16="http://schemas.microsoft.com/office/drawing/2014/main" id="{43C4307F-3679-A1A3-83E5-E6BCCDC29A27}"/>
              </a:ext>
            </a:extLst>
          </p:cNvPr>
          <p:cNvSpPr>
            <a:spLocks noGrp="1" noChangeArrowheads="1"/>
          </p:cNvSpPr>
          <p:nvPr>
            <p:ph type="title"/>
          </p:nvPr>
        </p:nvSpPr>
        <p:spPr>
          <a:xfrm>
            <a:off x="1470991" y="1283351"/>
            <a:ext cx="11419792" cy="1325563"/>
          </a:xfrm>
        </p:spPr>
        <p:txBody>
          <a:bodyPr>
            <a:normAutofit fontScale="90000"/>
          </a:bodyPr>
          <a:lstStyle/>
          <a:p>
            <a:pPr>
              <a:defRPr/>
            </a:pPr>
            <a:r>
              <a:rPr lang="en-US" b="1">
                <a:solidFill>
                  <a:srgbClr val="C00000"/>
                </a:solidFill>
              </a:rPr>
              <a:t>Different AI Perspectives</a:t>
            </a:r>
            <a:br>
              <a:rPr lang="en-US" b="1">
                <a:solidFill>
                  <a:srgbClr val="C00000"/>
                </a:solidFill>
              </a:rPr>
            </a:br>
            <a:br>
              <a:rPr lang="en-US" b="1">
                <a:solidFill>
                  <a:srgbClr val="C00000"/>
                </a:solidFill>
              </a:rPr>
            </a:br>
            <a:r>
              <a:rPr lang="en-US" b="1">
                <a:solidFill>
                  <a:srgbClr val="C00000"/>
                </a:solidFill>
                <a:cs typeface="+mj-cs"/>
              </a:rPr>
              <a:t>1. Acting Humanly</a:t>
            </a:r>
          </a:p>
        </p:txBody>
      </p:sp>
      <p:graphicFrame>
        <p:nvGraphicFramePr>
          <p:cNvPr id="5" name="Group 3">
            <a:extLst>
              <a:ext uri="{FF2B5EF4-FFF2-40B4-BE49-F238E27FC236}">
                <a16:creationId xmlns:a16="http://schemas.microsoft.com/office/drawing/2014/main" id="{71115E49-3546-CE7F-5EB5-E802D61E8EA9}"/>
              </a:ext>
            </a:extLst>
          </p:cNvPr>
          <p:cNvGraphicFramePr>
            <a:graphicFrameLocks noGrp="1"/>
          </p:cNvGraphicFramePr>
          <p:nvPr/>
        </p:nvGraphicFramePr>
        <p:xfrm>
          <a:off x="4419600" y="3817938"/>
          <a:ext cx="4038600" cy="1924050"/>
        </p:xfrm>
        <a:graphic>
          <a:graphicData uri="http://schemas.openxmlformats.org/drawingml/2006/table">
            <a:tbl>
              <a:tblPr/>
              <a:tblGrid>
                <a:gridCol w="2065338">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893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rPr>
                        <a:t>2. Thinking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rPr>
                        <a:t>3. Thinking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rPr>
                        <a:t>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Times New Roman" charset="0"/>
                          <a:ea typeface="ＭＳ Ｐゴシック" charset="0"/>
                        </a:rPr>
                        <a:t>1. Acting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Times New Roman" charset="0"/>
                          <a:ea typeface="ＭＳ Ｐゴシック" charset="0"/>
                        </a:rPr>
                        <a:t>Humanly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Times New Roman" charset="0"/>
                          <a:ea typeface="ＭＳ Ｐゴシック" charset="0"/>
                          <a:sym typeface="Wingdings" charset="0"/>
                        </a:rPr>
                        <a:t></a:t>
                      </a:r>
                      <a:r>
                        <a:rPr kumimoji="0" lang="en-US" sz="1800" b="0" i="0" u="none" strike="noStrike" cap="none" normalizeH="0" baseline="0">
                          <a:ln>
                            <a:noFill/>
                          </a:ln>
                          <a:solidFill>
                            <a:srgbClr val="FF0000"/>
                          </a:solidFill>
                          <a:effectLst/>
                          <a:latin typeface="Times New Roman" charset="0"/>
                          <a:ea typeface="ＭＳ Ｐゴシック" charset="0"/>
                        </a:rPr>
                        <a:t>Turing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rPr>
                        <a:t>4. Acting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rPr>
                        <a:t>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14">
            <a:extLst>
              <a:ext uri="{FF2B5EF4-FFF2-40B4-BE49-F238E27FC236}">
                <a16:creationId xmlns:a16="http://schemas.microsoft.com/office/drawing/2014/main" id="{972341CB-7E3F-EF95-5B85-46F82275039D}"/>
              </a:ext>
            </a:extLst>
          </p:cNvPr>
          <p:cNvSpPr txBox="1">
            <a:spLocks noChangeArrowheads="1"/>
          </p:cNvSpPr>
          <p:nvPr/>
        </p:nvSpPr>
        <p:spPr bwMode="auto">
          <a:xfrm>
            <a:off x="2651125" y="4032251"/>
            <a:ext cx="104298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t>Thought/</a:t>
            </a:r>
          </a:p>
          <a:p>
            <a:pPr>
              <a:defRPr/>
            </a:pPr>
            <a:r>
              <a:rPr lang="en-US" sz="1600"/>
              <a:t>Reasoning</a:t>
            </a:r>
          </a:p>
        </p:txBody>
      </p:sp>
      <p:sp>
        <p:nvSpPr>
          <p:cNvPr id="7" name="Text Box 15">
            <a:extLst>
              <a:ext uri="{FF2B5EF4-FFF2-40B4-BE49-F238E27FC236}">
                <a16:creationId xmlns:a16="http://schemas.microsoft.com/office/drawing/2014/main" id="{EDADC262-F426-4069-D698-1CD9979CAE0C}"/>
              </a:ext>
            </a:extLst>
          </p:cNvPr>
          <p:cNvSpPr txBox="1">
            <a:spLocks noChangeArrowheads="1"/>
          </p:cNvSpPr>
          <p:nvPr/>
        </p:nvSpPr>
        <p:spPr bwMode="auto">
          <a:xfrm>
            <a:off x="2651125" y="5235575"/>
            <a:ext cx="89986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t>Behavior/</a:t>
            </a:r>
          </a:p>
          <a:p>
            <a:pPr>
              <a:defRPr/>
            </a:pPr>
            <a:r>
              <a:rPr lang="en-US" sz="1400"/>
              <a:t>Actions</a:t>
            </a:r>
          </a:p>
        </p:txBody>
      </p:sp>
      <p:sp>
        <p:nvSpPr>
          <p:cNvPr id="8" name="Text Box 16">
            <a:extLst>
              <a:ext uri="{FF2B5EF4-FFF2-40B4-BE49-F238E27FC236}">
                <a16:creationId xmlns:a16="http://schemas.microsoft.com/office/drawing/2014/main" id="{ED89DAD7-9B7A-2CAE-4FC2-06E6CE82D741}"/>
              </a:ext>
            </a:extLst>
          </p:cNvPr>
          <p:cNvSpPr txBox="1">
            <a:spLocks noChangeArrowheads="1"/>
          </p:cNvSpPr>
          <p:nvPr/>
        </p:nvSpPr>
        <p:spPr bwMode="auto">
          <a:xfrm>
            <a:off x="4648201" y="3048001"/>
            <a:ext cx="139541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t>Human-like</a:t>
            </a:r>
          </a:p>
          <a:p>
            <a:pPr>
              <a:defRPr/>
            </a:pPr>
            <a:r>
              <a:rPr lang="en-US" sz="2000"/>
              <a:t>Intelligence</a:t>
            </a:r>
          </a:p>
        </p:txBody>
      </p:sp>
      <p:sp>
        <p:nvSpPr>
          <p:cNvPr id="9" name="Text Box 17">
            <a:extLst>
              <a:ext uri="{FF2B5EF4-FFF2-40B4-BE49-F238E27FC236}">
                <a16:creationId xmlns:a16="http://schemas.microsoft.com/office/drawing/2014/main" id="{B8853BFC-92A4-18D8-4D19-BD1CD2276BA8}"/>
              </a:ext>
            </a:extLst>
          </p:cNvPr>
          <p:cNvSpPr txBox="1">
            <a:spLocks noChangeArrowheads="1"/>
          </p:cNvSpPr>
          <p:nvPr/>
        </p:nvSpPr>
        <p:spPr bwMode="auto">
          <a:xfrm>
            <a:off x="6553200" y="3074988"/>
            <a:ext cx="215956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ja-JP" altLang="en-US" sz="2000">
                <a:latin typeface="Arial"/>
              </a:rPr>
              <a:t>“</a:t>
            </a:r>
            <a:r>
              <a:rPr lang="en-US" sz="2000"/>
              <a:t>Ideal</a:t>
            </a:r>
            <a:r>
              <a:rPr lang="ja-JP" altLang="en-US" sz="2000">
                <a:latin typeface="Arial"/>
              </a:rPr>
              <a:t>”</a:t>
            </a:r>
            <a:r>
              <a:rPr lang="en-US" sz="2000"/>
              <a:t> Intelligent/</a:t>
            </a:r>
          </a:p>
          <a:p>
            <a:pPr>
              <a:defRPr/>
            </a:pPr>
            <a:r>
              <a:rPr lang="en-US" sz="2000"/>
              <a:t>Rationally</a:t>
            </a:r>
          </a:p>
        </p:txBody>
      </p:sp>
      <p:sp>
        <p:nvSpPr>
          <p:cNvPr id="10" name="Slide Number Placeholder 9"/>
          <p:cNvSpPr>
            <a:spLocks noGrp="1"/>
          </p:cNvSpPr>
          <p:nvPr>
            <p:ph type="sldNum" sz="quarter" idx="12"/>
          </p:nvPr>
        </p:nvSpPr>
        <p:spPr/>
        <p:txBody>
          <a:bodyPr/>
          <a:lstStyle/>
          <a:p>
            <a:fld id="{CBABCCC1-BF11-4F37-963E-1BCD5B23FD72}" type="slidenum">
              <a:rPr lang="en-IN" smtClean="0"/>
              <a:pPr/>
              <a:t>24</a:t>
            </a:fld>
            <a:endParaRPr lang="en-IN"/>
          </a:p>
        </p:txBody>
      </p:sp>
    </p:spTree>
    <p:extLst>
      <p:ext uri="{BB962C8B-B14F-4D97-AF65-F5344CB8AC3E}">
        <p14:creationId xmlns:p14="http://schemas.microsoft.com/office/powerpoint/2010/main" val="1449388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6B3E0B9-6A65-9C99-CA11-2559FF0FE2CC}"/>
              </a:ext>
            </a:extLst>
          </p:cNvPr>
          <p:cNvSpPr>
            <a:spLocks noGrp="1" noChangeArrowheads="1"/>
          </p:cNvSpPr>
          <p:nvPr>
            <p:ph type="title"/>
          </p:nvPr>
        </p:nvSpPr>
        <p:spPr>
          <a:xfrm>
            <a:off x="1515291" y="-152400"/>
            <a:ext cx="8847909" cy="1143000"/>
          </a:xfrm>
        </p:spPr>
        <p:txBody>
          <a:bodyPr>
            <a:normAutofit fontScale="90000"/>
          </a:bodyPr>
          <a:lstStyle/>
          <a:p>
            <a:pPr>
              <a:defRPr/>
            </a:pPr>
            <a:br>
              <a:rPr lang="en-US" sz="2800"/>
            </a:br>
            <a:br>
              <a:rPr lang="en-US" sz="2800"/>
            </a:br>
            <a:r>
              <a:rPr lang="en-US" sz="3600">
                <a:solidFill>
                  <a:srgbClr val="FF0000"/>
                </a:solidFill>
              </a:rPr>
              <a:t>2. </a:t>
            </a:r>
            <a:r>
              <a:rPr lang="en-US" sz="3600">
                <a:solidFill>
                  <a:srgbClr val="FF0000"/>
                </a:solidFill>
                <a:cs typeface="+mj-cs"/>
              </a:rPr>
              <a:t>Thinking </a:t>
            </a:r>
            <a:r>
              <a:rPr lang="en-US" sz="3600">
                <a:solidFill>
                  <a:srgbClr val="FF0000"/>
                </a:solidFill>
              </a:rPr>
              <a:t>human</a:t>
            </a:r>
            <a:r>
              <a:rPr lang="en-US" sz="3600">
                <a:solidFill>
                  <a:srgbClr val="FF0000"/>
                </a:solidFill>
                <a:cs typeface="+mj-cs"/>
              </a:rPr>
              <a:t>:</a:t>
            </a:r>
            <a:r>
              <a:rPr lang="en-US" sz="3600">
                <a:solidFill>
                  <a:srgbClr val="FF0000"/>
                </a:solidFill>
              </a:rPr>
              <a:t> </a:t>
            </a:r>
            <a:r>
              <a:rPr lang="en-US" sz="3600">
                <a:solidFill>
                  <a:srgbClr val="FF0000"/>
                </a:solidFill>
                <a:cs typeface="+mj-cs"/>
              </a:rPr>
              <a:t> modeling cognitive processes</a:t>
            </a:r>
            <a:endParaRPr lang="en-US" sz="3600">
              <a:solidFill>
                <a:srgbClr val="FF0000"/>
              </a:solidFill>
            </a:endParaRPr>
          </a:p>
        </p:txBody>
      </p:sp>
      <p:sp>
        <p:nvSpPr>
          <p:cNvPr id="5" name="Rectangle 3">
            <a:extLst>
              <a:ext uri="{FF2B5EF4-FFF2-40B4-BE49-F238E27FC236}">
                <a16:creationId xmlns:a16="http://schemas.microsoft.com/office/drawing/2014/main" id="{2A1C004A-E6E3-034A-AA3B-6A98CA28247F}"/>
              </a:ext>
            </a:extLst>
          </p:cNvPr>
          <p:cNvSpPr txBox="1">
            <a:spLocks noChangeArrowheads="1"/>
          </p:cNvSpPr>
          <p:nvPr/>
        </p:nvSpPr>
        <p:spPr>
          <a:xfrm>
            <a:off x="2057400" y="1910080"/>
            <a:ext cx="8915400" cy="449580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b="1">
                <a:solidFill>
                  <a:srgbClr val="0000FF"/>
                </a:solidFill>
              </a:rPr>
              <a:t>Requires scientific theories of </a:t>
            </a:r>
            <a:r>
              <a:rPr lang="en-US" sz="2400" b="1" u="sng">
                <a:solidFill>
                  <a:srgbClr val="0000FF"/>
                </a:solidFill>
              </a:rPr>
              <a:t>internal  activities of the brain.</a:t>
            </a:r>
            <a:r>
              <a:rPr lang="en-US" sz="2400" b="1">
                <a:solidFill>
                  <a:srgbClr val="0000FF"/>
                </a:solidFill>
              </a:rPr>
              <a:t> </a:t>
            </a:r>
          </a:p>
          <a:p>
            <a:pPr>
              <a:defRPr/>
            </a:pPr>
            <a:r>
              <a:rPr lang="en-US" sz="2400" b="1"/>
              <a:t>1) </a:t>
            </a:r>
            <a:r>
              <a:rPr lang="en-US" sz="2400" b="1">
                <a:solidFill>
                  <a:srgbClr val="FF0000"/>
                </a:solidFill>
              </a:rPr>
              <a:t>Cognitive Science (top-down)</a:t>
            </a:r>
            <a:r>
              <a:rPr lang="en-US" sz="2400" b="1">
                <a:solidFill>
                  <a:srgbClr val="FF0000"/>
                </a:solidFill>
                <a:sym typeface="Wingdings" charset="0"/>
              </a:rPr>
              <a:t> </a:t>
            </a:r>
            <a:r>
              <a:rPr lang="en-US" b="1"/>
              <a:t>computer models + experimental techniques from psychology</a:t>
            </a:r>
          </a:p>
          <a:p>
            <a:pPr>
              <a:defRPr/>
            </a:pPr>
            <a:r>
              <a:rPr lang="en-US" b="1">
                <a:sym typeface="Wingdings" charset="0"/>
              </a:rPr>
              <a:t>     </a:t>
            </a:r>
            <a:r>
              <a:rPr lang="en-US" b="1"/>
              <a:t>Predicting and testing behavior of human subjects</a:t>
            </a:r>
          </a:p>
          <a:p>
            <a:pPr>
              <a:defRPr/>
            </a:pPr>
            <a:r>
              <a:rPr lang="en-US" sz="2400" b="1"/>
              <a:t>2) </a:t>
            </a:r>
            <a:r>
              <a:rPr lang="en-US" sz="2400" b="1">
                <a:solidFill>
                  <a:srgbClr val="FF0000"/>
                </a:solidFill>
              </a:rPr>
              <a:t>Cognitive Neuroscience (bottom-up) </a:t>
            </a:r>
          </a:p>
          <a:p>
            <a:pPr>
              <a:defRPr/>
            </a:pPr>
            <a:r>
              <a:rPr lang="en-US" b="1">
                <a:sym typeface="Wingdings" charset="0"/>
              </a:rPr>
              <a:t>     </a:t>
            </a:r>
            <a:r>
              <a:rPr lang="en-US" b="1"/>
              <a:t>Direct identification from neurological data</a:t>
            </a:r>
          </a:p>
          <a:p>
            <a:pPr lvl="1">
              <a:buFontTx/>
              <a:buNone/>
              <a:defRPr/>
            </a:pPr>
            <a:endParaRPr lang="en-US" sz="2800"/>
          </a:p>
        </p:txBody>
      </p:sp>
      <p:pic>
        <p:nvPicPr>
          <p:cNvPr id="7" name="Picture 2" descr="KL Deemed to be University Logo">
            <a:extLst>
              <a:ext uri="{FF2B5EF4-FFF2-40B4-BE49-F238E27FC236}">
                <a16:creationId xmlns:a16="http://schemas.microsoft.com/office/drawing/2014/main" id="{19715114-3893-197D-1D3D-373DB059B4F2}"/>
              </a:ext>
            </a:extLst>
          </p:cNvPr>
          <p:cNvPicPr>
            <a:picLocks noChangeAspect="1" noChangeArrowheads="1"/>
          </p:cNvPicPr>
          <p:nvPr/>
        </p:nvPicPr>
        <p:blipFill>
          <a:blip r:embed="rId2" cstate="print"/>
          <a:srcRect/>
          <a:stretch>
            <a:fillRect/>
          </a:stretch>
        </p:blipFill>
        <p:spPr bwMode="auto">
          <a:xfrm>
            <a:off x="0" y="-298622"/>
            <a:ext cx="1990725" cy="600076"/>
          </a:xfrm>
          <a:prstGeom prst="rect">
            <a:avLst/>
          </a:prstGeom>
          <a:noFill/>
        </p:spPr>
      </p:pic>
      <p:sp>
        <p:nvSpPr>
          <p:cNvPr id="8" name="Slide Number Placeholder 7"/>
          <p:cNvSpPr>
            <a:spLocks noGrp="1"/>
          </p:cNvSpPr>
          <p:nvPr>
            <p:ph type="sldNum" sz="quarter" idx="12"/>
          </p:nvPr>
        </p:nvSpPr>
        <p:spPr/>
        <p:txBody>
          <a:bodyPr/>
          <a:lstStyle/>
          <a:p>
            <a:fld id="{CBABCCC1-BF11-4F37-963E-1BCD5B23FD72}" type="slidenum">
              <a:rPr lang="en-IN" smtClean="0"/>
              <a:pPr/>
              <a:t>25</a:t>
            </a:fld>
            <a:endParaRPr lang="en-IN"/>
          </a:p>
        </p:txBody>
      </p:sp>
    </p:spTree>
    <p:extLst>
      <p:ext uri="{BB962C8B-B14F-4D97-AF65-F5344CB8AC3E}">
        <p14:creationId xmlns:p14="http://schemas.microsoft.com/office/powerpoint/2010/main" val="3720731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D2C2F8-12B2-16CE-CAC5-E9A2975A1F26}"/>
              </a:ext>
            </a:extLst>
          </p:cNvPr>
          <p:cNvSpPr>
            <a:spLocks noGrp="1" noChangeArrowheads="1"/>
          </p:cNvSpPr>
          <p:nvPr>
            <p:ph type="title"/>
          </p:nvPr>
        </p:nvSpPr>
        <p:spPr>
          <a:xfrm>
            <a:off x="1484243" y="1139687"/>
            <a:ext cx="11948728" cy="779601"/>
          </a:xfrm>
        </p:spPr>
        <p:txBody>
          <a:bodyPr/>
          <a:lstStyle/>
          <a:p>
            <a:pPr>
              <a:defRPr/>
            </a:pPr>
            <a:r>
              <a:rPr lang="en-US">
                <a:ea typeface="+mj-ea"/>
                <a:cs typeface="+mj-cs"/>
              </a:rPr>
              <a:t>Neuroscience: The Hardware</a:t>
            </a:r>
          </a:p>
        </p:txBody>
      </p:sp>
      <p:sp>
        <p:nvSpPr>
          <p:cNvPr id="5" name="Rectangle 3">
            <a:extLst>
              <a:ext uri="{FF2B5EF4-FFF2-40B4-BE49-F238E27FC236}">
                <a16:creationId xmlns:a16="http://schemas.microsoft.com/office/drawing/2014/main" id="{345AC2C6-1F8E-3549-A2FE-0319E61B3D5A}"/>
              </a:ext>
            </a:extLst>
          </p:cNvPr>
          <p:cNvSpPr txBox="1">
            <a:spLocks noChangeArrowheads="1"/>
          </p:cNvSpPr>
          <p:nvPr/>
        </p:nvSpPr>
        <p:spPr>
          <a:xfrm>
            <a:off x="2377440" y="1838960"/>
            <a:ext cx="7772400" cy="411480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solidFill>
                  <a:schemeClr val="hlink"/>
                </a:solidFill>
                <a:latin typeface="Arial" charset="0"/>
              </a:rPr>
              <a:t>The brain</a:t>
            </a:r>
          </a:p>
          <a:p>
            <a:pPr lvl="1"/>
            <a:r>
              <a:rPr lang="en-US" sz="2000">
                <a:latin typeface="Arial" charset="0"/>
              </a:rPr>
              <a:t>a neuron, or nerve cell, is the basic information</a:t>
            </a:r>
          </a:p>
          <a:p>
            <a:pPr lvl="1"/>
            <a:r>
              <a:rPr lang="en-US" sz="2000">
                <a:latin typeface="Arial" charset="0"/>
              </a:rPr>
              <a:t>processing unit (10^11 )</a:t>
            </a:r>
          </a:p>
          <a:p>
            <a:pPr lvl="1"/>
            <a:r>
              <a:rPr lang="en-US" sz="2000">
                <a:latin typeface="Arial" charset="0"/>
              </a:rPr>
              <a:t>many more synapses (10^14) connect the neurons</a:t>
            </a:r>
          </a:p>
          <a:p>
            <a:pPr lvl="1"/>
            <a:r>
              <a:rPr lang="en-US" sz="2000">
                <a:latin typeface="Arial" charset="0"/>
              </a:rPr>
              <a:t>cycle time:  </a:t>
            </a:r>
            <a:r>
              <a:rPr lang="en-US" sz="2000">
                <a:solidFill>
                  <a:srgbClr val="FF0000"/>
                </a:solidFill>
                <a:latin typeface="Arial" charset="0"/>
              </a:rPr>
              <a:t>10^(-3) seconds (1 millisecond)</a:t>
            </a:r>
          </a:p>
          <a:p>
            <a:pPr marL="0" indent="0"/>
            <a:r>
              <a:rPr lang="en-US" sz="2000">
                <a:solidFill>
                  <a:schemeClr val="hlink"/>
                </a:solidFill>
                <a:latin typeface="Arial" charset="0"/>
              </a:rPr>
              <a:t>How complex can we make computers?</a:t>
            </a:r>
          </a:p>
          <a:p>
            <a:pPr lvl="1"/>
            <a:r>
              <a:rPr lang="en-US" sz="2000">
                <a:latin typeface="Arial" charset="0"/>
              </a:rPr>
              <a:t>10^9 or more transistors per CPU</a:t>
            </a:r>
          </a:p>
          <a:p>
            <a:pPr lvl="1"/>
            <a:r>
              <a:rPr lang="en-US" sz="2000">
                <a:latin typeface="Arial" charset="0"/>
              </a:rPr>
              <a:t>Ten of thousands of cores, 10^10 bits of RAM</a:t>
            </a:r>
          </a:p>
          <a:p>
            <a:pPr lvl="1"/>
            <a:r>
              <a:rPr lang="en-US" sz="2000">
                <a:latin typeface="Arial" charset="0"/>
              </a:rPr>
              <a:t>cycle times: </a:t>
            </a:r>
            <a:r>
              <a:rPr lang="en-US" sz="2000">
                <a:solidFill>
                  <a:srgbClr val="FF0000"/>
                </a:solidFill>
                <a:latin typeface="Arial" charset="0"/>
              </a:rPr>
              <a:t>order of  10^(-9) seconds</a:t>
            </a:r>
          </a:p>
          <a:p>
            <a:pPr marL="114300" indent="0"/>
            <a:r>
              <a:rPr lang="en-US" sz="2000">
                <a:solidFill>
                  <a:srgbClr val="FF0000"/>
                </a:solidFill>
                <a:latin typeface="Arial" charset="0"/>
              </a:rPr>
              <a:t>Numbers are getting close! Hardware will surpass human brain within next 20 yrs.</a:t>
            </a:r>
          </a:p>
        </p:txBody>
      </p:sp>
      <p:pic>
        <p:nvPicPr>
          <p:cNvPr id="6" name="Picture 2" descr="KL Deemed to be University Logo">
            <a:extLst>
              <a:ext uri="{FF2B5EF4-FFF2-40B4-BE49-F238E27FC236}">
                <a16:creationId xmlns:a16="http://schemas.microsoft.com/office/drawing/2014/main" id="{9E04DB8C-535C-52B2-9C12-8EFFD638F8D9}"/>
              </a:ext>
            </a:extLst>
          </p:cNvPr>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7" name="Slide Number Placeholder 6"/>
          <p:cNvSpPr>
            <a:spLocks noGrp="1"/>
          </p:cNvSpPr>
          <p:nvPr>
            <p:ph type="sldNum" sz="quarter" idx="12"/>
          </p:nvPr>
        </p:nvSpPr>
        <p:spPr/>
        <p:txBody>
          <a:bodyPr/>
          <a:lstStyle/>
          <a:p>
            <a:fld id="{CBABCCC1-BF11-4F37-963E-1BCD5B23FD72}" type="slidenum">
              <a:rPr lang="en-IN" smtClean="0"/>
              <a:pPr/>
              <a:t>26</a:t>
            </a:fld>
            <a:endParaRPr lang="en-IN"/>
          </a:p>
        </p:txBody>
      </p:sp>
    </p:spTree>
    <p:extLst>
      <p:ext uri="{BB962C8B-B14F-4D97-AF65-F5344CB8AC3E}">
        <p14:creationId xmlns:p14="http://schemas.microsoft.com/office/powerpoint/2010/main" val="410007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AAAEC880-377E-E976-95D7-E369E5448653}"/>
              </a:ext>
            </a:extLst>
          </p:cNvPr>
          <p:cNvSpPr>
            <a:spLocks noGrp="1" noChangeArrowheads="1"/>
          </p:cNvSpPr>
          <p:nvPr>
            <p:ph type="title"/>
          </p:nvPr>
        </p:nvSpPr>
        <p:spPr>
          <a:xfrm>
            <a:off x="1463040" y="1094740"/>
            <a:ext cx="8966836" cy="1143000"/>
          </a:xfrm>
        </p:spPr>
        <p:txBody>
          <a:bodyPr/>
          <a:lstStyle/>
          <a:p>
            <a:pPr>
              <a:defRPr/>
            </a:pPr>
            <a:r>
              <a:rPr lang="en-US">
                <a:solidFill>
                  <a:srgbClr val="C00000"/>
                </a:solidFill>
                <a:ea typeface="+mj-ea"/>
                <a:cs typeface="+mj-cs"/>
              </a:rPr>
              <a:t>Computer vs Brain</a:t>
            </a:r>
          </a:p>
        </p:txBody>
      </p:sp>
      <p:pic>
        <p:nvPicPr>
          <p:cNvPr id="5" name="Picture 1028" descr="test">
            <a:extLst>
              <a:ext uri="{FF2B5EF4-FFF2-40B4-BE49-F238E27FC236}">
                <a16:creationId xmlns:a16="http://schemas.microsoft.com/office/drawing/2014/main" id="{F5D8FA9D-B56F-5D44-16BB-04F3EC49B7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50" y="1990724"/>
            <a:ext cx="6848475" cy="4052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6">
            <a:extLst>
              <a:ext uri="{FF2B5EF4-FFF2-40B4-BE49-F238E27FC236}">
                <a16:creationId xmlns:a16="http://schemas.microsoft.com/office/drawing/2014/main" id="{A68600C4-9340-ADB3-E860-7FDACBECFCCE}"/>
              </a:ext>
            </a:extLst>
          </p:cNvPr>
          <p:cNvSpPr txBox="1">
            <a:spLocks noChangeArrowheads="1"/>
          </p:cNvSpPr>
          <p:nvPr/>
        </p:nvSpPr>
        <p:spPr bwMode="auto">
          <a:xfrm>
            <a:off x="8382001" y="1981200"/>
            <a:ext cx="2047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u="sng">
                <a:solidFill>
                  <a:srgbClr val="063DE8"/>
                </a:solidFill>
                <a:latin typeface="Arial" charset="0"/>
                <a:ea typeface="ＭＳ Ｐゴシック" charset="0"/>
                <a:cs typeface="ＭＳ Ｐゴシック" charset="0"/>
              </a:defRPr>
            </a:lvl1pPr>
            <a:lvl2pPr marL="742950" indent="-285750">
              <a:defRPr sz="2400" b="1" u="sng">
                <a:solidFill>
                  <a:srgbClr val="063DE8"/>
                </a:solidFill>
                <a:latin typeface="Arial" charset="0"/>
                <a:ea typeface="ＭＳ Ｐゴシック" charset="0"/>
              </a:defRPr>
            </a:lvl2pPr>
            <a:lvl3pPr marL="1143000" indent="-228600">
              <a:defRPr sz="2400" b="1" u="sng">
                <a:solidFill>
                  <a:srgbClr val="063DE8"/>
                </a:solidFill>
                <a:latin typeface="Arial" charset="0"/>
                <a:ea typeface="ＭＳ Ｐゴシック" charset="0"/>
              </a:defRPr>
            </a:lvl3pPr>
            <a:lvl4pPr marL="1600200" indent="-228600">
              <a:defRPr sz="2400" b="1" u="sng">
                <a:solidFill>
                  <a:srgbClr val="063DE8"/>
                </a:solidFill>
                <a:latin typeface="Arial" charset="0"/>
                <a:ea typeface="ＭＳ Ｐゴシック" charset="0"/>
              </a:defRPr>
            </a:lvl4pPr>
            <a:lvl5pPr marL="2057400" indent="-228600">
              <a:defRPr sz="2400" b="1" u="sng">
                <a:solidFill>
                  <a:srgbClr val="063DE8"/>
                </a:solidFill>
                <a:latin typeface="Arial" charset="0"/>
                <a:ea typeface="ＭＳ Ｐゴシック" charset="0"/>
              </a:defRPr>
            </a:lvl5pPr>
            <a:lvl6pPr marL="2514600" indent="-228600" algn="ctr" eaLnBrk="0" fontAlgn="base" hangingPunct="0">
              <a:spcBef>
                <a:spcPct val="0"/>
              </a:spcBef>
              <a:spcAft>
                <a:spcPct val="0"/>
              </a:spcAft>
              <a:defRPr sz="2400" b="1" u="sng">
                <a:solidFill>
                  <a:srgbClr val="063DE8"/>
                </a:solidFill>
                <a:latin typeface="Arial" charset="0"/>
                <a:ea typeface="ＭＳ Ｐゴシック" charset="0"/>
              </a:defRPr>
            </a:lvl6pPr>
            <a:lvl7pPr marL="2971800" indent="-228600" algn="ctr" eaLnBrk="0" fontAlgn="base" hangingPunct="0">
              <a:spcBef>
                <a:spcPct val="0"/>
              </a:spcBef>
              <a:spcAft>
                <a:spcPct val="0"/>
              </a:spcAft>
              <a:defRPr sz="2400" b="1" u="sng">
                <a:solidFill>
                  <a:srgbClr val="063DE8"/>
                </a:solidFill>
                <a:latin typeface="Arial" charset="0"/>
                <a:ea typeface="ＭＳ Ｐゴシック" charset="0"/>
              </a:defRPr>
            </a:lvl7pPr>
            <a:lvl8pPr marL="3429000" indent="-228600" algn="ctr" eaLnBrk="0" fontAlgn="base" hangingPunct="0">
              <a:spcBef>
                <a:spcPct val="0"/>
              </a:spcBef>
              <a:spcAft>
                <a:spcPct val="0"/>
              </a:spcAft>
              <a:defRPr sz="2400" b="1" u="sng">
                <a:solidFill>
                  <a:srgbClr val="063DE8"/>
                </a:solidFill>
                <a:latin typeface="Arial" charset="0"/>
                <a:ea typeface="ＭＳ Ｐゴシック" charset="0"/>
              </a:defRPr>
            </a:lvl8pPr>
            <a:lvl9pPr marL="3886200" indent="-228600" algn="ctr" eaLnBrk="0" fontAlgn="base" hangingPunct="0">
              <a:spcBef>
                <a:spcPct val="0"/>
              </a:spcBef>
              <a:spcAft>
                <a:spcPct val="0"/>
              </a:spcAft>
              <a:defRPr sz="2400" b="1" u="sng">
                <a:solidFill>
                  <a:srgbClr val="063DE8"/>
                </a:solidFill>
                <a:latin typeface="Arial" charset="0"/>
                <a:ea typeface="ＭＳ Ｐゴシック" charset="0"/>
              </a:defRPr>
            </a:lvl9pPr>
          </a:lstStyle>
          <a:p>
            <a:pPr algn="ctr" eaLnBrk="0" hangingPunct="0"/>
            <a:r>
              <a:rPr lang="en-US" u="none"/>
              <a:t>approx. 2025</a:t>
            </a:r>
          </a:p>
        </p:txBody>
      </p:sp>
      <p:sp>
        <p:nvSpPr>
          <p:cNvPr id="7" name="Text Box 7">
            <a:extLst>
              <a:ext uri="{FF2B5EF4-FFF2-40B4-BE49-F238E27FC236}">
                <a16:creationId xmlns:a16="http://schemas.microsoft.com/office/drawing/2014/main" id="{01D64BC3-8F6B-4B02-121C-3309CDE9CEDD}"/>
              </a:ext>
            </a:extLst>
          </p:cNvPr>
          <p:cNvSpPr txBox="1">
            <a:spLocks noChangeArrowheads="1"/>
          </p:cNvSpPr>
          <p:nvPr/>
        </p:nvSpPr>
        <p:spPr bwMode="auto">
          <a:xfrm>
            <a:off x="8801100" y="2514600"/>
            <a:ext cx="189865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u="sng">
                <a:solidFill>
                  <a:srgbClr val="063DE8"/>
                </a:solidFill>
                <a:latin typeface="Arial" charset="0"/>
                <a:ea typeface="ＭＳ Ｐゴシック" charset="0"/>
                <a:cs typeface="ＭＳ Ｐゴシック" charset="0"/>
              </a:defRPr>
            </a:lvl1pPr>
            <a:lvl2pPr marL="742950" indent="-285750">
              <a:defRPr sz="2400" b="1" u="sng">
                <a:solidFill>
                  <a:srgbClr val="063DE8"/>
                </a:solidFill>
                <a:latin typeface="Arial" charset="0"/>
                <a:ea typeface="ＭＳ Ｐゴシック" charset="0"/>
              </a:defRPr>
            </a:lvl2pPr>
            <a:lvl3pPr marL="1143000" indent="-228600">
              <a:defRPr sz="2400" b="1" u="sng">
                <a:solidFill>
                  <a:srgbClr val="063DE8"/>
                </a:solidFill>
                <a:latin typeface="Arial" charset="0"/>
                <a:ea typeface="ＭＳ Ｐゴシック" charset="0"/>
              </a:defRPr>
            </a:lvl3pPr>
            <a:lvl4pPr marL="1600200" indent="-228600">
              <a:defRPr sz="2400" b="1" u="sng">
                <a:solidFill>
                  <a:srgbClr val="063DE8"/>
                </a:solidFill>
                <a:latin typeface="Arial" charset="0"/>
                <a:ea typeface="ＭＳ Ｐゴシック" charset="0"/>
              </a:defRPr>
            </a:lvl4pPr>
            <a:lvl5pPr marL="2057400" indent="-228600">
              <a:defRPr sz="2400" b="1" u="sng">
                <a:solidFill>
                  <a:srgbClr val="063DE8"/>
                </a:solidFill>
                <a:latin typeface="Arial" charset="0"/>
                <a:ea typeface="ＭＳ Ｐゴシック" charset="0"/>
              </a:defRPr>
            </a:lvl5pPr>
            <a:lvl6pPr marL="2514600" indent="-228600" algn="ctr" eaLnBrk="0" fontAlgn="base" hangingPunct="0">
              <a:spcBef>
                <a:spcPct val="0"/>
              </a:spcBef>
              <a:spcAft>
                <a:spcPct val="0"/>
              </a:spcAft>
              <a:defRPr sz="2400" b="1" u="sng">
                <a:solidFill>
                  <a:srgbClr val="063DE8"/>
                </a:solidFill>
                <a:latin typeface="Arial" charset="0"/>
                <a:ea typeface="ＭＳ Ｐゴシック" charset="0"/>
              </a:defRPr>
            </a:lvl6pPr>
            <a:lvl7pPr marL="2971800" indent="-228600" algn="ctr" eaLnBrk="0" fontAlgn="base" hangingPunct="0">
              <a:spcBef>
                <a:spcPct val="0"/>
              </a:spcBef>
              <a:spcAft>
                <a:spcPct val="0"/>
              </a:spcAft>
              <a:defRPr sz="2400" b="1" u="sng">
                <a:solidFill>
                  <a:srgbClr val="063DE8"/>
                </a:solidFill>
                <a:latin typeface="Arial" charset="0"/>
                <a:ea typeface="ＭＳ Ｐゴシック" charset="0"/>
              </a:defRPr>
            </a:lvl7pPr>
            <a:lvl8pPr marL="3429000" indent="-228600" algn="ctr" eaLnBrk="0" fontAlgn="base" hangingPunct="0">
              <a:spcBef>
                <a:spcPct val="0"/>
              </a:spcBef>
              <a:spcAft>
                <a:spcPct val="0"/>
              </a:spcAft>
              <a:defRPr sz="2400" b="1" u="sng">
                <a:solidFill>
                  <a:srgbClr val="063DE8"/>
                </a:solidFill>
                <a:latin typeface="Arial" charset="0"/>
                <a:ea typeface="ＭＳ Ｐゴシック" charset="0"/>
              </a:defRPr>
            </a:lvl8pPr>
            <a:lvl9pPr marL="3886200" indent="-228600" algn="ctr" eaLnBrk="0" fontAlgn="base" hangingPunct="0">
              <a:spcBef>
                <a:spcPct val="0"/>
              </a:spcBef>
              <a:spcAft>
                <a:spcPct val="0"/>
              </a:spcAft>
              <a:defRPr sz="2400" b="1" u="sng">
                <a:solidFill>
                  <a:srgbClr val="063DE8"/>
                </a:solidFill>
                <a:latin typeface="Arial" charset="0"/>
                <a:ea typeface="ＭＳ Ｐゴシック" charset="0"/>
              </a:defRPr>
            </a:lvl9pPr>
          </a:lstStyle>
          <a:p>
            <a:pPr algn="ctr" eaLnBrk="0" hangingPunct="0"/>
            <a:r>
              <a:rPr lang="en-US" sz="1800" u="none"/>
              <a:t>Current:</a:t>
            </a:r>
          </a:p>
          <a:p>
            <a:pPr algn="ctr" eaLnBrk="0" hangingPunct="0"/>
            <a:r>
              <a:rPr lang="en-US" sz="1800" u="none"/>
              <a:t>Nvidia: tesla</a:t>
            </a:r>
          </a:p>
          <a:p>
            <a:pPr algn="ctr" eaLnBrk="0" hangingPunct="0"/>
            <a:r>
              <a:rPr lang="en-US" sz="1800" u="none"/>
              <a:t>personal super-</a:t>
            </a:r>
          </a:p>
          <a:p>
            <a:pPr algn="ctr" eaLnBrk="0" hangingPunct="0"/>
            <a:r>
              <a:rPr lang="en-US" sz="1800" u="none"/>
              <a:t>computer</a:t>
            </a:r>
          </a:p>
          <a:p>
            <a:pPr algn="ctr" eaLnBrk="0" hangingPunct="0"/>
            <a:r>
              <a:rPr lang="en-US" sz="1800" u="none"/>
              <a:t>1000 cores</a:t>
            </a:r>
          </a:p>
          <a:p>
            <a:pPr algn="ctr" eaLnBrk="0" hangingPunct="0"/>
            <a:r>
              <a:rPr lang="en-US" sz="1800" u="none"/>
              <a:t>4 teraflop</a:t>
            </a:r>
          </a:p>
        </p:txBody>
      </p:sp>
      <p:sp>
        <p:nvSpPr>
          <p:cNvPr id="8" name="Dodecagon 7">
            <a:extLst>
              <a:ext uri="{FF2B5EF4-FFF2-40B4-BE49-F238E27FC236}">
                <a16:creationId xmlns:a16="http://schemas.microsoft.com/office/drawing/2014/main" id="{BF69F8CA-0C84-0EB1-1A55-0F3278739A68}"/>
              </a:ext>
            </a:extLst>
          </p:cNvPr>
          <p:cNvSpPr/>
          <p:nvPr/>
        </p:nvSpPr>
        <p:spPr bwMode="auto">
          <a:xfrm>
            <a:off x="5486400" y="1828800"/>
            <a:ext cx="1752600" cy="1143000"/>
          </a:xfrm>
          <a:prstGeom prst="dodecagon">
            <a:avLst/>
          </a:prstGeom>
          <a:solidFill>
            <a:schemeClr val="accent1">
              <a:alpha val="28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b="1" u="sng">
              <a:solidFill>
                <a:srgbClr val="063DE8"/>
              </a:solidFill>
              <a:latin typeface="Arial" charset="0"/>
            </a:endParaRPr>
          </a:p>
        </p:txBody>
      </p:sp>
      <p:sp>
        <p:nvSpPr>
          <p:cNvPr id="9" name="TextBox 8">
            <a:extLst>
              <a:ext uri="{FF2B5EF4-FFF2-40B4-BE49-F238E27FC236}">
                <a16:creationId xmlns:a16="http://schemas.microsoft.com/office/drawing/2014/main" id="{245F0203-920F-5ED8-E9B6-7912CCA3D71B}"/>
              </a:ext>
            </a:extLst>
          </p:cNvPr>
          <p:cNvSpPr txBox="1"/>
          <p:nvPr/>
        </p:nvSpPr>
        <p:spPr>
          <a:xfrm>
            <a:off x="8509792" y="5578594"/>
            <a:ext cx="2971326" cy="369332"/>
          </a:xfrm>
          <a:prstGeom prst="rect">
            <a:avLst/>
          </a:prstGeom>
          <a:noFill/>
        </p:spPr>
        <p:txBody>
          <a:bodyPr wrap="none" rtlCol="0">
            <a:spAutoFit/>
          </a:bodyPr>
          <a:lstStyle/>
          <a:p>
            <a:r>
              <a:rPr lang="en-US"/>
              <a:t>Aside: </a:t>
            </a:r>
            <a:r>
              <a:rPr lang="en-US">
                <a:hlinkClick r:id="rId3"/>
              </a:rPr>
              <a:t>Whale vs. human brain</a:t>
            </a:r>
            <a:endParaRPr lang="en-US"/>
          </a:p>
        </p:txBody>
      </p:sp>
      <p:pic>
        <p:nvPicPr>
          <p:cNvPr id="10" name="Picture 2" descr="KL Deemed to be University Logo">
            <a:extLst>
              <a:ext uri="{FF2B5EF4-FFF2-40B4-BE49-F238E27FC236}">
                <a16:creationId xmlns:a16="http://schemas.microsoft.com/office/drawing/2014/main" id="{4FA3608E-B2AF-300D-9B45-072A65C268D7}"/>
              </a:ext>
            </a:extLst>
          </p:cNvPr>
          <p:cNvPicPr>
            <a:picLocks noChangeAspect="1" noChangeArrowheads="1"/>
          </p:cNvPicPr>
          <p:nvPr/>
        </p:nvPicPr>
        <p:blipFill>
          <a:blip r:embed="rId4" cstate="print"/>
          <a:srcRect/>
          <a:stretch>
            <a:fillRect/>
          </a:stretch>
        </p:blipFill>
        <p:spPr bwMode="auto">
          <a:xfrm>
            <a:off x="0" y="0"/>
            <a:ext cx="1990725" cy="600076"/>
          </a:xfrm>
          <a:prstGeom prst="rect">
            <a:avLst/>
          </a:prstGeom>
          <a:noFill/>
        </p:spPr>
      </p:pic>
      <p:sp>
        <p:nvSpPr>
          <p:cNvPr id="11" name="Slide Number Placeholder 10"/>
          <p:cNvSpPr>
            <a:spLocks noGrp="1"/>
          </p:cNvSpPr>
          <p:nvPr>
            <p:ph type="sldNum" sz="quarter" idx="12"/>
          </p:nvPr>
        </p:nvSpPr>
        <p:spPr/>
        <p:txBody>
          <a:bodyPr/>
          <a:lstStyle/>
          <a:p>
            <a:fld id="{CBABCCC1-BF11-4F37-963E-1BCD5B23FD72}" type="slidenum">
              <a:rPr lang="en-IN" smtClean="0"/>
              <a:pPr/>
              <a:t>27</a:t>
            </a:fld>
            <a:endParaRPr lang="en-IN"/>
          </a:p>
        </p:txBody>
      </p:sp>
    </p:spTree>
    <p:extLst>
      <p:ext uri="{BB962C8B-B14F-4D97-AF65-F5344CB8AC3E}">
        <p14:creationId xmlns:p14="http://schemas.microsoft.com/office/powerpoint/2010/main" val="204884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57D1DD3-A1F9-983F-16B2-30F50A7D4107}"/>
              </a:ext>
            </a:extLst>
          </p:cNvPr>
          <p:cNvSpPr>
            <a:spLocks noGrp="1" noChangeArrowheads="1"/>
          </p:cNvSpPr>
          <p:nvPr>
            <p:ph type="title"/>
          </p:nvPr>
        </p:nvSpPr>
        <p:spPr>
          <a:xfrm>
            <a:off x="1939925" y="623808"/>
            <a:ext cx="7772400" cy="1143000"/>
          </a:xfrm>
        </p:spPr>
        <p:txBody>
          <a:bodyPr>
            <a:normAutofit fontScale="90000"/>
          </a:bodyPr>
          <a:lstStyle/>
          <a:p>
            <a:pPr>
              <a:defRPr/>
            </a:pPr>
            <a:r>
              <a:rPr lang="en-US" sz="3600" b="1">
                <a:solidFill>
                  <a:srgbClr val="C00000"/>
                </a:solidFill>
              </a:rPr>
              <a:t>4. Acting Rationally Rational </a:t>
            </a:r>
            <a:r>
              <a:rPr lang="en-US" sz="3600" b="1">
                <a:solidFill>
                  <a:srgbClr val="C00000"/>
                </a:solidFill>
                <a:cs typeface="+mj-cs"/>
              </a:rPr>
              <a:t>agents</a:t>
            </a:r>
            <a:br>
              <a:rPr lang="en-US" b="1">
                <a:solidFill>
                  <a:srgbClr val="C00000"/>
                </a:solidFill>
                <a:cs typeface="+mj-cs"/>
              </a:rPr>
            </a:br>
            <a:endParaRPr lang="en-US" b="1">
              <a:solidFill>
                <a:srgbClr val="C00000"/>
              </a:solidFill>
              <a:cs typeface="+mj-cs"/>
            </a:endParaRPr>
          </a:p>
        </p:txBody>
      </p:sp>
      <p:sp>
        <p:nvSpPr>
          <p:cNvPr id="5" name="Rectangle 3">
            <a:extLst>
              <a:ext uri="{FF2B5EF4-FFF2-40B4-BE49-F238E27FC236}">
                <a16:creationId xmlns:a16="http://schemas.microsoft.com/office/drawing/2014/main" id="{C04F00F5-7963-E795-D16B-9640CAB5B864}"/>
              </a:ext>
            </a:extLst>
          </p:cNvPr>
          <p:cNvSpPr txBox="1">
            <a:spLocks noChangeArrowheads="1"/>
          </p:cNvSpPr>
          <p:nvPr/>
        </p:nvSpPr>
        <p:spPr>
          <a:xfrm>
            <a:off x="-2266" y="1888200"/>
            <a:ext cx="12032596" cy="4396944"/>
          </a:xfrm>
          <a:prstGeom prst="rect">
            <a:avLst/>
          </a:prstGeom>
        </p:spPr>
        <p:txBody>
          <a:bodyPr lIns="91440" tIns="45720" rIns="91440" bIns="4572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Char char="•"/>
              <a:defRPr/>
            </a:pPr>
            <a:r>
              <a:rPr lang="en-US">
                <a:latin typeface="Times New Roman"/>
                <a:cs typeface="Times New Roman"/>
              </a:rPr>
              <a:t>An agent is an entity that perceives and acts in</a:t>
            </a:r>
          </a:p>
          <a:p>
            <a:pPr>
              <a:lnSpc>
                <a:spcPct val="80000"/>
              </a:lnSpc>
              <a:buFontTx/>
              <a:buChar char="•"/>
              <a:defRPr/>
            </a:pPr>
            <a:r>
              <a:rPr lang="en-US">
                <a:latin typeface="Times New Roman"/>
                <a:cs typeface="Times New Roman"/>
              </a:rPr>
              <a:t> the world (i.e. an “autonomous system” (e.g.</a:t>
            </a:r>
          </a:p>
          <a:p>
            <a:pPr marL="0" indent="0">
              <a:lnSpc>
                <a:spcPct val="80000"/>
              </a:lnSpc>
              <a:defRPr/>
            </a:pPr>
            <a:r>
              <a:rPr lang="en-US">
                <a:latin typeface="Times New Roman"/>
                <a:cs typeface="Times New Roman"/>
              </a:rPr>
              <a:t>    self-driving cars) / physical robot or software robot </a:t>
            </a:r>
          </a:p>
          <a:p>
            <a:pPr marL="0" indent="0">
              <a:lnSpc>
                <a:spcPct val="80000"/>
              </a:lnSpc>
              <a:defRPr/>
            </a:pPr>
            <a:r>
              <a:rPr lang="en-US">
                <a:latin typeface="Times New Roman"/>
                <a:cs typeface="Times New Roman"/>
              </a:rPr>
              <a:t>    (e.g. an electronic trading system))
</a:t>
            </a:r>
          </a:p>
          <a:p>
            <a:pPr marL="0" indent="0">
              <a:lnSpc>
                <a:spcPct val="80000"/>
              </a:lnSpc>
              <a:buNone/>
              <a:defRPr/>
            </a:pPr>
            <a:endParaRPr lang="en-US">
              <a:latin typeface="Times New Roman"/>
              <a:cs typeface="Times New Roman"/>
            </a:endParaRPr>
          </a:p>
          <a:p>
            <a:pPr>
              <a:lnSpc>
                <a:spcPct val="80000"/>
              </a:lnSpc>
              <a:defRPr/>
            </a:pPr>
            <a:r>
              <a:rPr lang="en-US" u="sng" err="1">
                <a:latin typeface="Times New Roman"/>
                <a:cs typeface="Times New Roman"/>
              </a:rPr>
              <a:t>Thicourse</a:t>
            </a:r>
            <a:r>
              <a:rPr lang="en-US" u="sng">
                <a:latin typeface="Times New Roman"/>
                <a:cs typeface="Times New Roman"/>
              </a:rPr>
              <a:t> is about designing rational agents</a:t>
            </a:r>
          </a:p>
          <a:p>
            <a:pPr>
              <a:lnSpc>
                <a:spcPct val="80000"/>
              </a:lnSpc>
              <a:defRPr/>
            </a:pPr>
            <a:endParaRPr lang="en-US">
              <a:latin typeface="Times New Roman"/>
              <a:cs typeface="Times New Roman"/>
            </a:endParaRPr>
          </a:p>
          <a:p>
            <a:pPr>
              <a:lnSpc>
                <a:spcPct val="80000"/>
              </a:lnSpc>
              <a:buFontTx/>
              <a:buChar char="•"/>
              <a:defRPr/>
            </a:pPr>
            <a:r>
              <a:rPr lang="en-US">
                <a:latin typeface="Times New Roman"/>
                <a:cs typeface="Times New Roman"/>
              </a:rPr>
              <a:t>For any given class of environments and tasks, we seek the agent (or class of agents) with the best performance
</a:t>
            </a:r>
          </a:p>
          <a:p>
            <a:pPr>
              <a:lnSpc>
                <a:spcPct val="80000"/>
              </a:lnSpc>
              <a:buFontTx/>
              <a:buChar char="•"/>
              <a:defRPr/>
            </a:pPr>
            <a:r>
              <a:rPr lang="en-US">
                <a:latin typeface="Times New Roman"/>
                <a:cs typeface="Times New Roman"/>
              </a:rPr>
              <a:t>Caveat: computational limitations may make perfect rationality unachievable</a:t>
            </a:r>
          </a:p>
          <a:p>
            <a:pPr lvl="1">
              <a:lnSpc>
                <a:spcPct val="80000"/>
              </a:lnSpc>
              <a:buFontTx/>
              <a:buNone/>
              <a:defRPr/>
            </a:pPr>
            <a:r>
              <a:rPr lang="en-US" sz="2800">
                <a:latin typeface="Times New Roman"/>
                <a:cs typeface="Arial"/>
                <a:sym typeface="Wingdings" charset="0"/>
              </a:rPr>
              <a:t> </a:t>
            </a:r>
            <a:r>
              <a:rPr lang="en-US" sz="2800">
                <a:latin typeface="Times New Roman"/>
                <a:cs typeface="Times New Roman"/>
              </a:rPr>
              <a:t>design </a:t>
            </a:r>
            <a:r>
              <a:rPr lang="en-US" sz="2800" i="1">
                <a:latin typeface="Times New Roman"/>
                <a:cs typeface="Times New Roman"/>
              </a:rPr>
              <a:t>best</a:t>
            </a:r>
            <a:r>
              <a:rPr lang="en-US" sz="2800">
                <a:latin typeface="Times New Roman"/>
                <a:cs typeface="Times New Roman"/>
              </a:rPr>
              <a:t> program for given machine resources
</a:t>
            </a:r>
          </a:p>
        </p:txBody>
      </p:sp>
      <p:sp>
        <p:nvSpPr>
          <p:cNvPr id="6" name="Text Box 6">
            <a:extLst>
              <a:ext uri="{FF2B5EF4-FFF2-40B4-BE49-F238E27FC236}">
                <a16:creationId xmlns:a16="http://schemas.microsoft.com/office/drawing/2014/main" id="{DE3B5EDF-E3FC-5A73-F22D-B78529FA9588}"/>
              </a:ext>
            </a:extLst>
          </p:cNvPr>
          <p:cNvSpPr txBox="1">
            <a:spLocks noChangeArrowheads="1"/>
          </p:cNvSpPr>
          <p:nvPr/>
        </p:nvSpPr>
        <p:spPr bwMode="auto">
          <a:xfrm>
            <a:off x="6400801" y="640080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p>
        </p:txBody>
      </p:sp>
      <p:pic>
        <p:nvPicPr>
          <p:cNvPr id="7" name="Picture 2" descr="KL Deemed to be University Logo">
            <a:extLst>
              <a:ext uri="{FF2B5EF4-FFF2-40B4-BE49-F238E27FC236}">
                <a16:creationId xmlns:a16="http://schemas.microsoft.com/office/drawing/2014/main" id="{5099A724-7ECD-F0C5-EA11-409BC14C17F5}"/>
              </a:ext>
            </a:extLst>
          </p:cNvPr>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8" name="Slide Number Placeholder 7"/>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p14="http://schemas.microsoft.com/office/powerpoint/2010/main" val="202532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Autofit/>
          </a:bodyPr>
          <a:lstStyle/>
          <a:p>
            <a:pPr algn="just"/>
            <a:r>
              <a:rPr lang="en-US"/>
              <a:t>An intelligent system is an advanced computer system that can gather, analyze and respond to the data it collects from its surrounding environment. It can work and communicate with other agents, such as users or other computer systems. It can also learn from experience and adapt according to current data. </a:t>
            </a:r>
          </a:p>
          <a:p>
            <a:pPr algn="just"/>
            <a:r>
              <a:rPr lang="en-US"/>
              <a:t>The "concept of intelligent system has emerged in information technology as a type of system derived from successful applications of artificial intelligence." In fact, </a:t>
            </a:r>
            <a:r>
              <a:rPr lang="en-US" u="sng"/>
              <a:t>AI</a:t>
            </a:r>
            <a:r>
              <a:rPr lang="en-US"/>
              <a:t> is commonly cited as a central characteristic of any intelligent system.  One of the most important aspects in the construction of an intelligent system is the selection of </a:t>
            </a:r>
            <a:r>
              <a:rPr lang="en-US" u="sng"/>
              <a:t>AI methods</a:t>
            </a:r>
            <a:r>
              <a:rPr lang="en-US"/>
              <a:t> which provide the system with the cognitive abilities necessary to function as a complete system.</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Agents</a:t>
            </a:r>
            <a:endParaRPr lang="en-IN"/>
          </a:p>
        </p:txBody>
      </p:sp>
      <p:sp>
        <p:nvSpPr>
          <p:cNvPr id="3" name="Content Placeholder 2"/>
          <p:cNvSpPr>
            <a:spLocks noGrp="1"/>
          </p:cNvSpPr>
          <p:nvPr>
            <p:ph idx="1"/>
          </p:nvPr>
        </p:nvSpPr>
        <p:spPr>
          <a:xfrm>
            <a:off x="1451579" y="2015732"/>
            <a:ext cx="9603275" cy="2308295"/>
          </a:xfrm>
        </p:spPr>
        <p:txBody>
          <a:bodyPr>
            <a:normAutofit/>
          </a:bodyPr>
          <a:lstStyle/>
          <a:p>
            <a:pPr marL="350520" indent="-338455">
              <a:lnSpc>
                <a:spcPct val="100000"/>
              </a:lnSpc>
              <a:spcBef>
                <a:spcPts val="480"/>
              </a:spcBef>
              <a:tabLst>
                <a:tab pos="350520" algn="l"/>
                <a:tab pos="351155" algn="l"/>
              </a:tabLst>
            </a:pPr>
            <a:r>
              <a:rPr lang="en-US" sz="2400">
                <a:latin typeface="Times New Roman"/>
                <a:cs typeface="Times New Roman"/>
              </a:rPr>
              <a:t>An agent is anything that can be viewed as</a:t>
            </a:r>
          </a:p>
          <a:p>
            <a:pPr marL="751840" lvl="1" indent="-281940">
              <a:lnSpc>
                <a:spcPct val="100000"/>
              </a:lnSpc>
              <a:spcBef>
                <a:spcPts val="325"/>
              </a:spcBef>
              <a:buClr>
                <a:srgbClr val="000000"/>
              </a:buClr>
              <a:buChar char="–"/>
              <a:tabLst>
                <a:tab pos="751205" algn="l"/>
                <a:tab pos="751840" algn="l"/>
              </a:tabLst>
            </a:pPr>
            <a:r>
              <a:rPr lang="en-US" sz="2400">
                <a:latin typeface="Times New Roman"/>
                <a:cs typeface="Times New Roman"/>
              </a:rPr>
              <a:t>perceiving its environment through sensors and</a:t>
            </a:r>
          </a:p>
          <a:p>
            <a:pPr marL="751840" lvl="1" indent="-281940">
              <a:lnSpc>
                <a:spcPct val="100000"/>
              </a:lnSpc>
              <a:spcBef>
                <a:spcPts val="315"/>
              </a:spcBef>
              <a:buClr>
                <a:srgbClr val="000000"/>
              </a:buClr>
              <a:buChar char="–"/>
              <a:tabLst>
                <a:tab pos="751205" algn="l"/>
                <a:tab pos="751840" algn="l"/>
              </a:tabLst>
            </a:pPr>
            <a:r>
              <a:rPr lang="en-US" sz="2400">
                <a:latin typeface="Times New Roman"/>
                <a:cs typeface="Times New Roman"/>
              </a:rPr>
              <a:t>acting upon that environment through actuators</a:t>
            </a:r>
          </a:p>
          <a:p>
            <a:pPr marL="751840" marR="5080" lvl="1" indent="-281940">
              <a:lnSpc>
                <a:spcPts val="2590"/>
              </a:lnSpc>
              <a:spcBef>
                <a:spcPts val="640"/>
              </a:spcBef>
              <a:buChar char="–"/>
              <a:tabLst>
                <a:tab pos="751205" algn="l"/>
                <a:tab pos="751840" algn="l"/>
              </a:tabLst>
            </a:pPr>
            <a:r>
              <a:rPr lang="en-US" sz="2400" b="1">
                <a:latin typeface="Times New Roman"/>
                <a:cs typeface="Times New Roman"/>
              </a:rPr>
              <a:t>Assumption</a:t>
            </a:r>
            <a:r>
              <a:rPr lang="en-US" sz="2400">
                <a:latin typeface="Times New Roman"/>
                <a:cs typeface="Times New Roman"/>
              </a:rPr>
              <a:t>: Every agent can perceive its own actions (but not  always the effects)</a:t>
            </a:r>
          </a:p>
          <a:p>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3</a:t>
            </a:fld>
            <a:endParaRPr lang="en-IN"/>
          </a:p>
        </p:txBody>
      </p:sp>
      <p:sp>
        <p:nvSpPr>
          <p:cNvPr id="5" name="object 5"/>
          <p:cNvSpPr/>
          <p:nvPr/>
        </p:nvSpPr>
        <p:spPr>
          <a:xfrm>
            <a:off x="4637578" y="3769380"/>
            <a:ext cx="6705600" cy="215202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1069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486668"/>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SELF-ASSESSMENT QUESTIONS</a:t>
            </a:r>
          </a:p>
        </p:txBody>
      </p:sp>
      <p:sp>
        <p:nvSpPr>
          <p:cNvPr id="3" name="Google Shape;502;p17">
            <a:extLst>
              <a:ext uri="{FF2B5EF4-FFF2-40B4-BE49-F238E27FC236}">
                <a16:creationId xmlns:a16="http://schemas.microsoft.com/office/drawing/2014/main" id="{1EA80913-A40F-147A-0FBA-8610E367A231}"/>
              </a:ext>
            </a:extLst>
          </p:cNvPr>
          <p:cNvSpPr/>
          <p:nvPr/>
        </p:nvSpPr>
        <p:spPr>
          <a:xfrm>
            <a:off x="911923" y="114351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GB" sz="1600">
                <a:solidFill>
                  <a:schemeClr val="bg1"/>
                </a:solidFill>
                <a:latin typeface="Poppins" panose="00000500000000000000" pitchFamily="2" charset="0"/>
                <a:cs typeface="Poppins" panose="00000500000000000000" pitchFamily="2" charset="0"/>
              </a:rPr>
              <a:t>Agents behaviour can be best described by ____________</a:t>
            </a:r>
            <a:endParaRPr sz="1600">
              <a:solidFill>
                <a:schemeClr val="bg1"/>
              </a:solidFill>
              <a:latin typeface="Poppins" panose="00000500000000000000" pitchFamily="2" charset="0"/>
              <a:ea typeface="Calibri"/>
              <a:cs typeface="Poppins" panose="00000500000000000000" pitchFamily="2" charset="0"/>
              <a:sym typeface="Calibri"/>
            </a:endParaRPr>
          </a:p>
        </p:txBody>
      </p:sp>
      <p:sp>
        <p:nvSpPr>
          <p:cNvPr id="5" name="Google Shape;502;p17">
            <a:extLst>
              <a:ext uri="{FF2B5EF4-FFF2-40B4-BE49-F238E27FC236}">
                <a16:creationId xmlns:a16="http://schemas.microsoft.com/office/drawing/2014/main" id="{777B1E56-9CCE-03E0-A35B-7A2743A17618}"/>
              </a:ext>
            </a:extLst>
          </p:cNvPr>
          <p:cNvSpPr/>
          <p:nvPr/>
        </p:nvSpPr>
        <p:spPr>
          <a:xfrm>
            <a:off x="911923" y="3804902"/>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1600" b="0" i="0">
                <a:solidFill>
                  <a:schemeClr val="bg1"/>
                </a:solidFill>
                <a:effectLst/>
                <a:latin typeface="Poppins" panose="00000500000000000000" pitchFamily="2" charset="0"/>
                <a:cs typeface="Poppins" panose="00000500000000000000" pitchFamily="2" charset="0"/>
              </a:rPr>
              <a:t>2. </a:t>
            </a:r>
            <a:r>
              <a:rPr lang="en-GB" sz="1600">
                <a:solidFill>
                  <a:schemeClr val="bg1"/>
                </a:solidFill>
                <a:latin typeface="Poppins" panose="00000500000000000000" pitchFamily="2" charset="0"/>
                <a:cs typeface="Poppins" panose="00000500000000000000" pitchFamily="2" charset="0"/>
              </a:rPr>
              <a:t>What is rational at any given time depends on?</a:t>
            </a:r>
            <a:endParaRPr sz="1600">
              <a:solidFill>
                <a:schemeClr val="bg1"/>
              </a:solidFill>
              <a:latin typeface="Poppins" panose="00000500000000000000" pitchFamily="2" charset="0"/>
              <a:ea typeface="Calibri"/>
              <a:cs typeface="Poppins" panose="00000500000000000000" pitchFamily="2" charset="0"/>
              <a:sym typeface="Calibri"/>
            </a:endParaRPr>
          </a:p>
        </p:txBody>
      </p:sp>
      <p:sp>
        <p:nvSpPr>
          <p:cNvPr id="6" name="Rounded Rectangle 17">
            <a:extLst>
              <a:ext uri="{FF2B5EF4-FFF2-40B4-BE49-F238E27FC236}">
                <a16:creationId xmlns:a16="http://schemas.microsoft.com/office/drawing/2014/main" id="{C1A0FE58-23EB-3104-8AA6-CEAD729E3028}"/>
              </a:ext>
            </a:extLst>
          </p:cNvPr>
          <p:cNvSpPr/>
          <p:nvPr/>
        </p:nvSpPr>
        <p:spPr>
          <a:xfrm>
            <a:off x="1015773" y="2006414"/>
            <a:ext cx="7005638"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a:t>a) Perception sequence</a:t>
            </a:r>
            <a:br>
              <a:rPr lang="en-GB" sz="1600"/>
            </a:br>
            <a:r>
              <a:rPr lang="en-GB"/>
              <a:t>b) Agent function</a:t>
            </a:r>
            <a:br>
              <a:rPr lang="en-GB" sz="1600"/>
            </a:br>
            <a:r>
              <a:rPr lang="en-GB"/>
              <a:t>c) Sensors and Actuators</a:t>
            </a:r>
            <a:br>
              <a:rPr lang="en-GB" sz="1600"/>
            </a:br>
            <a:r>
              <a:rPr lang="en-GB"/>
              <a:t>d) Environment in which agent is performing</a:t>
            </a:r>
            <a:endParaRPr lang="en-US" sz="1600"/>
          </a:p>
        </p:txBody>
      </p:sp>
      <p:sp>
        <p:nvSpPr>
          <p:cNvPr id="9" name="Rounded Rectangle 17">
            <a:extLst>
              <a:ext uri="{FF2B5EF4-FFF2-40B4-BE49-F238E27FC236}">
                <a16:creationId xmlns:a16="http://schemas.microsoft.com/office/drawing/2014/main" id="{543189AA-78F0-34ED-0E82-5E2B41229271}"/>
              </a:ext>
            </a:extLst>
          </p:cNvPr>
          <p:cNvSpPr/>
          <p:nvPr/>
        </p:nvSpPr>
        <p:spPr>
          <a:xfrm>
            <a:off x="949778" y="4515146"/>
            <a:ext cx="7137627"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a:t>a) The performance measure that defines the criterion of success</a:t>
            </a:r>
            <a:br>
              <a:rPr lang="en-GB" sz="1600"/>
            </a:br>
            <a:r>
              <a:rPr lang="en-GB"/>
              <a:t>b) The agent’s prior knowledge of the environment</a:t>
            </a:r>
            <a:br>
              <a:rPr lang="en-GB" sz="1600"/>
            </a:br>
            <a:r>
              <a:rPr lang="en-GB"/>
              <a:t>c) The actions that the agent can perform</a:t>
            </a:r>
            <a:br>
              <a:rPr lang="en-GB" sz="1600"/>
            </a:br>
            <a:r>
              <a:rPr lang="en-GB"/>
              <a:t>d) All of the mentioned</a:t>
            </a:r>
            <a:endParaRPr lang="en-US" sz="1600"/>
          </a:p>
        </p:txBody>
      </p:sp>
      <p:sp>
        <p:nvSpPr>
          <p:cNvPr id="7" name="Slide Number Placeholder 6"/>
          <p:cNvSpPr>
            <a:spLocks noGrp="1"/>
          </p:cNvSpPr>
          <p:nvPr>
            <p:ph type="sldNum" sz="quarter" idx="12"/>
          </p:nvPr>
        </p:nvSpPr>
        <p:spPr/>
        <p:txBody>
          <a:bodyPr/>
          <a:lstStyle/>
          <a:p>
            <a:fld id="{CBABCCC1-BF11-4F37-963E-1BCD5B23FD72}" type="slidenum">
              <a:rPr lang="en-IN" smtClean="0"/>
              <a:pPr/>
              <a:t>30</a:t>
            </a:fld>
            <a:endParaRPr lang="en-IN"/>
          </a:p>
        </p:txBody>
      </p:sp>
    </p:spTree>
    <p:extLst>
      <p:ext uri="{BB962C8B-B14F-4D97-AF65-F5344CB8AC3E}">
        <p14:creationId xmlns:p14="http://schemas.microsoft.com/office/powerpoint/2010/main" val="4192766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2" name="Rounded Rectangle 17">
            <a:extLst>
              <a:ext uri="{FF2B5EF4-FFF2-40B4-BE49-F238E27FC236}">
                <a16:creationId xmlns:a16="http://schemas.microsoft.com/office/drawing/2014/main" id="{6A3D54BF-87F9-E2A2-3B17-B175E129286C}"/>
              </a:ext>
            </a:extLst>
          </p:cNvPr>
          <p:cNvSpPr/>
          <p:nvPr/>
        </p:nvSpPr>
        <p:spPr>
          <a:xfrm>
            <a:off x="3292664" y="300038"/>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3" name="Google Shape;502;p17">
            <a:extLst>
              <a:ext uri="{FF2B5EF4-FFF2-40B4-BE49-F238E27FC236}">
                <a16:creationId xmlns:a16="http://schemas.microsoft.com/office/drawing/2014/main" id="{D6B5C343-3AAC-DFD9-467C-C6256D202740}"/>
              </a:ext>
            </a:extLst>
          </p:cNvPr>
          <p:cNvSpPr/>
          <p:nvPr/>
        </p:nvSpPr>
        <p:spPr>
          <a:xfrm>
            <a:off x="911923" y="1063324"/>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GB" sz="1600">
                <a:solidFill>
                  <a:schemeClr val="bg1"/>
                </a:solidFill>
                <a:latin typeface="Poppins" panose="00000500000000000000" pitchFamily="2" charset="0"/>
                <a:cs typeface="Poppins" panose="00000500000000000000" pitchFamily="2" charset="0"/>
              </a:rPr>
              <a:t>3. On whose name is this test named?</a:t>
            </a:r>
            <a:endParaRPr sz="1600">
              <a:solidFill>
                <a:schemeClr val="bg1"/>
              </a:solidFill>
              <a:latin typeface="Poppins" panose="00000500000000000000" pitchFamily="2" charset="0"/>
              <a:cs typeface="Poppins" panose="00000500000000000000" pitchFamily="2" charset="0"/>
              <a:sym typeface="Calibri"/>
            </a:endParaRPr>
          </a:p>
        </p:txBody>
      </p:sp>
      <p:sp>
        <p:nvSpPr>
          <p:cNvPr id="5" name="Google Shape;502;p17">
            <a:extLst>
              <a:ext uri="{FF2B5EF4-FFF2-40B4-BE49-F238E27FC236}">
                <a16:creationId xmlns:a16="http://schemas.microsoft.com/office/drawing/2014/main" id="{116B425C-67DA-FF3A-293B-26FA5E9AC833}"/>
              </a:ext>
            </a:extLst>
          </p:cNvPr>
          <p:cNvSpPr/>
          <p:nvPr/>
        </p:nvSpPr>
        <p:spPr>
          <a:xfrm>
            <a:off x="911923" y="372394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US" sz="1600" b="0" i="0">
                <a:solidFill>
                  <a:schemeClr val="bg1"/>
                </a:solidFill>
                <a:effectLst/>
                <a:latin typeface="Poppins" panose="00000500000000000000" pitchFamily="2" charset="0"/>
                <a:cs typeface="Poppins" panose="00000500000000000000" pitchFamily="2" charset="0"/>
              </a:rPr>
              <a:t>4. </a:t>
            </a:r>
            <a:r>
              <a:rPr lang="en-GB" sz="1600">
                <a:solidFill>
                  <a:schemeClr val="bg1"/>
                </a:solidFill>
                <a:latin typeface="Poppins" panose="00000500000000000000" pitchFamily="2" charset="0"/>
                <a:cs typeface="Poppins" panose="00000500000000000000" pitchFamily="2" charset="0"/>
              </a:rPr>
              <a:t>On which year was this test introduced?</a:t>
            </a:r>
            <a:endParaRPr sz="1600">
              <a:solidFill>
                <a:schemeClr val="bg1"/>
              </a:solidFill>
              <a:latin typeface="Poppins" panose="00000500000000000000" pitchFamily="2" charset="0"/>
              <a:ea typeface="Calibri"/>
              <a:cs typeface="Poppins" panose="00000500000000000000" pitchFamily="2" charset="0"/>
              <a:sym typeface="Calibri"/>
            </a:endParaRPr>
          </a:p>
        </p:txBody>
      </p:sp>
      <p:sp>
        <p:nvSpPr>
          <p:cNvPr id="6" name="Rounded Rectangle 17">
            <a:extLst>
              <a:ext uri="{FF2B5EF4-FFF2-40B4-BE49-F238E27FC236}">
                <a16:creationId xmlns:a16="http://schemas.microsoft.com/office/drawing/2014/main" id="{27C185D0-30F3-56D6-CD90-3F1B324CBF4D}"/>
              </a:ext>
            </a:extLst>
          </p:cNvPr>
          <p:cNvSpPr/>
          <p:nvPr/>
        </p:nvSpPr>
        <p:spPr>
          <a:xfrm>
            <a:off x="995362" y="1925844"/>
            <a:ext cx="8801781"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a:t>A. Paul Turing    B. Michal Turing</a:t>
            </a:r>
          </a:p>
          <a:p>
            <a:pPr>
              <a:lnSpc>
                <a:spcPct val="150000"/>
              </a:lnSpc>
            </a:pPr>
            <a:r>
              <a:rPr lang="en-GB" err="1"/>
              <a:t>C.Alan</a:t>
            </a:r>
            <a:r>
              <a:rPr lang="en-GB"/>
              <a:t> Turing    D. Stephen Paul</a:t>
            </a:r>
          </a:p>
          <a:p>
            <a:pPr>
              <a:lnSpc>
                <a:spcPct val="150000"/>
              </a:lnSpc>
            </a:pPr>
            <a:r>
              <a:rPr lang="en-GB"/>
              <a:t>E. Williams Ford</a:t>
            </a:r>
            <a:endParaRPr lang="en-US" sz="1600"/>
          </a:p>
        </p:txBody>
      </p:sp>
      <p:sp>
        <p:nvSpPr>
          <p:cNvPr id="7" name="Rounded Rectangle 17">
            <a:extLst>
              <a:ext uri="{FF2B5EF4-FFF2-40B4-BE49-F238E27FC236}">
                <a16:creationId xmlns:a16="http://schemas.microsoft.com/office/drawing/2014/main" id="{7D62E26A-5EA6-AFA2-E043-DE46733AF237}"/>
              </a:ext>
            </a:extLst>
          </p:cNvPr>
          <p:cNvSpPr/>
          <p:nvPr/>
        </p:nvSpPr>
        <p:spPr>
          <a:xfrm>
            <a:off x="995362" y="4434192"/>
            <a:ext cx="7137627"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a:t>a) 1950</a:t>
            </a:r>
            <a:br>
              <a:rPr lang="en-GB" sz="1600"/>
            </a:br>
            <a:r>
              <a:rPr lang="en-GB"/>
              <a:t>b) 1952</a:t>
            </a:r>
            <a:br>
              <a:rPr lang="en-GB" sz="1600"/>
            </a:br>
            <a:r>
              <a:rPr lang="en-GB"/>
              <a:t>c) 1955</a:t>
            </a:r>
            <a:br>
              <a:rPr lang="en-GB" sz="1600"/>
            </a:br>
            <a:r>
              <a:rPr lang="en-GB"/>
              <a:t>d) 1956</a:t>
            </a:r>
            <a:endParaRPr lang="en-US" sz="1600"/>
          </a:p>
        </p:txBody>
      </p:sp>
      <p:sp>
        <p:nvSpPr>
          <p:cNvPr id="8" name="Slide Number Placeholder 7"/>
          <p:cNvSpPr>
            <a:spLocks noGrp="1"/>
          </p:cNvSpPr>
          <p:nvPr>
            <p:ph type="sldNum" sz="quarter" idx="12"/>
          </p:nvPr>
        </p:nvSpPr>
        <p:spPr/>
        <p:txBody>
          <a:bodyPr/>
          <a:lstStyle/>
          <a:p>
            <a:fld id="{CBABCCC1-BF11-4F37-963E-1BCD5B23FD72}" type="slidenum">
              <a:rPr lang="en-IN" smtClean="0"/>
              <a:pPr/>
              <a:t>31</a:t>
            </a:fld>
            <a:endParaRPr lang="en-IN"/>
          </a:p>
        </p:txBody>
      </p:sp>
    </p:spTree>
    <p:extLst>
      <p:ext uri="{BB962C8B-B14F-4D97-AF65-F5344CB8AC3E}">
        <p14:creationId xmlns:p14="http://schemas.microsoft.com/office/powerpoint/2010/main" val="2602073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Terminal questions</a:t>
            </a:r>
            <a:endParaRPr lang="en-IN"/>
          </a:p>
        </p:txBody>
      </p:sp>
      <p:sp>
        <p:nvSpPr>
          <p:cNvPr id="3" name="Content Placeholder 2"/>
          <p:cNvSpPr>
            <a:spLocks noGrp="1"/>
          </p:cNvSpPr>
          <p:nvPr>
            <p:ph idx="1"/>
          </p:nvPr>
        </p:nvSpPr>
        <p:spPr/>
        <p:txBody>
          <a:bodyPr>
            <a:normAutofit/>
          </a:bodyPr>
          <a:lstStyle/>
          <a:p>
            <a:r>
              <a:rPr lang="en-IN" sz="2400"/>
              <a:t>Explain Intelligent Agent</a:t>
            </a:r>
          </a:p>
          <a:p>
            <a:r>
              <a:rPr lang="en-IN" sz="2400"/>
              <a:t>List out the various Agent Types</a:t>
            </a:r>
          </a:p>
          <a:p>
            <a:r>
              <a:rPr lang="en-IN" sz="2400"/>
              <a:t>Explain simple Reflex Agent with vacuum cleaner example</a:t>
            </a:r>
          </a:p>
          <a:p>
            <a:r>
              <a:rPr lang="en-IN" sz="2400"/>
              <a:t>List out the various Perspectives of AI</a:t>
            </a:r>
          </a:p>
          <a:p>
            <a:r>
              <a:rPr lang="en-IN" sz="2400"/>
              <a:t>Describe Turing test</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32</a:t>
            </a:fld>
            <a:endParaRPr lang="en-IN"/>
          </a:p>
        </p:txBody>
      </p:sp>
    </p:spTree>
    <p:extLst>
      <p:ext uri="{BB962C8B-B14F-4D97-AF65-F5344CB8AC3E}">
        <p14:creationId xmlns:p14="http://schemas.microsoft.com/office/powerpoint/2010/main" val="327893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books and </a:t>
            </a:r>
            <a:r>
              <a:rPr lang="en-US" err="1"/>
              <a:t>weblinks</a:t>
            </a:r>
            <a:endParaRPr lang="en-IN"/>
          </a:p>
        </p:txBody>
      </p:sp>
      <p:sp>
        <p:nvSpPr>
          <p:cNvPr id="3" name="Content Placeholder 2"/>
          <p:cNvSpPr>
            <a:spLocks noGrp="1"/>
          </p:cNvSpPr>
          <p:nvPr>
            <p:ph idx="1"/>
          </p:nvPr>
        </p:nvSpPr>
        <p:spPr>
          <a:xfrm>
            <a:off x="1451579" y="2015732"/>
            <a:ext cx="9603275" cy="3982112"/>
          </a:xfrm>
        </p:spPr>
        <p:txBody>
          <a:bodyPr>
            <a:noAutofit/>
          </a:bodyPr>
          <a:lstStyle/>
          <a:p>
            <a:endParaRPr lang="en-US"/>
          </a:p>
          <a:p>
            <a:r>
              <a:rPr lang="en-US" sz="1400">
                <a:latin typeface="Times New Roman" pitchFamily="18" charset="0"/>
                <a:cs typeface="Times New Roman" pitchFamily="18" charset="0"/>
              </a:rPr>
              <a:t>   1. G. Luger, W. A. Stubblefield, "Artificial Intelligence", Third Edition, Addison- Wesley, (2007)</a:t>
            </a:r>
          </a:p>
          <a:p>
            <a:r>
              <a:rPr lang="en-US" sz="1400">
                <a:latin typeface="Times New Roman" pitchFamily="18" charset="0"/>
                <a:cs typeface="Times New Roman" pitchFamily="18" charset="0"/>
              </a:rPr>
              <a:t>   2. William F. </a:t>
            </a:r>
            <a:r>
              <a:rPr lang="en-US" sz="1400" err="1">
                <a:latin typeface="Times New Roman" pitchFamily="18" charset="0"/>
                <a:cs typeface="Times New Roman" pitchFamily="18" charset="0"/>
              </a:rPr>
              <a:t>Clocksin</a:t>
            </a:r>
            <a:r>
              <a:rPr lang="en-US" sz="1400">
                <a:latin typeface="Times New Roman" pitchFamily="18" charset="0"/>
                <a:cs typeface="Times New Roman" pitchFamily="18" charset="0"/>
              </a:rPr>
              <a:t>, Christopher S. </a:t>
            </a:r>
            <a:r>
              <a:rPr lang="en-US" sz="1400" err="1">
                <a:latin typeface="Times New Roman" pitchFamily="18" charset="0"/>
                <a:cs typeface="Times New Roman" pitchFamily="18" charset="0"/>
              </a:rPr>
              <a:t>Mellish</a:t>
            </a:r>
            <a:r>
              <a:rPr lang="en-US" sz="1400">
                <a:latin typeface="Times New Roman" pitchFamily="18" charset="0"/>
                <a:cs typeface="Times New Roman" pitchFamily="18" charset="0"/>
              </a:rPr>
              <a:t>-Programming in Prolog-Springer (2003)  ,Introducing Data science</a:t>
            </a:r>
          </a:p>
          <a:p>
            <a:r>
              <a:rPr lang="en-US" sz="1400">
                <a:latin typeface="Times New Roman" pitchFamily="18" charset="0"/>
                <a:cs typeface="Times New Roman" pitchFamily="18" charset="0"/>
              </a:rPr>
              <a:t>         by Davy </a:t>
            </a:r>
            <a:r>
              <a:rPr lang="en-US" sz="1400" err="1">
                <a:latin typeface="Times New Roman" pitchFamily="18" charset="0"/>
                <a:cs typeface="Times New Roman" pitchFamily="18" charset="0"/>
              </a:rPr>
              <a:t>Cielen</a:t>
            </a:r>
            <a:r>
              <a:rPr lang="en-US" sz="1400">
                <a:latin typeface="Times New Roman" pitchFamily="18" charset="0"/>
                <a:cs typeface="Times New Roman" pitchFamily="18" charset="0"/>
              </a:rPr>
              <a:t>, Arno D.B. </a:t>
            </a:r>
            <a:r>
              <a:rPr lang="en-US" sz="1400" err="1">
                <a:latin typeface="Times New Roman" pitchFamily="18" charset="0"/>
                <a:cs typeface="Times New Roman" pitchFamily="18" charset="0"/>
              </a:rPr>
              <a:t>Meysmen</a:t>
            </a:r>
            <a:r>
              <a:rPr lang="en-US" sz="1400">
                <a:latin typeface="Times New Roman" pitchFamily="18" charset="0"/>
                <a:cs typeface="Times New Roman" pitchFamily="18" charset="0"/>
              </a:rPr>
              <a:t>, Mohamed Ali</a:t>
            </a:r>
          </a:p>
          <a:p>
            <a:r>
              <a:rPr lang="en-US" sz="1400">
                <a:latin typeface="Times New Roman" pitchFamily="18" charset="0"/>
                <a:cs typeface="Times New Roman" pitchFamily="18" charset="0"/>
              </a:rPr>
              <a:t>   3. Patrick Henry Winston, ‘Artificial Intelligence,’ Pearson Education (2003)</a:t>
            </a:r>
          </a:p>
          <a:p>
            <a:pPr fontAlgn="base"/>
            <a:r>
              <a:rPr lang="en-IN" sz="1400">
                <a:latin typeface="Times New Roman" pitchFamily="18" charset="0"/>
                <a:cs typeface="Times New Roman" pitchFamily="18" charset="0"/>
              </a:rPr>
              <a:t>   4. George F. Luger - Artificial Intelligence. Structures and Strategies for Complex Problem </a:t>
            </a:r>
            <a:endParaRPr lang="en-US" sz="1400">
              <a:latin typeface="Times New Roman" pitchFamily="18" charset="0"/>
              <a:cs typeface="Times New Roman" pitchFamily="18" charset="0"/>
            </a:endParaRPr>
          </a:p>
          <a:p>
            <a:pPr fontAlgn="base"/>
            <a:r>
              <a:rPr lang="en-IN" sz="1400">
                <a:latin typeface="Times New Roman" pitchFamily="18" charset="0"/>
                <a:cs typeface="Times New Roman" pitchFamily="18" charset="0"/>
              </a:rPr>
              <a:t>              Solving. Sixth Edition-Addison Wesley (2009) </a:t>
            </a:r>
            <a:r>
              <a:rPr lang="en-US" sz="1400">
                <a:latin typeface="Times New Roman" pitchFamily="18" charset="0"/>
                <a:cs typeface="Times New Roman" pitchFamily="18" charset="0"/>
              </a:rPr>
              <a:t> </a:t>
            </a:r>
          </a:p>
          <a:p>
            <a:pPr fontAlgn="base"/>
            <a:r>
              <a:rPr lang="en-IN" sz="1400">
                <a:latin typeface="Times New Roman" pitchFamily="18" charset="0"/>
                <a:cs typeface="Times New Roman" pitchFamily="18" charset="0"/>
              </a:rPr>
              <a:t>  5.Tshepo Chris </a:t>
            </a:r>
            <a:r>
              <a:rPr lang="en-IN" sz="1400" err="1">
                <a:latin typeface="Times New Roman" pitchFamily="18" charset="0"/>
                <a:cs typeface="Times New Roman" pitchFamily="18" charset="0"/>
              </a:rPr>
              <a:t>Nokeri</a:t>
            </a:r>
            <a:r>
              <a:rPr lang="en-IN" sz="1400">
                <a:latin typeface="Times New Roman" pitchFamily="18" charset="0"/>
                <a:cs typeface="Times New Roman" pitchFamily="18" charset="0"/>
              </a:rPr>
              <a:t> - Data Science Revealed_ With Feature Engineering, Data Visualization, Pipeline Development, and    </a:t>
            </a:r>
          </a:p>
          <a:p>
            <a:pPr fontAlgn="base"/>
            <a:r>
              <a:rPr lang="en-IN" sz="1400">
                <a:latin typeface="Times New Roman" pitchFamily="18" charset="0"/>
                <a:cs typeface="Times New Roman" pitchFamily="18" charset="0"/>
              </a:rPr>
              <a:t>       </a:t>
            </a:r>
            <a:r>
              <a:rPr lang="en-IN" sz="1400" err="1">
                <a:latin typeface="Times New Roman" pitchFamily="18" charset="0"/>
                <a:cs typeface="Times New Roman" pitchFamily="18" charset="0"/>
              </a:rPr>
              <a:t>Hyperparameter</a:t>
            </a:r>
            <a:r>
              <a:rPr lang="en-IN" sz="1400">
                <a:latin typeface="Times New Roman" pitchFamily="18" charset="0"/>
                <a:cs typeface="Times New Roman" pitchFamily="18" charset="0"/>
              </a:rPr>
              <a:t> Tuning (2021, </a:t>
            </a:r>
            <a:r>
              <a:rPr lang="en-IN" sz="1400" err="1">
                <a:latin typeface="Times New Roman" pitchFamily="18" charset="0"/>
                <a:cs typeface="Times New Roman" pitchFamily="18" charset="0"/>
              </a:rPr>
              <a:t>Apress</a:t>
            </a:r>
            <a:r>
              <a:rPr lang="en-IN" sz="1400">
                <a:latin typeface="Times New Roman" pitchFamily="18" charset="0"/>
                <a:cs typeface="Times New Roman" pitchFamily="18" charset="0"/>
              </a:rPr>
              <a:t>) </a:t>
            </a:r>
            <a:r>
              <a:rPr lang="en-US" sz="1400">
                <a:latin typeface="Times New Roman" pitchFamily="18" charset="0"/>
                <a:cs typeface="Times New Roman" pitchFamily="18" charset="0"/>
              </a:rPr>
              <a:t> </a:t>
            </a:r>
          </a:p>
          <a:p>
            <a:pPr fontAlgn="base"/>
            <a:r>
              <a:rPr lang="en-IN" sz="1200">
                <a:latin typeface="Times New Roman" pitchFamily="18" charset="0"/>
                <a:cs typeface="Times New Roman" pitchFamily="18" charset="0"/>
              </a:rPr>
              <a:t>  </a:t>
            </a:r>
            <a:endParaRPr lang="en-IN">
              <a:solidFill>
                <a:srgbClr val="C00000"/>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endParaRPr>
          </a:p>
          <a:p>
            <a:pPr>
              <a:lnSpc>
                <a:spcPct val="150000"/>
              </a:lnSpc>
            </a:pPr>
            <a:endParaRPr lang="en-US">
              <a:solidFill>
                <a:srgbClr val="C00000"/>
              </a:solidFill>
            </a:endParaRPr>
          </a:p>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33</a:t>
            </a:fld>
            <a:endParaRPr lang="en-IN"/>
          </a:p>
        </p:txBody>
      </p:sp>
    </p:spTree>
    <p:extLst>
      <p:ext uri="{BB962C8B-B14F-4D97-AF65-F5344CB8AC3E}">
        <p14:creationId xmlns:p14="http://schemas.microsoft.com/office/powerpoint/2010/main" val="4015456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00332" y="1167618"/>
            <a:ext cx="9608234" cy="3831818"/>
          </a:xfrm>
          <a:prstGeom prst="rect">
            <a:avLst/>
          </a:prstGeom>
          <a:noFill/>
        </p:spPr>
        <p:txBody>
          <a:bodyPr wrap="square" rtlCol="0">
            <a:spAutoFit/>
          </a:bodyPr>
          <a:lstStyle/>
          <a:p>
            <a:pPr>
              <a:lnSpc>
                <a:spcPct val="150000"/>
              </a:lnSpc>
            </a:pPr>
            <a:endParaRPr lang="en-US" b="1">
              <a:solidFill>
                <a:srgbClr val="C00000"/>
              </a:solidFill>
            </a:endParaRPr>
          </a:p>
          <a:p>
            <a:pPr>
              <a:lnSpc>
                <a:spcPct val="150000"/>
              </a:lnSpc>
            </a:pPr>
            <a:endParaRPr lang="en-US" b="1">
              <a:solidFill>
                <a:srgbClr val="C00000"/>
              </a:solidFill>
            </a:endParaRPr>
          </a:p>
          <a:p>
            <a:r>
              <a:rPr lang="en-IN">
                <a:solidFill>
                  <a:srgbClr val="C00000"/>
                </a:solidFill>
              </a:rPr>
              <a:t>  </a:t>
            </a:r>
            <a:endParaRPr lang="en-IN">
              <a:solidFill>
                <a:srgbClr val="C00000"/>
              </a:solidFill>
              <a:hlinkClick r:id="rId2">
                <a:extLst>
                  <a:ext uri="{A12FA001-AC4F-418D-AE19-62706E023703}">
                    <ahyp:hlinkClr xmlns:ahyp="http://schemas.microsoft.com/office/drawing/2018/hyperlinkcolor" val="tx"/>
                  </a:ext>
                </a:extLst>
              </a:hlinkClick>
            </a:endParaRPr>
          </a:p>
          <a:p>
            <a:pPr marL="342900" indent="-342900">
              <a:buFont typeface="+mj-lt"/>
              <a:buAutoNum type="arabicPeriod"/>
            </a:pPr>
            <a:endParaRPr lang="en-IN">
              <a:solidFill>
                <a:srgbClr val="C00000"/>
              </a:solidFill>
              <a:hlinkClick r:id="rId2">
                <a:extLst>
                  <a:ext uri="{A12FA001-AC4F-418D-AE19-62706E023703}">
                    <ahyp:hlinkClr xmlns:ahyp="http://schemas.microsoft.com/office/drawing/2018/hyperlinkcolor" val="tx"/>
                  </a:ext>
                </a:extLst>
              </a:hlinkClick>
            </a:endParaRPr>
          </a:p>
          <a:p>
            <a:pPr marL="342900" indent="-342900">
              <a:buFont typeface="+mj-lt"/>
              <a:buAutoNum type="arabicPeriod"/>
            </a:pPr>
            <a:r>
              <a:rPr lang="en-IN">
                <a:solidFill>
                  <a:srgbClr val="C00000"/>
                </a:solidFill>
                <a:hlinkClick r:id="rId2">
                  <a:extLst>
                    <a:ext uri="{A12FA001-AC4F-418D-AE19-62706E023703}">
                      <ahyp:hlinkClr xmlns:ahyp="http://schemas.microsoft.com/office/drawing/2018/hyperlinkcolor" val="tx"/>
                    </a:ext>
                  </a:extLst>
                </a:hlinkClick>
              </a:rPr>
              <a:t>https://www.geeksforgeeks.org/agents-artificial-intelligence/</a:t>
            </a:r>
            <a:endParaRPr lang="en-IN">
              <a:solidFill>
                <a:srgbClr val="C00000"/>
              </a:solidFill>
            </a:endParaRPr>
          </a:p>
          <a:p>
            <a:pPr marL="342900" indent="-342900">
              <a:buFont typeface="+mj-lt"/>
              <a:buAutoNum type="arabicPeriod"/>
            </a:pPr>
            <a:r>
              <a:rPr lang="en-IN">
                <a:solidFill>
                  <a:srgbClr val="C00000"/>
                </a:solidFill>
                <a:hlinkClick r:id="rId3">
                  <a:extLst>
                    <a:ext uri="{A12FA001-AC4F-418D-AE19-62706E023703}">
                      <ahyp:hlinkClr xmlns:ahyp="http://schemas.microsoft.com/office/drawing/2018/hyperlinkcolor" val="tx"/>
                    </a:ext>
                  </a:extLst>
                </a:hlinkClick>
              </a:rPr>
              <a:t>https://www.simplilearn.com/what-is-intelligent-agent-in-ai-types-function-article</a:t>
            </a:r>
            <a:endParaRPr lang="en-IN">
              <a:solidFill>
                <a:srgbClr val="C00000"/>
              </a:solidFill>
            </a:endParaRPr>
          </a:p>
          <a:p>
            <a:pPr marL="342900" indent="-342900">
              <a:buFont typeface="+mj-lt"/>
              <a:buAutoNum type="arabicPeriod"/>
            </a:pPr>
            <a:endParaRPr lang="en-IN" b="1">
              <a:solidFill>
                <a:srgbClr val="C00000"/>
              </a:solidFill>
            </a:endParaRPr>
          </a:p>
          <a:p>
            <a:pPr marL="342900" indent="-342900">
              <a:buFont typeface="+mj-lt"/>
              <a:buAutoNum type="arabicPeriod"/>
            </a:pPr>
            <a:r>
              <a:rPr lang="en-IN">
                <a:solidFill>
                  <a:srgbClr val="C00000"/>
                </a:solidFill>
                <a:hlinkClick r:id="rId4">
                  <a:extLst>
                    <a:ext uri="{A12FA001-AC4F-418D-AE19-62706E023703}">
                      <ahyp:hlinkClr xmlns:ahyp="http://schemas.microsoft.com/office/drawing/2018/hyperlinkcolor" val="tx"/>
                    </a:ext>
                  </a:extLst>
                </a:hlinkClick>
              </a:rPr>
              <a:t>https://www.javatpoint.com/turing-test-in-ai</a:t>
            </a:r>
            <a:endParaRPr lang="en-IN">
              <a:solidFill>
                <a:srgbClr val="C00000"/>
              </a:solidFill>
            </a:endParaRPr>
          </a:p>
          <a:p>
            <a:pPr marL="342900" indent="-342900">
              <a:buAutoNum type="arabicPeriod"/>
            </a:pPr>
            <a:endParaRPr lang="en-IN">
              <a:solidFill>
                <a:srgbClr val="C00000"/>
              </a:solidFill>
            </a:endParaRPr>
          </a:p>
          <a:p>
            <a:pPr marL="342900" indent="-342900">
              <a:buFont typeface="+mj-lt"/>
              <a:buAutoNum type="arabicPeriod"/>
            </a:pPr>
            <a:r>
              <a:rPr lang="en-IN">
                <a:solidFill>
                  <a:srgbClr val="C00000"/>
                </a:solidFill>
                <a:hlinkClick r:id="rId5">
                  <a:extLst>
                    <a:ext uri="{A12FA001-AC4F-418D-AE19-62706E023703}">
                      <ahyp:hlinkClr xmlns:ahyp="http://schemas.microsoft.com/office/drawing/2018/hyperlinkcolor" val="tx"/>
                    </a:ext>
                  </a:extLst>
                </a:hlinkClick>
              </a:rPr>
              <a:t>https://www.geeksforgeeks.org/turing-test-artificial-intelligence/</a:t>
            </a:r>
            <a:endParaRPr lang="en-IN">
              <a:solidFill>
                <a:srgbClr val="C00000"/>
              </a:solidFill>
            </a:endParaRPr>
          </a:p>
          <a:p>
            <a:pPr marL="342900" indent="-342900">
              <a:buFont typeface="+mj-lt"/>
              <a:buAutoNum type="arabicPeriod"/>
            </a:pPr>
            <a:r>
              <a:rPr lang="en-IN">
                <a:solidFill>
                  <a:srgbClr val="C00000"/>
                </a:solidFill>
                <a:hlinkClick r:id="rId6">
                  <a:extLst>
                    <a:ext uri="{A12FA001-AC4F-418D-AE19-62706E023703}">
                      <ahyp:hlinkClr xmlns:ahyp="http://schemas.microsoft.com/office/drawing/2018/hyperlinkcolor" val="tx"/>
                    </a:ext>
                  </a:extLst>
                </a:hlinkClick>
              </a:rPr>
              <a:t>https://www.section.io/engineering-education/turing-test-in-ai/</a:t>
            </a:r>
            <a:endParaRPr lang="en-IN">
              <a:solidFill>
                <a:srgbClr val="C00000"/>
              </a:solidFill>
            </a:endParaRPr>
          </a:p>
          <a:p>
            <a:pPr>
              <a:lnSpc>
                <a:spcPct val="150000"/>
              </a:lnSpc>
            </a:pPr>
            <a:endParaRPr lang="en-US">
              <a:solidFill>
                <a:srgbClr val="C00000"/>
              </a:solidFill>
            </a:endParaRPr>
          </a:p>
        </p:txBody>
      </p:sp>
      <p:pic>
        <p:nvPicPr>
          <p:cNvPr id="5" name="Picture 2" descr="KL Deemed to be University Logo"/>
          <p:cNvPicPr>
            <a:picLocks noChangeAspect="1" noChangeArrowheads="1"/>
          </p:cNvPicPr>
          <p:nvPr/>
        </p:nvPicPr>
        <p:blipFill>
          <a:blip r:embed="rId7" cstate="print"/>
          <a:srcRect/>
          <a:stretch>
            <a:fillRect/>
          </a:stretch>
        </p:blipFill>
        <p:spPr bwMode="auto">
          <a:xfrm>
            <a:off x="0" y="0"/>
            <a:ext cx="1990725" cy="600076"/>
          </a:xfrm>
          <a:prstGeom prst="rect">
            <a:avLst/>
          </a:prstGeom>
          <a:noFill/>
        </p:spPr>
      </p:pic>
      <p:sp>
        <p:nvSpPr>
          <p:cNvPr id="6" name="Title 1"/>
          <p:cNvSpPr>
            <a:spLocks noGrp="1"/>
          </p:cNvSpPr>
          <p:nvPr>
            <p:ph type="title"/>
          </p:nvPr>
        </p:nvSpPr>
        <p:spPr>
          <a:xfrm>
            <a:off x="1831407" y="323557"/>
            <a:ext cx="9603275" cy="1049235"/>
          </a:xfrm>
        </p:spPr>
        <p:txBody>
          <a:bodyPr/>
          <a:lstStyle/>
          <a:p>
            <a:r>
              <a:rPr lang="en-US"/>
              <a:t>Reference books and </a:t>
            </a:r>
            <a:r>
              <a:rPr lang="en-US" err="1"/>
              <a:t>weblinks</a:t>
            </a:r>
            <a:endParaRPr lang="en-IN"/>
          </a:p>
        </p:txBody>
      </p:sp>
      <p:sp>
        <p:nvSpPr>
          <p:cNvPr id="7" name="Slide Number Placeholder 6"/>
          <p:cNvSpPr>
            <a:spLocks noGrp="1"/>
          </p:cNvSpPr>
          <p:nvPr>
            <p:ph type="sldNum" sz="quarter" idx="12"/>
          </p:nvPr>
        </p:nvSpPr>
        <p:spPr/>
        <p:txBody>
          <a:bodyPr/>
          <a:lstStyle/>
          <a:p>
            <a:fld id="{CBABCCC1-BF11-4F37-963E-1BCD5B23FD72}" type="slidenum">
              <a:rPr lang="en-IN" smtClean="0"/>
              <a:pPr/>
              <a:t>34</a:t>
            </a:fld>
            <a:endParaRPr lang="en-IN"/>
          </a:p>
        </p:txBody>
      </p:sp>
    </p:spTree>
    <p:extLst>
      <p:ext uri="{BB962C8B-B14F-4D97-AF65-F5344CB8AC3E}">
        <p14:creationId xmlns:p14="http://schemas.microsoft.com/office/powerpoint/2010/main" val="2640456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Agents cont’d</a:t>
            </a:r>
            <a:endParaRPr lang="en-IN"/>
          </a:p>
        </p:txBody>
      </p:sp>
      <p:sp>
        <p:nvSpPr>
          <p:cNvPr id="3" name="Content Placeholder 2"/>
          <p:cNvSpPr>
            <a:spLocks noGrp="1"/>
          </p:cNvSpPr>
          <p:nvPr>
            <p:ph idx="1"/>
          </p:nvPr>
        </p:nvSpPr>
        <p:spPr>
          <a:xfrm>
            <a:off x="1451579" y="1853754"/>
            <a:ext cx="10404624" cy="4252578"/>
          </a:xfrm>
        </p:spPr>
        <p:txBody>
          <a:bodyPr>
            <a:noAutofit/>
          </a:bodyPr>
          <a:lstStyle/>
          <a:p>
            <a:pPr marL="350520" indent="-338455">
              <a:lnSpc>
                <a:spcPct val="100000"/>
              </a:lnSpc>
              <a:spcBef>
                <a:spcPts val="480"/>
              </a:spcBef>
              <a:tabLst>
                <a:tab pos="350520" algn="l"/>
                <a:tab pos="351155" algn="l"/>
              </a:tabLst>
            </a:pPr>
            <a:r>
              <a:rPr lang="en-US" sz="2400"/>
              <a:t>Human agent:</a:t>
            </a:r>
          </a:p>
          <a:p>
            <a:pPr marL="807720" lvl="1" indent="-338455">
              <a:lnSpc>
                <a:spcPct val="100000"/>
              </a:lnSpc>
              <a:spcBef>
                <a:spcPts val="480"/>
              </a:spcBef>
              <a:tabLst>
                <a:tab pos="350520" algn="l"/>
                <a:tab pos="351155" algn="l"/>
              </a:tabLst>
            </a:pPr>
            <a:r>
              <a:rPr lang="en-US" sz="2400"/>
              <a:t>Eyes, ears, and other organs for sensors;</a:t>
            </a:r>
          </a:p>
          <a:p>
            <a:pPr marL="807720" lvl="1" indent="-338455">
              <a:lnSpc>
                <a:spcPct val="100000"/>
              </a:lnSpc>
              <a:spcBef>
                <a:spcPts val="480"/>
              </a:spcBef>
              <a:tabLst>
                <a:tab pos="350520" algn="l"/>
                <a:tab pos="351155" algn="l"/>
              </a:tabLst>
            </a:pPr>
            <a:r>
              <a:rPr lang="en-US" sz="2400"/>
              <a:t>Hands, legs, mouth, and other body parts for actuators</a:t>
            </a:r>
          </a:p>
          <a:p>
            <a:pPr marL="350520" indent="-338455">
              <a:lnSpc>
                <a:spcPct val="100000"/>
              </a:lnSpc>
              <a:tabLst>
                <a:tab pos="350520" algn="l"/>
                <a:tab pos="351155" algn="l"/>
              </a:tabLst>
            </a:pPr>
            <a:r>
              <a:rPr lang="en-US" sz="2400"/>
              <a:t>Robotic agent:</a:t>
            </a:r>
          </a:p>
          <a:p>
            <a:pPr marL="807720" lvl="1" indent="-338455">
              <a:lnSpc>
                <a:spcPct val="100000"/>
              </a:lnSpc>
              <a:tabLst>
                <a:tab pos="350520" algn="l"/>
                <a:tab pos="351155" algn="l"/>
              </a:tabLst>
            </a:pPr>
            <a:r>
              <a:rPr lang="en-US" sz="2400"/>
              <a:t>cameras and infrared range finders for sensors;</a:t>
            </a:r>
          </a:p>
          <a:p>
            <a:pPr marL="807720" lvl="1" indent="-338455">
              <a:lnSpc>
                <a:spcPct val="100000"/>
              </a:lnSpc>
              <a:tabLst>
                <a:tab pos="350520" algn="l"/>
                <a:tab pos="351155" algn="l"/>
              </a:tabLst>
            </a:pPr>
            <a:r>
              <a:rPr lang="en-US" sz="2400"/>
              <a:t>various motors for actuators</a:t>
            </a:r>
          </a:p>
          <a:p>
            <a:pPr marL="350520" indent="-338455">
              <a:lnSpc>
                <a:spcPct val="100000"/>
              </a:lnSpc>
              <a:tabLst>
                <a:tab pos="350520" algn="l"/>
                <a:tab pos="351155" algn="l"/>
              </a:tabLst>
            </a:pPr>
            <a:r>
              <a:rPr lang="en-US" sz="2400"/>
              <a:t>A software agent:</a:t>
            </a:r>
          </a:p>
          <a:p>
            <a:pPr marL="807720" lvl="1" indent="-338455">
              <a:lnSpc>
                <a:spcPct val="100000"/>
              </a:lnSpc>
              <a:tabLst>
                <a:tab pos="350520" algn="l"/>
                <a:tab pos="351155" algn="l"/>
              </a:tabLst>
            </a:pPr>
            <a:r>
              <a:rPr lang="en-US" sz="2400"/>
              <a:t>Keystrokes, file contents, received network packages as sensors</a:t>
            </a:r>
          </a:p>
          <a:p>
            <a:pPr marL="807720" lvl="1" indent="-338455">
              <a:lnSpc>
                <a:spcPct val="100000"/>
              </a:lnSpc>
              <a:tabLst>
                <a:tab pos="350520" algn="l"/>
                <a:tab pos="351155" algn="l"/>
              </a:tabLst>
            </a:pPr>
            <a:r>
              <a:rPr lang="en-US" sz="2400"/>
              <a:t>Displays on the screen, files, sent network packets as actuators</a:t>
            </a:r>
          </a:p>
          <a:p>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342879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 function   </a:t>
            </a:r>
            <a:endParaRPr lang="en-IN"/>
          </a:p>
        </p:txBody>
      </p:sp>
      <p:sp>
        <p:nvSpPr>
          <p:cNvPr id="3" name="Content Placeholder 2"/>
          <p:cNvSpPr>
            <a:spLocks noGrp="1"/>
          </p:cNvSpPr>
          <p:nvPr>
            <p:ph idx="1"/>
          </p:nvPr>
        </p:nvSpPr>
        <p:spPr/>
        <p:txBody>
          <a:bodyPr>
            <a:noAutofit/>
          </a:bodyPr>
          <a:lstStyle/>
          <a:p>
            <a:pPr algn="just">
              <a:defRPr/>
            </a:pPr>
            <a:r>
              <a:rPr lang="en-GB" sz="2400"/>
              <a:t>A mathematical formula called the agent function converts a series of observations into actions.</a:t>
            </a:r>
          </a:p>
          <a:p>
            <a:pPr algn="just">
              <a:defRPr/>
            </a:pPr>
            <a:r>
              <a:rPr lang="en-US" sz="2400"/>
              <a:t>The function is implemented as the </a:t>
            </a:r>
            <a:r>
              <a:rPr lang="en-US" sz="2400" i="1">
                <a:solidFill>
                  <a:srgbClr val="FF0000"/>
                </a:solidFill>
              </a:rPr>
              <a:t>agent program</a:t>
            </a:r>
            <a:r>
              <a:rPr lang="en-US" sz="2400"/>
              <a:t>.</a:t>
            </a:r>
          </a:p>
          <a:p>
            <a:pPr algn="just">
              <a:defRPr/>
            </a:pPr>
            <a:r>
              <a:rPr lang="en-GB" sz="2400"/>
              <a:t>Actuator refers to the component of an agent that performs an action.</a:t>
            </a:r>
            <a:endParaRPr lang="en-US" sz="2400"/>
          </a:p>
          <a:p>
            <a:pPr algn="just">
              <a:defRPr/>
            </a:pPr>
            <a:r>
              <a:rPr lang="en-US" sz="2400"/>
              <a:t>environment </a:t>
            </a:r>
            <a:r>
              <a:rPr lang="en-US" sz="2400">
                <a:sym typeface="Symbol" pitchFamily="18" charset="2"/>
              </a:rPr>
              <a:t></a:t>
            </a:r>
            <a:r>
              <a:rPr lang="en-US" sz="2400"/>
              <a:t> sensors </a:t>
            </a:r>
            <a:r>
              <a:rPr lang="en-US" sz="2400">
                <a:sym typeface="Symbol" pitchFamily="18" charset="2"/>
              </a:rPr>
              <a:t></a:t>
            </a:r>
            <a:r>
              <a:rPr lang="en-US" sz="2400"/>
              <a:t> agent function </a:t>
            </a:r>
            <a:r>
              <a:rPr lang="en-US" sz="2400">
                <a:sym typeface="Symbol" pitchFamily="18" charset="2"/>
              </a:rPr>
              <a:t></a:t>
            </a:r>
            <a:r>
              <a:rPr lang="en-US" sz="2400"/>
              <a:t> actuators </a:t>
            </a:r>
            <a:r>
              <a:rPr lang="en-US" sz="2400">
                <a:sym typeface="Symbol" pitchFamily="18" charset="2"/>
              </a:rPr>
              <a:t></a:t>
            </a:r>
            <a:r>
              <a:rPr lang="en-US" sz="2400"/>
              <a:t> environment</a:t>
            </a:r>
          </a:p>
          <a:p>
            <a:pPr algn="just"/>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a:p>
        </p:txBody>
      </p:sp>
      <p:sp>
        <p:nvSpPr>
          <p:cNvPr id="6" name="object 5">
            <a:extLst>
              <a:ext uri="{FF2B5EF4-FFF2-40B4-BE49-F238E27FC236}">
                <a16:creationId xmlns:a16="http://schemas.microsoft.com/office/drawing/2014/main" id="{CCA0BEA6-F6D4-F161-185B-92E990D490F3}"/>
              </a:ext>
            </a:extLst>
          </p:cNvPr>
          <p:cNvSpPr/>
          <p:nvPr/>
        </p:nvSpPr>
        <p:spPr>
          <a:xfrm>
            <a:off x="3043196" y="4748169"/>
            <a:ext cx="4978399" cy="1314842"/>
          </a:xfrm>
          <a:prstGeom prst="rect">
            <a:avLst/>
          </a:prstGeom>
          <a:blipFill>
            <a:blip r:embed="rId2" cstate="print"/>
            <a:stretch>
              <a:fillRect/>
            </a:stretch>
          </a:blipFill>
        </p:spPr>
        <p:txBody>
          <a:bodyPr wrap="square" lIns="0" tIns="0" rIns="0" bIns="0" rtlCol="0"/>
          <a:lstStyle/>
          <a:p>
            <a:endParaRPr sz="1600"/>
          </a:p>
        </p:txBody>
      </p:sp>
    </p:spTree>
    <p:extLst>
      <p:ext uri="{BB962C8B-B14F-4D97-AF65-F5344CB8AC3E}">
        <p14:creationId xmlns:p14="http://schemas.microsoft.com/office/powerpoint/2010/main" val="255363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3" name="Rounded Rectangle 24">
            <a:extLst>
              <a:ext uri="{FF2B5EF4-FFF2-40B4-BE49-F238E27FC236}">
                <a16:creationId xmlns:a16="http://schemas.microsoft.com/office/drawing/2014/main" id="{91A97C54-E551-9E5B-90BD-08836CC1FE4E}"/>
              </a:ext>
            </a:extLst>
          </p:cNvPr>
          <p:cNvSpPr>
            <a:spLocks noChangeArrowheads="1"/>
          </p:cNvSpPr>
          <p:nvPr/>
        </p:nvSpPr>
        <p:spPr bwMode="auto">
          <a:xfrm>
            <a:off x="3352800" y="1219200"/>
            <a:ext cx="4724400" cy="4572001"/>
          </a:xfrm>
          <a:prstGeom prst="roundRect">
            <a:avLst>
              <a:gd name="adj" fmla="val 16667"/>
            </a:avLst>
          </a:prstGeom>
          <a:solidFill>
            <a:srgbClr val="000000">
              <a:alpha val="10196"/>
            </a:srgbClr>
          </a:solidFill>
          <a:ln w="19050" algn="ctr">
            <a:solidFill>
              <a:schemeClr val="tx1"/>
            </a:solidFill>
            <a:prstDash val="lgDash"/>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600"/>
          </a:p>
        </p:txBody>
      </p:sp>
      <p:grpSp>
        <p:nvGrpSpPr>
          <p:cNvPr id="5" name="Group 20">
            <a:extLst>
              <a:ext uri="{FF2B5EF4-FFF2-40B4-BE49-F238E27FC236}">
                <a16:creationId xmlns:a16="http://schemas.microsoft.com/office/drawing/2014/main" id="{5C6FC181-810A-3B9D-8E02-BEAB114D5A57}"/>
              </a:ext>
            </a:extLst>
          </p:cNvPr>
          <p:cNvGrpSpPr>
            <a:grpSpLocks/>
          </p:cNvGrpSpPr>
          <p:nvPr/>
        </p:nvGrpSpPr>
        <p:grpSpPr bwMode="auto">
          <a:xfrm>
            <a:off x="4000500" y="1600201"/>
            <a:ext cx="3448050" cy="461963"/>
            <a:chOff x="2590800" y="1447800"/>
            <a:chExt cx="3448384" cy="461665"/>
          </a:xfrm>
        </p:grpSpPr>
        <p:sp>
          <p:nvSpPr>
            <p:cNvPr id="6" name="Oval 4">
              <a:extLst>
                <a:ext uri="{FF2B5EF4-FFF2-40B4-BE49-F238E27FC236}">
                  <a16:creationId xmlns:a16="http://schemas.microsoft.com/office/drawing/2014/main" id="{99F3CAEC-B904-E9D8-FE81-971A22A8AC92}"/>
                </a:ext>
              </a:extLst>
            </p:cNvPr>
            <p:cNvSpPr>
              <a:spLocks noChangeArrowheads="1"/>
            </p:cNvSpPr>
            <p:nvPr/>
          </p:nvSpPr>
          <p:spPr bwMode="auto">
            <a:xfrm>
              <a:off x="2590800" y="1564332"/>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7" name="Oval 5">
              <a:extLst>
                <a:ext uri="{FF2B5EF4-FFF2-40B4-BE49-F238E27FC236}">
                  <a16:creationId xmlns:a16="http://schemas.microsoft.com/office/drawing/2014/main" id="{5290FEED-C8DB-C74F-D74C-46C12C33B006}"/>
                </a:ext>
              </a:extLst>
            </p:cNvPr>
            <p:cNvSpPr>
              <a:spLocks noChangeArrowheads="1"/>
            </p:cNvSpPr>
            <p:nvPr/>
          </p:nvSpPr>
          <p:spPr bwMode="auto">
            <a:xfrm>
              <a:off x="3048000" y="1564332"/>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8" name="Oval 6">
              <a:extLst>
                <a:ext uri="{FF2B5EF4-FFF2-40B4-BE49-F238E27FC236}">
                  <a16:creationId xmlns:a16="http://schemas.microsoft.com/office/drawing/2014/main" id="{9A23FD9B-563C-3279-96BD-35744D46451A}"/>
                </a:ext>
              </a:extLst>
            </p:cNvPr>
            <p:cNvSpPr>
              <a:spLocks noChangeArrowheads="1"/>
            </p:cNvSpPr>
            <p:nvPr/>
          </p:nvSpPr>
          <p:spPr bwMode="auto">
            <a:xfrm>
              <a:off x="3581400" y="1564332"/>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9" name="Oval 7">
              <a:extLst>
                <a:ext uri="{FF2B5EF4-FFF2-40B4-BE49-F238E27FC236}">
                  <a16:creationId xmlns:a16="http://schemas.microsoft.com/office/drawing/2014/main" id="{0DBD67E2-06BD-40EB-D4B1-277856F8D2FA}"/>
                </a:ext>
              </a:extLst>
            </p:cNvPr>
            <p:cNvSpPr>
              <a:spLocks noChangeArrowheads="1"/>
            </p:cNvSpPr>
            <p:nvPr/>
          </p:nvSpPr>
          <p:spPr bwMode="auto">
            <a:xfrm>
              <a:off x="4114800" y="1564332"/>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10" name="TextBox 8">
              <a:extLst>
                <a:ext uri="{FF2B5EF4-FFF2-40B4-BE49-F238E27FC236}">
                  <a16:creationId xmlns:a16="http://schemas.microsoft.com/office/drawing/2014/main" id="{0B8CE6E8-CF1D-F960-D4F1-F862EF1C9EF6}"/>
                </a:ext>
              </a:extLst>
            </p:cNvPr>
            <p:cNvSpPr txBox="1">
              <a:spLocks noChangeArrowheads="1"/>
            </p:cNvSpPr>
            <p:nvPr/>
          </p:nvSpPr>
          <p:spPr bwMode="auto">
            <a:xfrm>
              <a:off x="4724400" y="1447800"/>
              <a:ext cx="1314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Sensors</a:t>
              </a:r>
            </a:p>
          </p:txBody>
        </p:sp>
      </p:grpSp>
      <p:grpSp>
        <p:nvGrpSpPr>
          <p:cNvPr id="11" name="Group 19">
            <a:extLst>
              <a:ext uri="{FF2B5EF4-FFF2-40B4-BE49-F238E27FC236}">
                <a16:creationId xmlns:a16="http://schemas.microsoft.com/office/drawing/2014/main" id="{BFDAD1C1-941C-D6C2-65C1-52F4DF1439E0}"/>
              </a:ext>
            </a:extLst>
          </p:cNvPr>
          <p:cNvGrpSpPr>
            <a:grpSpLocks/>
          </p:cNvGrpSpPr>
          <p:nvPr/>
        </p:nvGrpSpPr>
        <p:grpSpPr bwMode="auto">
          <a:xfrm>
            <a:off x="3743325" y="2667000"/>
            <a:ext cx="3962400" cy="685800"/>
            <a:chOff x="2057400" y="2514600"/>
            <a:chExt cx="3962400" cy="685800"/>
          </a:xfrm>
        </p:grpSpPr>
        <p:sp>
          <p:nvSpPr>
            <p:cNvPr id="12" name="Rounded Rectangle 10">
              <a:extLst>
                <a:ext uri="{FF2B5EF4-FFF2-40B4-BE49-F238E27FC236}">
                  <a16:creationId xmlns:a16="http://schemas.microsoft.com/office/drawing/2014/main" id="{15103B61-D573-0C82-D4FC-8708CBF71B00}"/>
                </a:ext>
              </a:extLst>
            </p:cNvPr>
            <p:cNvSpPr>
              <a:spLocks noChangeArrowheads="1"/>
            </p:cNvSpPr>
            <p:nvPr/>
          </p:nvSpPr>
          <p:spPr bwMode="auto">
            <a:xfrm>
              <a:off x="2057400" y="2514600"/>
              <a:ext cx="3962400" cy="6858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13" name="TextBox 11">
              <a:extLst>
                <a:ext uri="{FF2B5EF4-FFF2-40B4-BE49-F238E27FC236}">
                  <a16:creationId xmlns:a16="http://schemas.microsoft.com/office/drawing/2014/main" id="{3817E80F-6D54-FD0A-10B0-9FF4EADAAA7C}"/>
                </a:ext>
              </a:extLst>
            </p:cNvPr>
            <p:cNvSpPr txBox="1">
              <a:spLocks noChangeArrowheads="1"/>
            </p:cNvSpPr>
            <p:nvPr/>
          </p:nvSpPr>
          <p:spPr bwMode="auto">
            <a:xfrm>
              <a:off x="2328837" y="2626668"/>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Percept (Observations)</a:t>
              </a:r>
            </a:p>
          </p:txBody>
        </p:sp>
      </p:grpSp>
      <p:grpSp>
        <p:nvGrpSpPr>
          <p:cNvPr id="14" name="Group 52">
            <a:extLst>
              <a:ext uri="{FF2B5EF4-FFF2-40B4-BE49-F238E27FC236}">
                <a16:creationId xmlns:a16="http://schemas.microsoft.com/office/drawing/2014/main" id="{0FC16AAD-A3BA-2D49-1006-C85BD9F01AE4}"/>
              </a:ext>
            </a:extLst>
          </p:cNvPr>
          <p:cNvGrpSpPr>
            <a:grpSpLocks/>
          </p:cNvGrpSpPr>
          <p:nvPr/>
        </p:nvGrpSpPr>
        <p:grpSpPr bwMode="auto">
          <a:xfrm>
            <a:off x="4924425" y="5029200"/>
            <a:ext cx="1600200" cy="609600"/>
            <a:chOff x="3248192" y="4876800"/>
            <a:chExt cx="1600200" cy="609600"/>
          </a:xfrm>
        </p:grpSpPr>
        <p:sp>
          <p:nvSpPr>
            <p:cNvPr id="15" name="TextBox 13">
              <a:extLst>
                <a:ext uri="{FF2B5EF4-FFF2-40B4-BE49-F238E27FC236}">
                  <a16:creationId xmlns:a16="http://schemas.microsoft.com/office/drawing/2014/main" id="{CBCFCAFB-58A4-B017-DD76-B43FDE650EDE}"/>
                </a:ext>
              </a:extLst>
            </p:cNvPr>
            <p:cNvSpPr txBox="1">
              <a:spLocks noChangeArrowheads="1"/>
            </p:cNvSpPr>
            <p:nvPr/>
          </p:nvSpPr>
          <p:spPr bwMode="auto">
            <a:xfrm>
              <a:off x="3382885" y="4950768"/>
              <a:ext cx="133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Actuator</a:t>
              </a:r>
            </a:p>
          </p:txBody>
        </p:sp>
        <p:sp>
          <p:nvSpPr>
            <p:cNvPr id="16" name="Rounded Rectangle 14">
              <a:extLst>
                <a:ext uri="{FF2B5EF4-FFF2-40B4-BE49-F238E27FC236}">
                  <a16:creationId xmlns:a16="http://schemas.microsoft.com/office/drawing/2014/main" id="{F30CEAD6-963D-A761-F875-9D2DF08224F2}"/>
                </a:ext>
              </a:extLst>
            </p:cNvPr>
            <p:cNvSpPr>
              <a:spLocks noChangeArrowheads="1"/>
            </p:cNvSpPr>
            <p:nvPr/>
          </p:nvSpPr>
          <p:spPr bwMode="auto">
            <a:xfrm>
              <a:off x="3248192" y="4876800"/>
              <a:ext cx="1600200" cy="6096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grpSp>
      <p:sp>
        <p:nvSpPr>
          <p:cNvPr id="19" name="TextBox 15">
            <a:extLst>
              <a:ext uri="{FF2B5EF4-FFF2-40B4-BE49-F238E27FC236}">
                <a16:creationId xmlns:a16="http://schemas.microsoft.com/office/drawing/2014/main" id="{5BCEA967-97DB-1871-B9E8-2CADA3FD26D8}"/>
              </a:ext>
            </a:extLst>
          </p:cNvPr>
          <p:cNvSpPr txBox="1">
            <a:spLocks noChangeArrowheads="1"/>
          </p:cNvSpPr>
          <p:nvPr/>
        </p:nvSpPr>
        <p:spPr bwMode="auto">
          <a:xfrm>
            <a:off x="5713413" y="5775202"/>
            <a:ext cx="104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Action</a:t>
            </a:r>
          </a:p>
        </p:txBody>
      </p:sp>
      <p:sp>
        <p:nvSpPr>
          <p:cNvPr id="20" name="TextBox 16">
            <a:extLst>
              <a:ext uri="{FF2B5EF4-FFF2-40B4-BE49-F238E27FC236}">
                <a16:creationId xmlns:a16="http://schemas.microsoft.com/office/drawing/2014/main" id="{61A0E059-C71B-AC3C-B1DD-EEEF3B5780FE}"/>
              </a:ext>
            </a:extLst>
          </p:cNvPr>
          <p:cNvSpPr txBox="1">
            <a:spLocks noChangeArrowheads="1"/>
          </p:cNvSpPr>
          <p:nvPr/>
        </p:nvSpPr>
        <p:spPr bwMode="auto">
          <a:xfrm>
            <a:off x="8534401" y="1445418"/>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Environment</a:t>
            </a:r>
          </a:p>
        </p:txBody>
      </p:sp>
      <p:sp>
        <p:nvSpPr>
          <p:cNvPr id="21" name="TextBox 21">
            <a:extLst>
              <a:ext uri="{FF2B5EF4-FFF2-40B4-BE49-F238E27FC236}">
                <a16:creationId xmlns:a16="http://schemas.microsoft.com/office/drawing/2014/main" id="{0E3E9C90-6194-2A27-DD03-38A079EA3150}"/>
              </a:ext>
            </a:extLst>
          </p:cNvPr>
          <p:cNvSpPr txBox="1">
            <a:spLocks noChangeArrowheads="1"/>
          </p:cNvSpPr>
          <p:nvPr/>
        </p:nvSpPr>
        <p:spPr bwMode="auto">
          <a:xfrm>
            <a:off x="1457428" y="1161945"/>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Environment</a:t>
            </a:r>
          </a:p>
        </p:txBody>
      </p:sp>
      <p:sp>
        <p:nvSpPr>
          <p:cNvPr id="22" name="TextBox 22">
            <a:extLst>
              <a:ext uri="{FF2B5EF4-FFF2-40B4-BE49-F238E27FC236}">
                <a16:creationId xmlns:a16="http://schemas.microsoft.com/office/drawing/2014/main" id="{F1B28627-B447-E006-A4A4-448FEC3F1958}"/>
              </a:ext>
            </a:extLst>
          </p:cNvPr>
          <p:cNvSpPr txBox="1">
            <a:spLocks noChangeArrowheads="1"/>
          </p:cNvSpPr>
          <p:nvPr/>
        </p:nvSpPr>
        <p:spPr bwMode="auto">
          <a:xfrm>
            <a:off x="8150224" y="5654402"/>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Environment</a:t>
            </a:r>
          </a:p>
        </p:txBody>
      </p:sp>
      <p:sp>
        <p:nvSpPr>
          <p:cNvPr id="23" name="TextBox 23">
            <a:extLst>
              <a:ext uri="{FF2B5EF4-FFF2-40B4-BE49-F238E27FC236}">
                <a16:creationId xmlns:a16="http://schemas.microsoft.com/office/drawing/2014/main" id="{4EA4FF1C-BF52-84D9-2EBB-D06D4F834153}"/>
              </a:ext>
            </a:extLst>
          </p:cNvPr>
          <p:cNvSpPr txBox="1">
            <a:spLocks noChangeArrowheads="1"/>
          </p:cNvSpPr>
          <p:nvPr/>
        </p:nvSpPr>
        <p:spPr bwMode="auto">
          <a:xfrm>
            <a:off x="1938336" y="5707855"/>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Environment</a:t>
            </a:r>
          </a:p>
        </p:txBody>
      </p:sp>
      <p:sp>
        <p:nvSpPr>
          <p:cNvPr id="24" name="TextBox 25">
            <a:extLst>
              <a:ext uri="{FF2B5EF4-FFF2-40B4-BE49-F238E27FC236}">
                <a16:creationId xmlns:a16="http://schemas.microsoft.com/office/drawing/2014/main" id="{8DD324B9-B8CA-9B6A-0079-4DBA5DD8519D}"/>
              </a:ext>
            </a:extLst>
          </p:cNvPr>
          <p:cNvSpPr txBox="1">
            <a:spLocks noChangeArrowheads="1"/>
          </p:cNvSpPr>
          <p:nvPr/>
        </p:nvSpPr>
        <p:spPr bwMode="auto">
          <a:xfrm>
            <a:off x="6934201" y="4572001"/>
            <a:ext cx="98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t>Agent</a:t>
            </a:r>
          </a:p>
        </p:txBody>
      </p:sp>
      <p:cxnSp>
        <p:nvCxnSpPr>
          <p:cNvPr id="25" name="Straight Arrow Connector 27">
            <a:extLst>
              <a:ext uri="{FF2B5EF4-FFF2-40B4-BE49-F238E27FC236}">
                <a16:creationId xmlns:a16="http://schemas.microsoft.com/office/drawing/2014/main" id="{BFCDA218-6FCE-B80C-F645-7B42EBA2BB5C}"/>
              </a:ext>
            </a:extLst>
          </p:cNvPr>
          <p:cNvCxnSpPr>
            <a:cxnSpLocks noChangeShapeType="1"/>
          </p:cNvCxnSpPr>
          <p:nvPr/>
        </p:nvCxnSpPr>
        <p:spPr bwMode="auto">
          <a:xfrm rot="5400000">
            <a:off x="3619500" y="1028700"/>
            <a:ext cx="1143000" cy="152400"/>
          </a:xfrm>
          <a:prstGeom prst="straightConnector1">
            <a:avLst/>
          </a:prstGeom>
          <a:noFill/>
          <a:ln w="19050" algn="ctr">
            <a:solidFill>
              <a:schemeClr val="tx1"/>
            </a:solidFill>
            <a:round/>
            <a:headEnd/>
            <a:tailEnd type="arrow" w="med" len="med"/>
          </a:ln>
        </p:spPr>
      </p:cxnSp>
      <p:cxnSp>
        <p:nvCxnSpPr>
          <p:cNvPr id="26" name="Straight Arrow Connector 29">
            <a:extLst>
              <a:ext uri="{FF2B5EF4-FFF2-40B4-BE49-F238E27FC236}">
                <a16:creationId xmlns:a16="http://schemas.microsoft.com/office/drawing/2014/main" id="{B2EB87DA-55A4-6E6C-91B4-2010EA78238A}"/>
              </a:ext>
            </a:extLst>
          </p:cNvPr>
          <p:cNvCxnSpPr>
            <a:cxnSpLocks noChangeShapeType="1"/>
          </p:cNvCxnSpPr>
          <p:nvPr/>
        </p:nvCxnSpPr>
        <p:spPr bwMode="auto">
          <a:xfrm rot="5400000">
            <a:off x="4038600" y="1066800"/>
            <a:ext cx="1143000" cy="76200"/>
          </a:xfrm>
          <a:prstGeom prst="straightConnector1">
            <a:avLst/>
          </a:prstGeom>
          <a:noFill/>
          <a:ln w="19050" algn="ctr">
            <a:solidFill>
              <a:schemeClr val="tx1"/>
            </a:solidFill>
            <a:round/>
            <a:headEnd/>
            <a:tailEnd type="arrow" w="med" len="med"/>
          </a:ln>
        </p:spPr>
      </p:cxnSp>
      <p:cxnSp>
        <p:nvCxnSpPr>
          <p:cNvPr id="27" name="Straight Arrow Connector 31">
            <a:extLst>
              <a:ext uri="{FF2B5EF4-FFF2-40B4-BE49-F238E27FC236}">
                <a16:creationId xmlns:a16="http://schemas.microsoft.com/office/drawing/2014/main" id="{8D469154-6FA5-B77D-10C2-FDD7A762B7F2}"/>
              </a:ext>
            </a:extLst>
          </p:cNvPr>
          <p:cNvCxnSpPr>
            <a:cxnSpLocks noChangeShapeType="1"/>
          </p:cNvCxnSpPr>
          <p:nvPr/>
        </p:nvCxnSpPr>
        <p:spPr bwMode="auto">
          <a:xfrm rot="16200000" flipH="1">
            <a:off x="4495800" y="1066800"/>
            <a:ext cx="1143000" cy="76200"/>
          </a:xfrm>
          <a:prstGeom prst="straightConnector1">
            <a:avLst/>
          </a:prstGeom>
          <a:noFill/>
          <a:ln w="19050" algn="ctr">
            <a:solidFill>
              <a:schemeClr val="tx1"/>
            </a:solidFill>
            <a:round/>
            <a:headEnd/>
            <a:tailEnd type="arrow" w="med" len="med"/>
          </a:ln>
        </p:spPr>
      </p:cxnSp>
      <p:cxnSp>
        <p:nvCxnSpPr>
          <p:cNvPr id="28" name="Straight Arrow Connector 33">
            <a:extLst>
              <a:ext uri="{FF2B5EF4-FFF2-40B4-BE49-F238E27FC236}">
                <a16:creationId xmlns:a16="http://schemas.microsoft.com/office/drawing/2014/main" id="{C011D15A-3EFD-D40C-0313-546BA8EE5E17}"/>
              </a:ext>
            </a:extLst>
          </p:cNvPr>
          <p:cNvCxnSpPr>
            <a:cxnSpLocks noChangeShapeType="1"/>
          </p:cNvCxnSpPr>
          <p:nvPr/>
        </p:nvCxnSpPr>
        <p:spPr bwMode="auto">
          <a:xfrm rot="16200000" flipH="1">
            <a:off x="4914900" y="952500"/>
            <a:ext cx="1143000" cy="304800"/>
          </a:xfrm>
          <a:prstGeom prst="straightConnector1">
            <a:avLst/>
          </a:prstGeom>
          <a:noFill/>
          <a:ln w="19050" algn="ctr">
            <a:solidFill>
              <a:schemeClr val="tx1"/>
            </a:solidFill>
            <a:round/>
            <a:headEnd/>
            <a:tailEnd type="arrow" w="med" len="med"/>
          </a:ln>
        </p:spPr>
      </p:cxnSp>
      <p:cxnSp>
        <p:nvCxnSpPr>
          <p:cNvPr id="29" name="Straight Arrow Connector 35">
            <a:extLst>
              <a:ext uri="{FF2B5EF4-FFF2-40B4-BE49-F238E27FC236}">
                <a16:creationId xmlns:a16="http://schemas.microsoft.com/office/drawing/2014/main" id="{BBFDA1B2-9C92-0A27-28E2-49186246902D}"/>
              </a:ext>
            </a:extLst>
          </p:cNvPr>
          <p:cNvCxnSpPr>
            <a:cxnSpLocks noChangeShapeType="1"/>
          </p:cNvCxnSpPr>
          <p:nvPr/>
        </p:nvCxnSpPr>
        <p:spPr bwMode="auto">
          <a:xfrm rot="16200000" flipH="1">
            <a:off x="3886200" y="2209800"/>
            <a:ext cx="685800" cy="228600"/>
          </a:xfrm>
          <a:prstGeom prst="straightConnector1">
            <a:avLst/>
          </a:prstGeom>
          <a:noFill/>
          <a:ln w="19050" algn="ctr">
            <a:solidFill>
              <a:schemeClr val="tx1"/>
            </a:solidFill>
            <a:round/>
            <a:headEnd/>
            <a:tailEnd type="arrow" w="med" len="med"/>
          </a:ln>
        </p:spPr>
      </p:cxnSp>
      <p:cxnSp>
        <p:nvCxnSpPr>
          <p:cNvPr id="30" name="Straight Arrow Connector 37">
            <a:extLst>
              <a:ext uri="{FF2B5EF4-FFF2-40B4-BE49-F238E27FC236}">
                <a16:creationId xmlns:a16="http://schemas.microsoft.com/office/drawing/2014/main" id="{47076AD0-1EB7-3C72-70E3-9CB7C02A35C8}"/>
              </a:ext>
            </a:extLst>
          </p:cNvPr>
          <p:cNvCxnSpPr>
            <a:cxnSpLocks noChangeShapeType="1"/>
          </p:cNvCxnSpPr>
          <p:nvPr/>
        </p:nvCxnSpPr>
        <p:spPr bwMode="auto">
          <a:xfrm rot="16200000" flipH="1">
            <a:off x="4381500" y="2247900"/>
            <a:ext cx="685800" cy="152400"/>
          </a:xfrm>
          <a:prstGeom prst="straightConnector1">
            <a:avLst/>
          </a:prstGeom>
          <a:noFill/>
          <a:ln w="19050" algn="ctr">
            <a:solidFill>
              <a:schemeClr val="tx1"/>
            </a:solidFill>
            <a:round/>
            <a:headEnd/>
            <a:tailEnd type="arrow" w="med" len="med"/>
          </a:ln>
        </p:spPr>
      </p:cxnSp>
      <p:cxnSp>
        <p:nvCxnSpPr>
          <p:cNvPr id="31" name="Straight Arrow Connector 39">
            <a:extLst>
              <a:ext uri="{FF2B5EF4-FFF2-40B4-BE49-F238E27FC236}">
                <a16:creationId xmlns:a16="http://schemas.microsoft.com/office/drawing/2014/main" id="{4ABE3419-8092-4666-8DE8-8D8B15374E31}"/>
              </a:ext>
            </a:extLst>
          </p:cNvPr>
          <p:cNvCxnSpPr>
            <a:cxnSpLocks noChangeShapeType="1"/>
          </p:cNvCxnSpPr>
          <p:nvPr/>
        </p:nvCxnSpPr>
        <p:spPr bwMode="auto">
          <a:xfrm rot="16200000" flipH="1">
            <a:off x="4800600" y="2286000"/>
            <a:ext cx="685800" cy="76200"/>
          </a:xfrm>
          <a:prstGeom prst="straightConnector1">
            <a:avLst/>
          </a:prstGeom>
          <a:noFill/>
          <a:ln w="19050" algn="ctr">
            <a:solidFill>
              <a:schemeClr val="tx1"/>
            </a:solidFill>
            <a:round/>
            <a:headEnd/>
            <a:tailEnd type="arrow" w="med" len="med"/>
          </a:ln>
        </p:spPr>
      </p:cxnSp>
      <p:cxnSp>
        <p:nvCxnSpPr>
          <p:cNvPr id="32" name="Straight Arrow Connector 41">
            <a:extLst>
              <a:ext uri="{FF2B5EF4-FFF2-40B4-BE49-F238E27FC236}">
                <a16:creationId xmlns:a16="http://schemas.microsoft.com/office/drawing/2014/main" id="{7B590C32-EBF3-3420-79A7-7229E099CE5E}"/>
              </a:ext>
            </a:extLst>
          </p:cNvPr>
          <p:cNvCxnSpPr>
            <a:cxnSpLocks noChangeShapeType="1"/>
          </p:cNvCxnSpPr>
          <p:nvPr/>
        </p:nvCxnSpPr>
        <p:spPr bwMode="auto">
          <a:xfrm rot="16200000" flipH="1">
            <a:off x="5332413" y="2287588"/>
            <a:ext cx="687388" cy="74613"/>
          </a:xfrm>
          <a:prstGeom prst="straightConnector1">
            <a:avLst/>
          </a:prstGeom>
          <a:noFill/>
          <a:ln w="19050" algn="ctr">
            <a:solidFill>
              <a:schemeClr val="tx1"/>
            </a:solidFill>
            <a:round/>
            <a:headEnd/>
            <a:tailEnd type="arrow" w="med" len="med"/>
          </a:ln>
        </p:spPr>
      </p:cxnSp>
      <p:cxnSp>
        <p:nvCxnSpPr>
          <p:cNvPr id="33" name="Straight Arrow Connector 44">
            <a:extLst>
              <a:ext uri="{FF2B5EF4-FFF2-40B4-BE49-F238E27FC236}">
                <a16:creationId xmlns:a16="http://schemas.microsoft.com/office/drawing/2014/main" id="{1763CE43-85E0-B463-8002-85FF31FF3269}"/>
              </a:ext>
            </a:extLst>
          </p:cNvPr>
          <p:cNvCxnSpPr>
            <a:cxnSpLocks noChangeShapeType="1"/>
          </p:cNvCxnSpPr>
          <p:nvPr/>
        </p:nvCxnSpPr>
        <p:spPr bwMode="auto">
          <a:xfrm rot="5400000">
            <a:off x="5448301" y="3619501"/>
            <a:ext cx="533400" cy="3175"/>
          </a:xfrm>
          <a:prstGeom prst="straightConnector1">
            <a:avLst/>
          </a:prstGeom>
          <a:noFill/>
          <a:ln w="19050" algn="ctr">
            <a:solidFill>
              <a:schemeClr val="tx1"/>
            </a:solidFill>
            <a:round/>
            <a:headEnd/>
            <a:tailEnd type="arrow" w="med" len="med"/>
          </a:ln>
        </p:spPr>
      </p:cxnSp>
      <p:cxnSp>
        <p:nvCxnSpPr>
          <p:cNvPr id="34" name="Straight Arrow Connector 46">
            <a:extLst>
              <a:ext uri="{FF2B5EF4-FFF2-40B4-BE49-F238E27FC236}">
                <a16:creationId xmlns:a16="http://schemas.microsoft.com/office/drawing/2014/main" id="{0ED5D74A-53ED-F70F-61D8-E3B43C26C2BF}"/>
              </a:ext>
            </a:extLst>
          </p:cNvPr>
          <p:cNvCxnSpPr>
            <a:cxnSpLocks noChangeShapeType="1"/>
          </p:cNvCxnSpPr>
          <p:nvPr/>
        </p:nvCxnSpPr>
        <p:spPr bwMode="auto">
          <a:xfrm rot="5400000">
            <a:off x="5410201" y="4800601"/>
            <a:ext cx="457200" cy="3175"/>
          </a:xfrm>
          <a:prstGeom prst="straightConnector1">
            <a:avLst/>
          </a:prstGeom>
          <a:noFill/>
          <a:ln w="19050" algn="ctr">
            <a:solidFill>
              <a:schemeClr val="tx1"/>
            </a:solidFill>
            <a:round/>
            <a:headEnd/>
            <a:tailEnd type="arrow" w="med" len="med"/>
          </a:ln>
        </p:spPr>
      </p:cxnSp>
      <p:cxnSp>
        <p:nvCxnSpPr>
          <p:cNvPr id="35" name="Straight Arrow Connector 48">
            <a:extLst>
              <a:ext uri="{FF2B5EF4-FFF2-40B4-BE49-F238E27FC236}">
                <a16:creationId xmlns:a16="http://schemas.microsoft.com/office/drawing/2014/main" id="{1BD9A61A-4116-A4F9-071F-55998B1791FA}"/>
              </a:ext>
            </a:extLst>
          </p:cNvPr>
          <p:cNvCxnSpPr>
            <a:cxnSpLocks noChangeShapeType="1"/>
          </p:cNvCxnSpPr>
          <p:nvPr/>
        </p:nvCxnSpPr>
        <p:spPr bwMode="auto">
          <a:xfrm rot="5400000">
            <a:off x="5295901" y="5981701"/>
            <a:ext cx="685800" cy="3175"/>
          </a:xfrm>
          <a:prstGeom prst="straightConnector1">
            <a:avLst/>
          </a:prstGeom>
          <a:noFill/>
          <a:ln w="19050" algn="ctr">
            <a:solidFill>
              <a:schemeClr val="tx1"/>
            </a:solidFill>
            <a:round/>
            <a:headEnd/>
            <a:tailEnd type="arrow" w="med" len="med"/>
          </a:ln>
        </p:spPr>
      </p:cxnSp>
      <p:grpSp>
        <p:nvGrpSpPr>
          <p:cNvPr id="36" name="Group 51">
            <a:extLst>
              <a:ext uri="{FF2B5EF4-FFF2-40B4-BE49-F238E27FC236}">
                <a16:creationId xmlns:a16="http://schemas.microsoft.com/office/drawing/2014/main" id="{5F4B2803-D89D-7F36-A0F0-146BAF372CDA}"/>
              </a:ext>
            </a:extLst>
          </p:cNvPr>
          <p:cNvGrpSpPr>
            <a:grpSpLocks/>
          </p:cNvGrpSpPr>
          <p:nvPr/>
        </p:nvGrpSpPr>
        <p:grpSpPr bwMode="auto">
          <a:xfrm>
            <a:off x="4495800" y="3886200"/>
            <a:ext cx="2438400" cy="685800"/>
            <a:chOff x="2819400" y="3733800"/>
            <a:chExt cx="2438400" cy="685800"/>
          </a:xfrm>
        </p:grpSpPr>
        <p:sp>
          <p:nvSpPr>
            <p:cNvPr id="37" name="Rectangle 12">
              <a:extLst>
                <a:ext uri="{FF2B5EF4-FFF2-40B4-BE49-F238E27FC236}">
                  <a16:creationId xmlns:a16="http://schemas.microsoft.com/office/drawing/2014/main" id="{DBFE91F3-832C-7BE1-2A3A-878B51C79CEE}"/>
                </a:ext>
              </a:extLst>
            </p:cNvPr>
            <p:cNvSpPr>
              <a:spLocks noChangeArrowheads="1"/>
            </p:cNvSpPr>
            <p:nvPr/>
          </p:nvSpPr>
          <p:spPr bwMode="auto">
            <a:xfrm>
              <a:off x="2819400" y="3733800"/>
              <a:ext cx="2438400" cy="68580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p>
          </p:txBody>
        </p:sp>
        <p:sp>
          <p:nvSpPr>
            <p:cNvPr id="38" name="TextBox 50">
              <a:extLst>
                <a:ext uri="{FF2B5EF4-FFF2-40B4-BE49-F238E27FC236}">
                  <a16:creationId xmlns:a16="http://schemas.microsoft.com/office/drawing/2014/main" id="{BCCEAFF4-01C7-31BA-1B67-46F97254D4F4}"/>
                </a:ext>
              </a:extLst>
            </p:cNvPr>
            <p:cNvSpPr txBox="1">
              <a:spLocks noChangeArrowheads="1"/>
            </p:cNvSpPr>
            <p:nvPr/>
          </p:nvSpPr>
          <p:spPr bwMode="auto">
            <a:xfrm>
              <a:off x="2910727" y="3845868"/>
              <a:ext cx="225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Agent Function</a:t>
              </a:r>
            </a:p>
          </p:txBody>
        </p:sp>
      </p:grpSp>
      <p:sp>
        <p:nvSpPr>
          <p:cNvPr id="39" name="Slide Number Placeholder 38"/>
          <p:cNvSpPr>
            <a:spLocks noGrp="1"/>
          </p:cNvSpPr>
          <p:nvPr>
            <p:ph type="sldNum" sz="quarter" idx="12"/>
          </p:nvPr>
        </p:nvSpPr>
        <p:spPr/>
        <p:txBody>
          <a:bodyPr/>
          <a:lstStyle/>
          <a:p>
            <a:fld id="{CBABCCC1-BF11-4F37-963E-1BCD5B23FD72}" type="slidenum">
              <a:rPr lang="en-IN" smtClean="0"/>
              <a:pPr/>
              <a:t>6</a:t>
            </a:fld>
            <a:endParaRPr lang="en-IN"/>
          </a:p>
        </p:txBody>
      </p:sp>
    </p:spTree>
    <p:extLst>
      <p:ext uri="{BB962C8B-B14F-4D97-AF65-F5344CB8AC3E}">
        <p14:creationId xmlns:p14="http://schemas.microsoft.com/office/powerpoint/2010/main" val="40940709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Rational agent</a:t>
            </a:r>
            <a:endParaRPr lang="en-IN"/>
          </a:p>
        </p:txBody>
      </p:sp>
      <p:sp>
        <p:nvSpPr>
          <p:cNvPr id="3" name="Content Placeholder 2"/>
          <p:cNvSpPr>
            <a:spLocks noGrp="1"/>
          </p:cNvSpPr>
          <p:nvPr>
            <p:ph idx="1"/>
          </p:nvPr>
        </p:nvSpPr>
        <p:spPr/>
        <p:txBody>
          <a:bodyPr>
            <a:normAutofit/>
          </a:bodyPr>
          <a:lstStyle/>
          <a:p>
            <a:pPr algn="just">
              <a:defRPr/>
            </a:pPr>
            <a:r>
              <a:rPr lang="en-GB" sz="2400"/>
              <a:t>A rational agent is one who can make the best choice in any circumstance.</a:t>
            </a:r>
          </a:p>
          <a:p>
            <a:pPr algn="just">
              <a:defRPr/>
            </a:pPr>
            <a:r>
              <a:rPr lang="en-GB" sz="2400" i="1"/>
              <a:t>A set of standards or testing ground for an agent's behaviour that serves as a performance measure.</a:t>
            </a:r>
          </a:p>
          <a:p>
            <a:pPr algn="just">
              <a:defRPr/>
            </a:pPr>
            <a:r>
              <a:rPr lang="en-GB" sz="2400"/>
              <a:t>Based on the agent's intended impact on the environment, performance metrics should be developed.</a:t>
            </a:r>
            <a:endParaRPr lang="en-US" sz="2400"/>
          </a:p>
          <a:p>
            <a:pPr algn="just"/>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7</a:t>
            </a:fld>
            <a:endParaRPr lang="en-IN"/>
          </a:p>
        </p:txBody>
      </p:sp>
    </p:spTree>
    <p:extLst>
      <p:ext uri="{BB962C8B-B14F-4D97-AF65-F5344CB8AC3E}">
        <p14:creationId xmlns:p14="http://schemas.microsoft.com/office/powerpoint/2010/main" val="3011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Agents and</a:t>
            </a:r>
            <a:r>
              <a:rPr lang="en-IN" spc="-70"/>
              <a:t> </a:t>
            </a:r>
            <a:r>
              <a:rPr lang="en-IN"/>
              <a:t>environments</a:t>
            </a:r>
          </a:p>
        </p:txBody>
      </p:sp>
      <p:sp>
        <p:nvSpPr>
          <p:cNvPr id="3" name="Content Placeholder 2"/>
          <p:cNvSpPr>
            <a:spLocks noGrp="1"/>
          </p:cNvSpPr>
          <p:nvPr>
            <p:ph idx="1"/>
          </p:nvPr>
        </p:nvSpPr>
        <p:spPr>
          <a:xfrm>
            <a:off x="-339" y="2015732"/>
            <a:ext cx="12167301" cy="4059604"/>
          </a:xfrm>
        </p:spPr>
        <p:txBody>
          <a:bodyPr vert="horz" lIns="91440" tIns="45720" rIns="91440" bIns="45720" rtlCol="0" anchor="t">
            <a:noAutofit/>
          </a:bodyPr>
          <a:lstStyle/>
          <a:p>
            <a:pPr marL="351155" indent="-339090" algn="just">
              <a:lnSpc>
                <a:spcPts val="2595"/>
              </a:lnSpc>
              <a:spcBef>
                <a:spcPts val="10"/>
              </a:spcBef>
              <a:buClr>
                <a:srgbClr val="000000"/>
              </a:buClr>
              <a:tabLst>
                <a:tab pos="351155" algn="l"/>
                <a:tab pos="351790" algn="l"/>
              </a:tabLst>
            </a:pPr>
            <a:r>
              <a:rPr lang="en-US" sz="2400">
                <a:solidFill>
                  <a:srgbClr val="FF0000"/>
                </a:solidFill>
                <a:latin typeface="Times New Roman"/>
                <a:cs typeface="Times New Roman"/>
              </a:rPr>
              <a:t>Percept sequence</a:t>
            </a:r>
            <a:r>
              <a:rPr lang="en-US" sz="2400">
                <a:latin typeface="Times New Roman"/>
                <a:cs typeface="Times New Roman"/>
              </a:rPr>
              <a:t>: complete history of everything the agent has ever Perceived</a:t>
            </a:r>
          </a:p>
          <a:p>
            <a:pPr marL="351155" marR="3487420" indent="-339090" algn="just">
              <a:lnSpc>
                <a:spcPts val="3000"/>
              </a:lnSpc>
              <a:spcBef>
                <a:spcPts val="100"/>
              </a:spcBef>
              <a:buClr>
                <a:srgbClr val="000000"/>
              </a:buClr>
              <a:tabLst>
                <a:tab pos="351155" algn="l"/>
                <a:tab pos="351790" algn="l"/>
              </a:tabLst>
            </a:pPr>
            <a:r>
              <a:rPr lang="en-US" sz="2400">
                <a:solidFill>
                  <a:srgbClr val="FF0000"/>
                </a:solidFill>
                <a:latin typeface="Times New Roman"/>
                <a:cs typeface="Times New Roman"/>
              </a:rPr>
              <a:t>Percept</a:t>
            </a:r>
            <a:r>
              <a:rPr lang="en-US" sz="2400">
                <a:latin typeface="Times New Roman"/>
                <a:cs typeface="Times New Roman"/>
              </a:rPr>
              <a:t>: agent’s perceptual input at any  given instant</a:t>
            </a:r>
          </a:p>
          <a:p>
            <a:pPr marL="351155" marR="213995" indent="-339090" algn="just">
              <a:lnSpc>
                <a:spcPts val="2300"/>
              </a:lnSpc>
              <a:spcBef>
                <a:spcPts val="680"/>
              </a:spcBef>
              <a:tabLst>
                <a:tab pos="351155" algn="l"/>
                <a:tab pos="351790" algn="l"/>
              </a:tabLst>
            </a:pPr>
            <a:r>
              <a:rPr lang="en-US" sz="2400">
                <a:latin typeface="Times New Roman"/>
                <a:cs typeface="Times New Roman"/>
              </a:rPr>
              <a:t>An agent’s choice of</a:t>
            </a:r>
            <a:r>
              <a:rPr lang="en-US" sz="2400">
                <a:solidFill>
                  <a:srgbClr val="FF0000"/>
                </a:solidFill>
                <a:latin typeface="Times New Roman"/>
                <a:cs typeface="Times New Roman"/>
              </a:rPr>
              <a:t> action</a:t>
            </a:r>
            <a:r>
              <a:rPr lang="en-US" sz="2400">
                <a:latin typeface="Times New Roman"/>
                <a:cs typeface="Times New Roman"/>
              </a:rPr>
              <a:t> at any given instant can depend on the  </a:t>
            </a:r>
            <a:r>
              <a:rPr lang="en-US" sz="2400">
                <a:solidFill>
                  <a:srgbClr val="FF0000"/>
                </a:solidFill>
                <a:latin typeface="Times New Roman"/>
                <a:cs typeface="Times New Roman"/>
              </a:rPr>
              <a:t>entire percept sequence observed to date</a:t>
            </a:r>
          </a:p>
          <a:p>
            <a:pPr marL="351155" marR="109855" indent="-339090" algn="just">
              <a:lnSpc>
                <a:spcPct val="80000"/>
              </a:lnSpc>
              <a:tabLst>
                <a:tab pos="351155" algn="l"/>
                <a:tab pos="351790" algn="l"/>
              </a:tabLst>
            </a:pPr>
            <a:r>
              <a:rPr lang="en-US" sz="2400">
                <a:latin typeface="Times New Roman"/>
                <a:cs typeface="Times New Roman"/>
              </a:rPr>
              <a:t>An agent’s behavior is described by the </a:t>
            </a:r>
            <a:r>
              <a:rPr lang="en-US" sz="2400">
                <a:solidFill>
                  <a:srgbClr val="FF0000"/>
                </a:solidFill>
                <a:latin typeface="Times New Roman"/>
                <a:cs typeface="Times New Roman"/>
              </a:rPr>
              <a:t>agent function</a:t>
            </a:r>
            <a:r>
              <a:rPr lang="en-US" sz="2400">
                <a:latin typeface="Times New Roman"/>
                <a:cs typeface="Times New Roman"/>
              </a:rPr>
              <a:t> which maps  from percept histories to actions:</a:t>
            </a:r>
          </a:p>
          <a:p>
            <a:pPr marL="351155" marR="109855" indent="-339090" algn="just">
              <a:lnSpc>
                <a:spcPct val="80000"/>
              </a:lnSpc>
              <a:tabLst>
                <a:tab pos="351155" algn="l"/>
                <a:tab pos="351790" algn="l"/>
              </a:tabLst>
            </a:pPr>
            <a:r>
              <a:rPr lang="en-US" sz="2400">
                <a:latin typeface="Times New Roman"/>
                <a:cs typeface="Times New Roman"/>
              </a:rPr>
              <a:t>                                        </a:t>
            </a:r>
            <a:r>
              <a:rPr lang="en-US" sz="2400" err="1">
                <a:ea typeface="+mn-lt"/>
                <a:cs typeface="+mn-lt"/>
              </a:rPr>
              <a:t>f:P</a:t>
            </a:r>
            <a:r>
              <a:rPr lang="en-US" sz="2400">
                <a:ea typeface="+mn-lt"/>
                <a:cs typeface="+mn-lt"/>
              </a:rPr>
              <a:t>∗→A</a:t>
            </a:r>
            <a:endParaRPr lang="en-US" sz="2400">
              <a:latin typeface="Gill Sans MT"/>
              <a:cs typeface="Times New Roman"/>
            </a:endParaRPr>
          </a:p>
          <a:p>
            <a:pPr marL="351155" marR="506095" indent="-339090" algn="just">
              <a:lnSpc>
                <a:spcPct val="80000"/>
              </a:lnSpc>
              <a:spcBef>
                <a:spcPts val="725"/>
              </a:spcBef>
              <a:tabLst>
                <a:tab pos="351155" algn="l"/>
                <a:tab pos="351790" algn="l"/>
              </a:tabLst>
            </a:pPr>
            <a:r>
              <a:rPr lang="en-US" sz="2400">
                <a:latin typeface="Times New Roman"/>
                <a:cs typeface="Times New Roman"/>
              </a:rPr>
              <a:t>We can imagine tabulating the agent function that describes any  given agent (External characterization)</a:t>
            </a:r>
          </a:p>
          <a:p>
            <a:pPr marL="351155" marR="708660" indent="-339090" algn="just">
              <a:lnSpc>
                <a:spcPts val="2300"/>
              </a:lnSpc>
              <a:spcBef>
                <a:spcPts val="690"/>
              </a:spcBef>
              <a:tabLst>
                <a:tab pos="351155" algn="l"/>
                <a:tab pos="351790" algn="l"/>
              </a:tabLst>
            </a:pPr>
            <a:r>
              <a:rPr lang="en-US" sz="2400">
                <a:latin typeface="Times New Roman"/>
                <a:cs typeface="Times New Roman"/>
              </a:rPr>
              <a:t>Internally, the agent function will be implemented by an agent  program which runs on the physical architecture to produce f</a:t>
            </a:r>
          </a:p>
          <a:p>
            <a:pPr marL="351155" indent="-339090" algn="just">
              <a:lnSpc>
                <a:spcPct val="100000"/>
              </a:lnSpc>
              <a:spcBef>
                <a:spcPts val="145"/>
              </a:spcBef>
              <a:tabLst>
                <a:tab pos="351155" algn="l"/>
                <a:tab pos="351790" algn="l"/>
              </a:tabLst>
            </a:pPr>
            <a:r>
              <a:rPr lang="en-US" sz="2400">
                <a:latin typeface="Times New Roman"/>
                <a:cs typeface="Times New Roman"/>
              </a:rPr>
              <a:t>agent = architecture + program</a:t>
            </a:r>
          </a:p>
          <a:p>
            <a:pPr algn="just"/>
            <a:endParaRPr lang="en-IN" sz="2400"/>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sp>
        <p:nvSpPr>
          <p:cNvPr id="6" name="object 5"/>
          <p:cNvSpPr/>
          <p:nvPr/>
        </p:nvSpPr>
        <p:spPr>
          <a:xfrm>
            <a:off x="7213601" y="114385"/>
            <a:ext cx="4978399" cy="1685544"/>
          </a:xfrm>
          <a:prstGeom prst="rect">
            <a:avLst/>
          </a:prstGeom>
          <a:blipFill>
            <a:blip r:embed="rId2" cstate="print"/>
            <a:stretch>
              <a:fillRect/>
            </a:stretch>
          </a:blipFill>
        </p:spPr>
        <p:txBody>
          <a:bodyPr wrap="square" lIns="0" tIns="0" rIns="0" bIns="0" rtlCol="0"/>
          <a:lstStyle/>
          <a:p>
            <a:endParaRPr sz="1600"/>
          </a:p>
        </p:txBody>
      </p:sp>
    </p:spTree>
    <p:extLst>
      <p:ext uri="{BB962C8B-B14F-4D97-AF65-F5344CB8AC3E}">
        <p14:creationId xmlns:p14="http://schemas.microsoft.com/office/powerpoint/2010/main" val="211646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 types</a:t>
            </a:r>
            <a:endParaRPr lang="en-IN"/>
          </a:p>
        </p:txBody>
      </p:sp>
      <p:sp>
        <p:nvSpPr>
          <p:cNvPr id="3" name="Content Placeholder 2"/>
          <p:cNvSpPr>
            <a:spLocks noGrp="1"/>
          </p:cNvSpPr>
          <p:nvPr>
            <p:ph idx="1"/>
          </p:nvPr>
        </p:nvSpPr>
        <p:spPr>
          <a:xfrm>
            <a:off x="-339" y="1850976"/>
            <a:ext cx="12187895" cy="4305287"/>
          </a:xfrm>
        </p:spPr>
        <p:txBody>
          <a:bodyPr>
            <a:noAutofit/>
          </a:bodyPr>
          <a:lstStyle/>
          <a:p>
            <a:pPr marL="347980" indent="-335280">
              <a:lnSpc>
                <a:spcPct val="100000"/>
              </a:lnSpc>
              <a:spcBef>
                <a:spcPts val="5"/>
              </a:spcBef>
              <a:tabLst>
                <a:tab pos="347345" algn="l"/>
                <a:tab pos="347980" algn="l"/>
              </a:tabLst>
            </a:pPr>
            <a:r>
              <a:rPr lang="en-US" sz="2400" b="1">
                <a:latin typeface="Times New Roman"/>
                <a:cs typeface="Times New Roman"/>
              </a:rPr>
              <a:t>Four basic types in order of increasing generality:</a:t>
            </a:r>
          </a:p>
          <a:p>
            <a:pPr marL="12700" indent="0">
              <a:lnSpc>
                <a:spcPct val="100000"/>
              </a:lnSpc>
              <a:spcBef>
                <a:spcPts val="5"/>
              </a:spcBef>
              <a:buNone/>
              <a:tabLst>
                <a:tab pos="347345" algn="l"/>
                <a:tab pos="347980" algn="l"/>
              </a:tabLst>
            </a:pPr>
            <a:endParaRPr lang="en-US" sz="2400" b="1">
              <a:latin typeface="Times New Roman"/>
              <a:cs typeface="Times New Roman"/>
            </a:endParaRPr>
          </a:p>
          <a:p>
            <a:pPr marL="685800">
              <a:spcBef>
                <a:spcPts val="500"/>
              </a:spcBef>
              <a:tabLst>
                <a:tab pos="347345" algn="l"/>
                <a:tab pos="347980" algn="l"/>
              </a:tabLst>
            </a:pPr>
            <a:r>
              <a:rPr lang="en-US" sz="2400" b="1">
                <a:latin typeface="Times New Roman"/>
                <a:cs typeface="Times New Roman"/>
              </a:rPr>
              <a:t>Simple reflex agents</a:t>
            </a:r>
            <a:r>
              <a:rPr lang="en-US" sz="2400">
                <a:latin typeface="Times New Roman"/>
                <a:cs typeface="Times New Roman"/>
              </a:rPr>
              <a:t>:</a:t>
            </a:r>
            <a:r>
              <a:rPr lang="en-US" sz="2400">
                <a:latin typeface="Times New Roman"/>
                <a:ea typeface="+mn-lt"/>
                <a:cs typeface="+mn-lt"/>
              </a:rPr>
              <a:t> These agents take actions based solely on the current percept (sensory input). They do not maintain any internal state or memory.</a:t>
            </a:r>
          </a:p>
          <a:p>
            <a:pPr marL="457200" indent="0">
              <a:spcBef>
                <a:spcPts val="500"/>
              </a:spcBef>
              <a:buNone/>
              <a:tabLst>
                <a:tab pos="347345" algn="l"/>
                <a:tab pos="347980" algn="l"/>
              </a:tabLst>
            </a:pPr>
            <a:endParaRPr lang="en-US" sz="2400">
              <a:latin typeface="Times New Roman"/>
              <a:cs typeface="Times New Roman"/>
            </a:endParaRPr>
          </a:p>
          <a:p>
            <a:pPr marL="805180" marR="213995" lvl="1" indent="-335280">
              <a:lnSpc>
                <a:spcPts val="3020"/>
              </a:lnSpc>
              <a:spcBef>
                <a:spcPts val="480"/>
              </a:spcBef>
              <a:tabLst>
                <a:tab pos="347345" algn="l"/>
                <a:tab pos="347980" algn="l"/>
              </a:tabLst>
            </a:pPr>
            <a:r>
              <a:rPr lang="en-US" sz="2400" b="1">
                <a:latin typeface="Times New Roman"/>
                <a:cs typeface="Times New Roman"/>
              </a:rPr>
              <a:t>Model-based reflex agents</a:t>
            </a:r>
            <a:r>
              <a:rPr lang="en-US" sz="2400">
                <a:latin typeface="Times New Roman"/>
                <a:cs typeface="Times New Roman"/>
              </a:rPr>
              <a:t>:</a:t>
            </a:r>
            <a:r>
              <a:rPr lang="en-US" sz="2400">
                <a:latin typeface="Times New Roman"/>
                <a:ea typeface="+mn-lt"/>
                <a:cs typeface="+mn-lt"/>
              </a:rPr>
              <a:t> These agents maintain an internal state or model of the world and use it to make decisions. </a:t>
            </a:r>
          </a:p>
          <a:p>
            <a:pPr marL="805180" marR="213995" lvl="1" indent="-335280">
              <a:lnSpc>
                <a:spcPts val="3020"/>
              </a:lnSpc>
              <a:spcBef>
                <a:spcPts val="480"/>
              </a:spcBef>
              <a:tabLst>
                <a:tab pos="347345" algn="l"/>
                <a:tab pos="347980" algn="l"/>
              </a:tabLst>
            </a:pPr>
            <a:r>
              <a:rPr lang="en-US" sz="2400">
                <a:latin typeface="Times New Roman"/>
                <a:ea typeface="+mn-lt"/>
                <a:cs typeface="+mn-lt"/>
              </a:rPr>
              <a:t>They consider past perceptions and actions to make more informed decisions.</a:t>
            </a:r>
            <a:endParaRPr lang="en-US">
              <a:latin typeface="Times New Roman"/>
              <a:cs typeface="Times New Roman"/>
            </a:endParaRPr>
          </a:p>
          <a:p>
            <a:pPr marL="805180" marR="213995" lvl="1" indent="-335280">
              <a:lnSpc>
                <a:spcPts val="3020"/>
              </a:lnSpc>
              <a:spcBef>
                <a:spcPts val="480"/>
              </a:spcBef>
              <a:tabLst>
                <a:tab pos="347345" algn="l"/>
                <a:tab pos="347980" algn="l"/>
              </a:tabLst>
            </a:pPr>
            <a:endParaRPr lang="en-US" sz="2400">
              <a:latin typeface="Times New Roman"/>
              <a:cs typeface="Times New Roman"/>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spTree>
    <p:extLst>
      <p:ext uri="{BB962C8B-B14F-4D97-AF65-F5344CB8AC3E}">
        <p14:creationId xmlns:p14="http://schemas.microsoft.com/office/powerpoint/2010/main" val="1962672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 (1)</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Gallery</vt:lpstr>
      <vt:lpstr>Artificial intelligence and machine learning</vt:lpstr>
      <vt:lpstr>Intelligent Agent</vt:lpstr>
      <vt:lpstr>Agents</vt:lpstr>
      <vt:lpstr>Agents cont’d</vt:lpstr>
      <vt:lpstr>Agent function   </vt:lpstr>
      <vt:lpstr>PowerPoint Presentation</vt:lpstr>
      <vt:lpstr>Rational agent</vt:lpstr>
      <vt:lpstr>Agents and environments</vt:lpstr>
      <vt:lpstr>Agent types</vt:lpstr>
      <vt:lpstr>CONT.....</vt:lpstr>
      <vt:lpstr>Example:  vacuum-agent</vt:lpstr>
      <vt:lpstr>Vacuum cleaner agent</vt:lpstr>
      <vt:lpstr>CONT.....</vt:lpstr>
      <vt:lpstr>Vacuum cleaner agent</vt:lpstr>
      <vt:lpstr>Simple reflex agents</vt:lpstr>
      <vt:lpstr>Simple reflex agents</vt:lpstr>
      <vt:lpstr>Model-based reflex agents</vt:lpstr>
      <vt:lpstr>Model-based reflex agents</vt:lpstr>
      <vt:lpstr>Goal-driven agents</vt:lpstr>
      <vt:lpstr>Learning agents</vt:lpstr>
      <vt:lpstr>Agent classification</vt:lpstr>
      <vt:lpstr>Turing test in Artificial Intelligence  What is Intelligence?</vt:lpstr>
      <vt:lpstr>What is AI?</vt:lpstr>
      <vt:lpstr>Different AI Perspectives  1. Acting Humanly</vt:lpstr>
      <vt:lpstr>  2. Thinking human:  modeling cognitive processes</vt:lpstr>
      <vt:lpstr>Neuroscience: The Hardware</vt:lpstr>
      <vt:lpstr>Computer vs Brain</vt:lpstr>
      <vt:lpstr>4. Acting Rationally Rational agents </vt:lpstr>
      <vt:lpstr>SUMMARY</vt:lpstr>
      <vt:lpstr>PowerPoint Presentation</vt:lpstr>
      <vt:lpstr>PowerPoint Presentation</vt:lpstr>
      <vt:lpstr>Terminal questions</vt:lpstr>
      <vt:lpstr>Reference books and weblinks</vt:lpstr>
      <vt:lpstr>Reference books and weblinks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IMRAN RASHEED</dc:creator>
  <cp:revision>1</cp:revision>
  <dcterms:created xsi:type="dcterms:W3CDTF">2023-06-21T10:47:53Z</dcterms:created>
  <dcterms:modified xsi:type="dcterms:W3CDTF">2024-07-25T04:33:27Z</dcterms:modified>
</cp:coreProperties>
</file>