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81" r:id="rId2"/>
    <p:sldId id="311" r:id="rId3"/>
    <p:sldId id="299" r:id="rId4"/>
    <p:sldId id="303" r:id="rId5"/>
    <p:sldId id="304" r:id="rId6"/>
    <p:sldId id="312" r:id="rId7"/>
    <p:sldId id="306" r:id="rId8"/>
    <p:sldId id="307" r:id="rId9"/>
    <p:sldId id="308" r:id="rId10"/>
    <p:sldId id="309" r:id="rId11"/>
    <p:sldId id="310" r:id="rId12"/>
    <p:sldId id="315" r:id="rId13"/>
    <p:sldId id="277" r:id="rId14"/>
    <p:sldId id="283" r:id="rId15"/>
    <p:sldId id="278"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528E42-124C-46C8-9EBF-541EDDEF7B43}">
          <p14:sldIdLst>
            <p14:sldId id="281"/>
            <p14:sldId id="311"/>
            <p14:sldId id="299"/>
            <p14:sldId id="303"/>
            <p14:sldId id="304"/>
            <p14:sldId id="312"/>
            <p14:sldId id="306"/>
            <p14:sldId id="307"/>
            <p14:sldId id="308"/>
            <p14:sldId id="309"/>
            <p14:sldId id="310"/>
            <p14:sldId id="315"/>
          </p14:sldIdLst>
        </p14:section>
        <p14:section name="Untitled Section" id="{73835AD6-D901-4033-B40A-B48B24DA2886}">
          <p14:sldIdLst>
            <p14:sldId id="277"/>
            <p14:sldId id="283"/>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851C8-EC89-A201-B0BF-360DFF0A08EB}" v="14" dt="2024-06-18T07:52:38.578"/>
    <p1510:client id="{90839622-70C1-3B8E-034C-E07339F2D651}" v="18" dt="2024-06-18T05:45:46.595"/>
    <p1510:client id="{9E494FE1-9925-84EC-17B1-8133A4F9CDC6}" v="16" dt="2024-06-18T07:44:21.215"/>
    <p1510:client id="{D6769B48-54C7-125E-C69D-26A7AD5BD473}" v="18" dt="2024-06-18T06:13:22.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K.Swathi" userId="S::dr.kswathi@kluniversity.in::ccdd9174-e0cd-4815-b0c6-8062f28da832" providerId="AD" clId="Web-{90839622-70C1-3B8E-034C-E07339F2D651}"/>
    <pc:docChg chg="modSld">
      <pc:chgData name="Dr.K.Swathi" userId="S::dr.kswathi@kluniversity.in::ccdd9174-e0cd-4815-b0c6-8062f28da832" providerId="AD" clId="Web-{90839622-70C1-3B8E-034C-E07339F2D651}" dt="2024-06-18T05:45:43.235" v="17" actId="20577"/>
      <pc:docMkLst>
        <pc:docMk/>
      </pc:docMkLst>
      <pc:sldChg chg="modSp">
        <pc:chgData name="Dr.K.Swathi" userId="S::dr.kswathi@kluniversity.in::ccdd9174-e0cd-4815-b0c6-8062f28da832" providerId="AD" clId="Web-{90839622-70C1-3B8E-034C-E07339F2D651}" dt="2024-06-18T05:45:43.235" v="17" actId="20577"/>
        <pc:sldMkLst>
          <pc:docMk/>
          <pc:sldMk cId="2958304367" sldId="281"/>
        </pc:sldMkLst>
        <pc:spChg chg="mod">
          <ac:chgData name="Dr.K.Swathi" userId="S::dr.kswathi@kluniversity.in::ccdd9174-e0cd-4815-b0c6-8062f28da832" providerId="AD" clId="Web-{90839622-70C1-3B8E-034C-E07339F2D651}" dt="2024-06-18T05:45:32.938" v="15" actId="20577"/>
          <ac:spMkLst>
            <pc:docMk/>
            <pc:sldMk cId="2958304367" sldId="281"/>
            <ac:spMk id="2" creationId="{BDA69B8D-BF65-4ADD-F76F-77EA72FFCB8F}"/>
          </ac:spMkLst>
        </pc:spChg>
        <pc:spChg chg="mod">
          <ac:chgData name="Dr.K.Swathi" userId="S::dr.kswathi@kluniversity.in::ccdd9174-e0cd-4815-b0c6-8062f28da832" providerId="AD" clId="Web-{90839622-70C1-3B8E-034C-E07339F2D651}" dt="2024-06-18T05:45:43.235" v="17" actId="20577"/>
          <ac:spMkLst>
            <pc:docMk/>
            <pc:sldMk cId="2958304367" sldId="281"/>
            <ac:spMk id="3" creationId="{5F640656-3048-2A08-BF39-81705306F79A}"/>
          </ac:spMkLst>
        </pc:spChg>
      </pc:sldChg>
    </pc:docChg>
  </pc:docChgLst>
  <pc:docChgLst>
    <pc:chgData name="Dr.K.Swathi" userId="S::dr.kswathi@kluniversity.in::ccdd9174-e0cd-4815-b0c6-8062f28da832" providerId="AD" clId="Web-{0A2851C8-EC89-A201-B0BF-360DFF0A08EB}"/>
    <pc:docChg chg="delSld modSld modSection">
      <pc:chgData name="Dr.K.Swathi" userId="S::dr.kswathi@kluniversity.in::ccdd9174-e0cd-4815-b0c6-8062f28da832" providerId="AD" clId="Web-{0A2851C8-EC89-A201-B0BF-360DFF0A08EB}" dt="2024-06-18T07:52:38.578" v="11"/>
      <pc:docMkLst>
        <pc:docMk/>
      </pc:docMkLst>
      <pc:sldChg chg="modSp">
        <pc:chgData name="Dr.K.Swathi" userId="S::dr.kswathi@kluniversity.in::ccdd9174-e0cd-4815-b0c6-8062f28da832" providerId="AD" clId="Web-{0A2851C8-EC89-A201-B0BF-360DFF0A08EB}" dt="2024-06-18T07:48:18.633" v="1" actId="20577"/>
        <pc:sldMkLst>
          <pc:docMk/>
          <pc:sldMk cId="2958304367" sldId="281"/>
        </pc:sldMkLst>
        <pc:spChg chg="mod">
          <ac:chgData name="Dr.K.Swathi" userId="S::dr.kswathi@kluniversity.in::ccdd9174-e0cd-4815-b0c6-8062f28da832" providerId="AD" clId="Web-{0A2851C8-EC89-A201-B0BF-360DFF0A08EB}" dt="2024-06-18T07:48:18.633" v="1" actId="20577"/>
          <ac:spMkLst>
            <pc:docMk/>
            <pc:sldMk cId="2958304367" sldId="281"/>
            <ac:spMk id="3" creationId="{5F640656-3048-2A08-BF39-81705306F79A}"/>
          </ac:spMkLst>
        </pc:spChg>
      </pc:sldChg>
      <pc:sldChg chg="del">
        <pc:chgData name="Dr.K.Swathi" userId="S::dr.kswathi@kluniversity.in::ccdd9174-e0cd-4815-b0c6-8062f28da832" providerId="AD" clId="Web-{0A2851C8-EC89-A201-B0BF-360DFF0A08EB}" dt="2024-06-18T07:52:38.578" v="11"/>
        <pc:sldMkLst>
          <pc:docMk/>
          <pc:sldMk cId="3676875808" sldId="305"/>
        </pc:sldMkLst>
      </pc:sldChg>
      <pc:sldChg chg="addSp delSp modSp">
        <pc:chgData name="Dr.K.Swathi" userId="S::dr.kswathi@kluniversity.in::ccdd9174-e0cd-4815-b0c6-8062f28da832" providerId="AD" clId="Web-{0A2851C8-EC89-A201-B0BF-360DFF0A08EB}" dt="2024-06-18T07:52:30.124" v="10" actId="14100"/>
        <pc:sldMkLst>
          <pc:docMk/>
          <pc:sldMk cId="1260641454" sldId="312"/>
        </pc:sldMkLst>
        <pc:spChg chg="del mod">
          <ac:chgData name="Dr.K.Swathi" userId="S::dr.kswathi@kluniversity.in::ccdd9174-e0cd-4815-b0c6-8062f28da832" providerId="AD" clId="Web-{0A2851C8-EC89-A201-B0BF-360DFF0A08EB}" dt="2024-06-18T07:52:01.483" v="4"/>
          <ac:spMkLst>
            <pc:docMk/>
            <pc:sldMk cId="1260641454" sldId="312"/>
            <ac:spMk id="3" creationId="{582ED1AB-4A1D-421A-AD65-C91CD81BCB22}"/>
          </ac:spMkLst>
        </pc:spChg>
        <pc:spChg chg="add mod">
          <ac:chgData name="Dr.K.Swathi" userId="S::dr.kswathi@kluniversity.in::ccdd9174-e0cd-4815-b0c6-8062f28da832" providerId="AD" clId="Web-{0A2851C8-EC89-A201-B0BF-360DFF0A08EB}" dt="2024-06-18T07:52:01.483" v="4"/>
          <ac:spMkLst>
            <pc:docMk/>
            <pc:sldMk cId="1260641454" sldId="312"/>
            <ac:spMk id="7" creationId="{BB0E2DF0-6CAD-7B57-86B0-56283D972FB3}"/>
          </ac:spMkLst>
        </pc:spChg>
        <pc:picChg chg="add mod">
          <ac:chgData name="Dr.K.Swathi" userId="S::dr.kswathi@kluniversity.in::ccdd9174-e0cd-4815-b0c6-8062f28da832" providerId="AD" clId="Web-{0A2851C8-EC89-A201-B0BF-360DFF0A08EB}" dt="2024-06-18T07:52:30.124" v="10" actId="14100"/>
          <ac:picMkLst>
            <pc:docMk/>
            <pc:sldMk cId="1260641454" sldId="312"/>
            <ac:picMk id="9" creationId="{5D39D320-0B81-474D-0B9E-D86034329C7D}"/>
          </ac:picMkLst>
        </pc:picChg>
      </pc:sldChg>
    </pc:docChg>
  </pc:docChgLst>
  <pc:docChgLst>
    <pc:chgData name="Dr.K.Swathi" userId="S::dr.kswathi@kluniversity.in::ccdd9174-e0cd-4815-b0c6-8062f28da832" providerId="AD" clId="Web-{9E494FE1-9925-84EC-17B1-8133A4F9CDC6}"/>
    <pc:docChg chg="delSld modSection">
      <pc:chgData name="Dr.K.Swathi" userId="S::dr.kswathi@kluniversity.in::ccdd9174-e0cd-4815-b0c6-8062f28da832" providerId="AD" clId="Web-{9E494FE1-9925-84EC-17B1-8133A4F9CDC6}" dt="2024-06-18T07:44:21.215" v="15"/>
      <pc:docMkLst>
        <pc:docMk/>
      </pc:docMkLst>
      <pc:sldChg chg="del">
        <pc:chgData name="Dr.K.Swathi" userId="S::dr.kswathi@kluniversity.in::ccdd9174-e0cd-4815-b0c6-8062f28da832" providerId="AD" clId="Web-{9E494FE1-9925-84EC-17B1-8133A4F9CDC6}" dt="2024-06-18T07:44:21.215" v="15"/>
        <pc:sldMkLst>
          <pc:docMk/>
          <pc:sldMk cId="2629130640" sldId="285"/>
        </pc:sldMkLst>
      </pc:sldChg>
      <pc:sldChg chg="del">
        <pc:chgData name="Dr.K.Swathi" userId="S::dr.kswathi@kluniversity.in::ccdd9174-e0cd-4815-b0c6-8062f28da832" providerId="AD" clId="Web-{9E494FE1-9925-84EC-17B1-8133A4F9CDC6}" dt="2024-06-18T07:44:21.199" v="13"/>
        <pc:sldMkLst>
          <pc:docMk/>
          <pc:sldMk cId="3120765306" sldId="286"/>
        </pc:sldMkLst>
      </pc:sldChg>
      <pc:sldChg chg="del">
        <pc:chgData name="Dr.K.Swathi" userId="S::dr.kswathi@kluniversity.in::ccdd9174-e0cd-4815-b0c6-8062f28da832" providerId="AD" clId="Web-{9E494FE1-9925-84EC-17B1-8133A4F9CDC6}" dt="2024-06-18T07:44:21.199" v="12"/>
        <pc:sldMkLst>
          <pc:docMk/>
          <pc:sldMk cId="2886294101" sldId="287"/>
        </pc:sldMkLst>
      </pc:sldChg>
      <pc:sldChg chg="del">
        <pc:chgData name="Dr.K.Swathi" userId="S::dr.kswathi@kluniversity.in::ccdd9174-e0cd-4815-b0c6-8062f28da832" providerId="AD" clId="Web-{9E494FE1-9925-84EC-17B1-8133A4F9CDC6}" dt="2024-06-18T07:44:21.199" v="11"/>
        <pc:sldMkLst>
          <pc:docMk/>
          <pc:sldMk cId="2580285848" sldId="288"/>
        </pc:sldMkLst>
      </pc:sldChg>
      <pc:sldChg chg="del">
        <pc:chgData name="Dr.K.Swathi" userId="S::dr.kswathi@kluniversity.in::ccdd9174-e0cd-4815-b0c6-8062f28da832" providerId="AD" clId="Web-{9E494FE1-9925-84EC-17B1-8133A4F9CDC6}" dt="2024-06-18T07:44:21.199" v="10"/>
        <pc:sldMkLst>
          <pc:docMk/>
          <pc:sldMk cId="3129532189" sldId="289"/>
        </pc:sldMkLst>
      </pc:sldChg>
      <pc:sldChg chg="del">
        <pc:chgData name="Dr.K.Swathi" userId="S::dr.kswathi@kluniversity.in::ccdd9174-e0cd-4815-b0c6-8062f28da832" providerId="AD" clId="Web-{9E494FE1-9925-84EC-17B1-8133A4F9CDC6}" dt="2024-06-18T07:44:21.184" v="9"/>
        <pc:sldMkLst>
          <pc:docMk/>
          <pc:sldMk cId="3920119461" sldId="290"/>
        </pc:sldMkLst>
      </pc:sldChg>
      <pc:sldChg chg="del">
        <pc:chgData name="Dr.K.Swathi" userId="S::dr.kswathi@kluniversity.in::ccdd9174-e0cd-4815-b0c6-8062f28da832" providerId="AD" clId="Web-{9E494FE1-9925-84EC-17B1-8133A4F9CDC6}" dt="2024-06-18T07:44:21.184" v="8"/>
        <pc:sldMkLst>
          <pc:docMk/>
          <pc:sldMk cId="1437005984" sldId="291"/>
        </pc:sldMkLst>
      </pc:sldChg>
      <pc:sldChg chg="del">
        <pc:chgData name="Dr.K.Swathi" userId="S::dr.kswathi@kluniversity.in::ccdd9174-e0cd-4815-b0c6-8062f28da832" providerId="AD" clId="Web-{9E494FE1-9925-84EC-17B1-8133A4F9CDC6}" dt="2024-06-18T07:44:21.184" v="6"/>
        <pc:sldMkLst>
          <pc:docMk/>
          <pc:sldMk cId="3493228290" sldId="292"/>
        </pc:sldMkLst>
      </pc:sldChg>
      <pc:sldChg chg="del">
        <pc:chgData name="Dr.K.Swathi" userId="S::dr.kswathi@kluniversity.in::ccdd9174-e0cd-4815-b0c6-8062f28da832" providerId="AD" clId="Web-{9E494FE1-9925-84EC-17B1-8133A4F9CDC6}" dt="2024-06-18T07:44:21.184" v="5"/>
        <pc:sldMkLst>
          <pc:docMk/>
          <pc:sldMk cId="3320374044" sldId="293"/>
        </pc:sldMkLst>
      </pc:sldChg>
      <pc:sldChg chg="del">
        <pc:chgData name="Dr.K.Swathi" userId="S::dr.kswathi@kluniversity.in::ccdd9174-e0cd-4815-b0c6-8062f28da832" providerId="AD" clId="Web-{9E494FE1-9925-84EC-17B1-8133A4F9CDC6}" dt="2024-06-18T07:44:21.168" v="4"/>
        <pc:sldMkLst>
          <pc:docMk/>
          <pc:sldMk cId="1276127001" sldId="294"/>
        </pc:sldMkLst>
      </pc:sldChg>
      <pc:sldChg chg="del">
        <pc:chgData name="Dr.K.Swathi" userId="S::dr.kswathi@kluniversity.in::ccdd9174-e0cd-4815-b0c6-8062f28da832" providerId="AD" clId="Web-{9E494FE1-9925-84EC-17B1-8133A4F9CDC6}" dt="2024-06-18T07:44:21.168" v="3"/>
        <pc:sldMkLst>
          <pc:docMk/>
          <pc:sldMk cId="3944215298" sldId="295"/>
        </pc:sldMkLst>
      </pc:sldChg>
      <pc:sldChg chg="del">
        <pc:chgData name="Dr.K.Swathi" userId="S::dr.kswathi@kluniversity.in::ccdd9174-e0cd-4815-b0c6-8062f28da832" providerId="AD" clId="Web-{9E494FE1-9925-84EC-17B1-8133A4F9CDC6}" dt="2024-06-18T07:44:21.168" v="2"/>
        <pc:sldMkLst>
          <pc:docMk/>
          <pc:sldMk cId="2159696429" sldId="296"/>
        </pc:sldMkLst>
      </pc:sldChg>
      <pc:sldChg chg="del">
        <pc:chgData name="Dr.K.Swathi" userId="S::dr.kswathi@kluniversity.in::ccdd9174-e0cd-4815-b0c6-8062f28da832" providerId="AD" clId="Web-{9E494FE1-9925-84EC-17B1-8133A4F9CDC6}" dt="2024-06-18T07:44:21.168" v="1"/>
        <pc:sldMkLst>
          <pc:docMk/>
          <pc:sldMk cId="3663424951" sldId="297"/>
        </pc:sldMkLst>
      </pc:sldChg>
      <pc:sldChg chg="del">
        <pc:chgData name="Dr.K.Swathi" userId="S::dr.kswathi@kluniversity.in::ccdd9174-e0cd-4815-b0c6-8062f28da832" providerId="AD" clId="Web-{9E494FE1-9925-84EC-17B1-8133A4F9CDC6}" dt="2024-06-18T07:44:21.168" v="0"/>
        <pc:sldMkLst>
          <pc:docMk/>
          <pc:sldMk cId="1183952476" sldId="298"/>
        </pc:sldMkLst>
      </pc:sldChg>
      <pc:sldChg chg="del">
        <pc:chgData name="Dr.K.Swathi" userId="S::dr.kswathi@kluniversity.in::ccdd9174-e0cd-4815-b0c6-8062f28da832" providerId="AD" clId="Web-{9E494FE1-9925-84EC-17B1-8133A4F9CDC6}" dt="2024-06-18T07:44:21.184" v="7"/>
        <pc:sldMkLst>
          <pc:docMk/>
          <pc:sldMk cId="2946357308" sldId="313"/>
        </pc:sldMkLst>
      </pc:sldChg>
      <pc:sldChg chg="del">
        <pc:chgData name="Dr.K.Swathi" userId="S::dr.kswathi@kluniversity.in::ccdd9174-e0cd-4815-b0c6-8062f28da832" providerId="AD" clId="Web-{9E494FE1-9925-84EC-17B1-8133A4F9CDC6}" dt="2024-06-18T07:44:21.199" v="14"/>
        <pc:sldMkLst>
          <pc:docMk/>
          <pc:sldMk cId="4240742223" sldId="314"/>
        </pc:sldMkLst>
      </pc:sldChg>
    </pc:docChg>
  </pc:docChgLst>
  <pc:docChgLst>
    <pc:chgData name="Dr.K.Swathi" userId="S::dr.kswathi@kluniversity.in::ccdd9174-e0cd-4815-b0c6-8062f28da832" providerId="AD" clId="Web-{D6769B48-54C7-125E-C69D-26A7AD5BD473}"/>
    <pc:docChg chg="modSld">
      <pc:chgData name="Dr.K.Swathi" userId="S::dr.kswathi@kluniversity.in::ccdd9174-e0cd-4815-b0c6-8062f28da832" providerId="AD" clId="Web-{D6769B48-54C7-125E-C69D-26A7AD5BD473}" dt="2024-06-18T06:13:22.663" v="15" actId="20577"/>
      <pc:docMkLst>
        <pc:docMk/>
      </pc:docMkLst>
      <pc:sldChg chg="modSp">
        <pc:chgData name="Dr.K.Swathi" userId="S::dr.kswathi@kluniversity.in::ccdd9174-e0cd-4815-b0c6-8062f28da832" providerId="AD" clId="Web-{D6769B48-54C7-125E-C69D-26A7AD5BD473}" dt="2024-06-18T06:13:22.663" v="15" actId="20577"/>
        <pc:sldMkLst>
          <pc:docMk/>
          <pc:sldMk cId="4119378182" sldId="277"/>
        </pc:sldMkLst>
        <pc:spChg chg="mod">
          <ac:chgData name="Dr.K.Swathi" userId="S::dr.kswathi@kluniversity.in::ccdd9174-e0cd-4815-b0c6-8062f28da832" providerId="AD" clId="Web-{D6769B48-54C7-125E-C69D-26A7AD5BD473}" dt="2024-06-18T06:13:22.663" v="15" actId="20577"/>
          <ac:spMkLst>
            <pc:docMk/>
            <pc:sldMk cId="4119378182" sldId="277"/>
            <ac:spMk id="3" creationId="{00000000-0000-0000-0000-000000000000}"/>
          </ac:spMkLst>
        </pc:spChg>
      </pc:sldChg>
      <pc:sldChg chg="modSp">
        <pc:chgData name="Dr.K.Swathi" userId="S::dr.kswathi@kluniversity.in::ccdd9174-e0cd-4815-b0c6-8062f28da832" providerId="AD" clId="Web-{D6769B48-54C7-125E-C69D-26A7AD5BD473}" dt="2024-06-18T05:47:18.139" v="5" actId="20577"/>
        <pc:sldMkLst>
          <pc:docMk/>
          <pc:sldMk cId="3676875808" sldId="305"/>
        </pc:sldMkLst>
        <pc:spChg chg="mod">
          <ac:chgData name="Dr.K.Swathi" userId="S::dr.kswathi@kluniversity.in::ccdd9174-e0cd-4815-b0c6-8062f28da832" providerId="AD" clId="Web-{D6769B48-54C7-125E-C69D-26A7AD5BD473}" dt="2024-06-18T05:47:18.139" v="5" actId="20577"/>
          <ac:spMkLst>
            <pc:docMk/>
            <pc:sldMk cId="3676875808" sldId="305"/>
            <ac:spMk id="2" creationId="{00000000-0000-0000-0000-000000000000}"/>
          </ac:spMkLst>
        </pc:spChg>
      </pc:sldChg>
      <pc:sldChg chg="delSp modSp">
        <pc:chgData name="Dr.K.Swathi" userId="S::dr.kswathi@kluniversity.in::ccdd9174-e0cd-4815-b0c6-8062f28da832" providerId="AD" clId="Web-{D6769B48-54C7-125E-C69D-26A7AD5BD473}" dt="2024-06-18T05:47:39.374" v="7" actId="1076"/>
        <pc:sldMkLst>
          <pc:docMk/>
          <pc:sldMk cId="1169550375" sldId="306"/>
        </pc:sldMkLst>
        <pc:spChg chg="del">
          <ac:chgData name="Dr.K.Swathi" userId="S::dr.kswathi@kluniversity.in::ccdd9174-e0cd-4815-b0c6-8062f28da832" providerId="AD" clId="Web-{D6769B48-54C7-125E-C69D-26A7AD5BD473}" dt="2024-06-18T05:47:27.671" v="6"/>
          <ac:spMkLst>
            <pc:docMk/>
            <pc:sldMk cId="1169550375" sldId="306"/>
            <ac:spMk id="2" creationId="{00000000-0000-0000-0000-000000000000}"/>
          </ac:spMkLst>
        </pc:spChg>
        <pc:spChg chg="mod">
          <ac:chgData name="Dr.K.Swathi" userId="S::dr.kswathi@kluniversity.in::ccdd9174-e0cd-4815-b0c6-8062f28da832" providerId="AD" clId="Web-{D6769B48-54C7-125E-C69D-26A7AD5BD473}" dt="2024-06-18T05:47:39.374" v="7" actId="1076"/>
          <ac:spMkLst>
            <pc:docMk/>
            <pc:sldMk cId="1169550375" sldId="306"/>
            <ac:spMk id="3" creationId="{00000000-0000-0000-0000-000000000000}"/>
          </ac:spMkLst>
        </pc:spChg>
      </pc:sldChg>
      <pc:sldChg chg="delSp modSp">
        <pc:chgData name="Dr.K.Swathi" userId="S::dr.kswathi@kluniversity.in::ccdd9174-e0cd-4815-b0c6-8062f28da832" providerId="AD" clId="Web-{D6769B48-54C7-125E-C69D-26A7AD5BD473}" dt="2024-06-18T05:47:54.515" v="9"/>
        <pc:sldMkLst>
          <pc:docMk/>
          <pc:sldMk cId="1802021917" sldId="307"/>
        </pc:sldMkLst>
        <pc:spChg chg="del">
          <ac:chgData name="Dr.K.Swathi" userId="S::dr.kswathi@kluniversity.in::ccdd9174-e0cd-4815-b0c6-8062f28da832" providerId="AD" clId="Web-{D6769B48-54C7-125E-C69D-26A7AD5BD473}" dt="2024-06-18T05:47:54.515" v="9"/>
          <ac:spMkLst>
            <pc:docMk/>
            <pc:sldMk cId="1802021917" sldId="307"/>
            <ac:spMk id="2" creationId="{00000000-0000-0000-0000-000000000000}"/>
          </ac:spMkLst>
        </pc:spChg>
        <pc:spChg chg="mod">
          <ac:chgData name="Dr.K.Swathi" userId="S::dr.kswathi@kluniversity.in::ccdd9174-e0cd-4815-b0c6-8062f28da832" providerId="AD" clId="Web-{D6769B48-54C7-125E-C69D-26A7AD5BD473}" dt="2024-06-18T05:47:47.687" v="8" actId="1076"/>
          <ac:spMkLst>
            <pc:docMk/>
            <pc:sldMk cId="1802021917" sldId="307"/>
            <ac:spMk id="3" creationId="{00000000-0000-0000-0000-000000000000}"/>
          </ac:spMkLst>
        </pc:spChg>
      </pc:sldChg>
      <pc:sldChg chg="delSp modSp">
        <pc:chgData name="Dr.K.Swathi" userId="S::dr.kswathi@kluniversity.in::ccdd9174-e0cd-4815-b0c6-8062f28da832" providerId="AD" clId="Web-{D6769B48-54C7-125E-C69D-26A7AD5BD473}" dt="2024-06-18T05:48:12.547" v="11" actId="1076"/>
        <pc:sldMkLst>
          <pc:docMk/>
          <pc:sldMk cId="670832812" sldId="308"/>
        </pc:sldMkLst>
        <pc:spChg chg="del">
          <ac:chgData name="Dr.K.Swathi" userId="S::dr.kswathi@kluniversity.in::ccdd9174-e0cd-4815-b0c6-8062f28da832" providerId="AD" clId="Web-{D6769B48-54C7-125E-C69D-26A7AD5BD473}" dt="2024-06-18T05:48:05.235" v="10"/>
          <ac:spMkLst>
            <pc:docMk/>
            <pc:sldMk cId="670832812" sldId="308"/>
            <ac:spMk id="2" creationId="{00000000-0000-0000-0000-000000000000}"/>
          </ac:spMkLst>
        </pc:spChg>
        <pc:spChg chg="mod">
          <ac:chgData name="Dr.K.Swathi" userId="S::dr.kswathi@kluniversity.in::ccdd9174-e0cd-4815-b0c6-8062f28da832" providerId="AD" clId="Web-{D6769B48-54C7-125E-C69D-26A7AD5BD473}" dt="2024-06-18T05:48:12.547" v="11" actId="1076"/>
          <ac:spMkLst>
            <pc:docMk/>
            <pc:sldMk cId="670832812" sldId="308"/>
            <ac:spMk id="3" creationId="{00000000-0000-0000-0000-000000000000}"/>
          </ac:spMkLst>
        </pc:spChg>
      </pc:sldChg>
      <pc:sldChg chg="delSp modSp">
        <pc:chgData name="Dr.K.Swathi" userId="S::dr.kswathi@kluniversity.in::ccdd9174-e0cd-4815-b0c6-8062f28da832" providerId="AD" clId="Web-{D6769B48-54C7-125E-C69D-26A7AD5BD473}" dt="2024-06-18T05:48:29.126" v="13" actId="1076"/>
        <pc:sldMkLst>
          <pc:docMk/>
          <pc:sldMk cId="3199504759" sldId="310"/>
        </pc:sldMkLst>
        <pc:spChg chg="del">
          <ac:chgData name="Dr.K.Swathi" userId="S::dr.kswathi@kluniversity.in::ccdd9174-e0cd-4815-b0c6-8062f28da832" providerId="AD" clId="Web-{D6769B48-54C7-125E-C69D-26A7AD5BD473}" dt="2024-06-18T05:48:23.970" v="12"/>
          <ac:spMkLst>
            <pc:docMk/>
            <pc:sldMk cId="3199504759" sldId="310"/>
            <ac:spMk id="2" creationId="{00000000-0000-0000-0000-000000000000}"/>
          </ac:spMkLst>
        </pc:spChg>
        <pc:spChg chg="mod">
          <ac:chgData name="Dr.K.Swathi" userId="S::dr.kswathi@kluniversity.in::ccdd9174-e0cd-4815-b0c6-8062f28da832" providerId="AD" clId="Web-{D6769B48-54C7-125E-C69D-26A7AD5BD473}" dt="2024-06-18T05:48:29.126" v="13" actId="1076"/>
          <ac:spMkLst>
            <pc:docMk/>
            <pc:sldMk cId="3199504759" sldId="31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18-06-2024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&lt;COURSE TITLE&gt;, &lt;TOPIC NAME&gt;</a:t>
            </a:r>
            <a:endParaRPr lang="en-IN"/>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&lt;COURSE TITLE&gt;, &lt;TOPIC NAME&gt;</a:t>
            </a:r>
            <a:endParaRPr lang="en-IN"/>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a-star-a-search-algorithm-eb495fb156bb" TargetMode="External"/><Relationship Id="rId2" Type="http://schemas.openxmlformats.org/officeDocument/2006/relationships/hyperlink" Target="https://www.virtusa.com/digital-themes/heuristic-search-techniqu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2417780" y="887569"/>
            <a:ext cx="8637073" cy="2541431"/>
          </a:xfrm>
        </p:spPr>
        <p:txBody>
          <a:bodyPr>
            <a:normAutofit fontScale="90000"/>
          </a:bodyPr>
          <a:lstStyle/>
          <a:p>
            <a:r>
              <a:rPr lang="en-US"/>
              <a:t>Artificial intelligence and machine </a:t>
            </a:r>
            <a:r>
              <a:rPr lang="en-US" err="1"/>
              <a:t>lerning</a:t>
            </a:r>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p:txBody>
          <a:bodyPr vert="horz" lIns="91440" tIns="91440" rIns="91440" bIns="91440" rtlCol="0" anchor="t">
            <a:normAutofit/>
          </a:bodyPr>
          <a:lstStyle/>
          <a:p>
            <a:r>
              <a:rPr lang="en-US"/>
              <a:t>Session no: 3</a:t>
            </a:r>
            <a:endParaRPr lang="en-IN"/>
          </a:p>
          <a:p>
            <a:pPr lvl="0"/>
            <a:r>
              <a:rPr lang="en-US"/>
              <a:t>Topic: </a:t>
            </a:r>
            <a:r>
              <a:rPr lang="en-IN"/>
              <a:t>Resolution</a:t>
            </a:r>
            <a:endParaRPr lang="en-US"/>
          </a:p>
        </p:txBody>
      </p:sp>
    </p:spTree>
    <p:extLst>
      <p:ext uri="{BB962C8B-B14F-4D97-AF65-F5344CB8AC3E}">
        <p14:creationId xmlns:p14="http://schemas.microsoft.com/office/powerpoint/2010/main" val="295830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9508" y="497542"/>
            <a:ext cx="9603275" cy="5643282"/>
          </a:xfrm>
        </p:spPr>
        <p:txBody>
          <a:bodyPr>
            <a:noAutofit/>
          </a:bodyPr>
          <a:lstStyle/>
          <a:p>
            <a:r>
              <a:rPr lang="en-IN">
                <a:solidFill>
                  <a:srgbClr val="000000"/>
                </a:solidFill>
              </a:rPr>
              <a:t>Drop Universal quantifiers.</a:t>
            </a:r>
          </a:p>
          <a:p>
            <a:pPr algn="just"/>
            <a:r>
              <a:rPr lang="en-IN">
                <a:solidFill>
                  <a:srgbClr val="000000"/>
                </a:solidFill>
              </a:rPr>
              <a:t>In this step we will drop all universal quantifier since all the statements are not implicitly quantified so we don't need it.</a:t>
            </a:r>
          </a:p>
          <a:p>
            <a:pPr marL="742950" lvl="1" indent="-285750" algn="just"/>
            <a:r>
              <a:rPr lang="en-IN" sz="2000">
                <a:solidFill>
                  <a:srgbClr val="000000"/>
                </a:solidFill>
              </a:rPr>
              <a:t>¬ food(x) V likes(John, x)</a:t>
            </a:r>
          </a:p>
          <a:p>
            <a:pPr marL="742950" lvl="1" indent="-285750" algn="just"/>
            <a:r>
              <a:rPr lang="en-IN" sz="2000">
                <a:solidFill>
                  <a:srgbClr val="000000"/>
                </a:solidFill>
              </a:rPr>
              <a:t>food(Apple)</a:t>
            </a:r>
          </a:p>
          <a:p>
            <a:pPr marL="742950" lvl="1" indent="-285750" algn="just"/>
            <a:r>
              <a:rPr lang="en-IN" sz="2000">
                <a:solidFill>
                  <a:srgbClr val="000000"/>
                </a:solidFill>
              </a:rPr>
              <a:t>food(vegetables)</a:t>
            </a:r>
          </a:p>
          <a:p>
            <a:pPr marL="742950" lvl="1" indent="-285750" algn="just"/>
            <a:r>
              <a:rPr lang="en-IN" sz="2000">
                <a:solidFill>
                  <a:srgbClr val="000000"/>
                </a:solidFill>
              </a:rPr>
              <a:t>¬ eats(y, z) V killed(y) V food(z)</a:t>
            </a:r>
          </a:p>
          <a:p>
            <a:pPr marL="742950" lvl="1" indent="-285750" algn="just"/>
            <a:r>
              <a:rPr lang="en-IN" sz="2000">
                <a:solidFill>
                  <a:srgbClr val="000000"/>
                </a:solidFill>
              </a:rPr>
              <a:t>eats (Anil, Peanuts)</a:t>
            </a:r>
          </a:p>
          <a:p>
            <a:pPr marL="742950" lvl="1" indent="-285750" algn="just"/>
            <a:r>
              <a:rPr lang="en-IN" sz="2000">
                <a:solidFill>
                  <a:srgbClr val="000000"/>
                </a:solidFill>
              </a:rPr>
              <a:t>alive(Anil)</a:t>
            </a:r>
          </a:p>
          <a:p>
            <a:pPr marL="742950" lvl="1" indent="-285750" algn="just"/>
            <a:r>
              <a:rPr lang="en-IN" sz="2000">
                <a:solidFill>
                  <a:srgbClr val="000000"/>
                </a:solidFill>
              </a:rPr>
              <a:t>¬ eats(Anil, w) V eats(Harry, w)</a:t>
            </a:r>
          </a:p>
          <a:p>
            <a:pPr marL="742950" lvl="1" indent="-285750" algn="just"/>
            <a:r>
              <a:rPr lang="en-IN" sz="2000">
                <a:solidFill>
                  <a:srgbClr val="000000"/>
                </a:solidFill>
              </a:rPr>
              <a:t>killed(g) V alive(g)</a:t>
            </a:r>
          </a:p>
          <a:p>
            <a:pPr marL="742950" lvl="1" indent="-285750" algn="just"/>
            <a:r>
              <a:rPr lang="en-IN" sz="2000">
                <a:solidFill>
                  <a:srgbClr val="000000"/>
                </a:solidFill>
              </a:rPr>
              <a:t>¬ alive(k) V ¬ killed(k)</a:t>
            </a:r>
          </a:p>
          <a:p>
            <a:pPr marL="742950" lvl="1" indent="-285750" algn="just"/>
            <a:r>
              <a:rPr lang="en-IN" sz="2000">
                <a:solidFill>
                  <a:srgbClr val="000000"/>
                </a:solidFill>
              </a:rPr>
              <a:t>likes(John, Peanuts).</a:t>
            </a:r>
          </a:p>
          <a:p>
            <a:endParaRPr lang="en-IN" sz="2800"/>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263406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0093" y="1367002"/>
            <a:ext cx="9603275" cy="3450613"/>
          </a:xfrm>
        </p:spPr>
        <p:txBody>
          <a:bodyPr/>
          <a:lstStyle/>
          <a:p>
            <a:r>
              <a:rPr lang="en-US" b="1"/>
              <a:t>Step-3: Negate the statement to be proved</a:t>
            </a:r>
            <a:endParaRPr lang="en-US"/>
          </a:p>
          <a:p>
            <a:r>
              <a:rPr lang="en-US"/>
              <a:t>In this statement, we will apply negation to the conclusion statements, which will be written as ¬likes(John, Peanuts)</a:t>
            </a:r>
          </a:p>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319950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451579" y="804519"/>
            <a:ext cx="9603275" cy="5327340"/>
          </a:xfrm>
          <a:prstGeom prst="rect">
            <a:avLst/>
          </a:prstGeom>
        </p:spPr>
      </p:pic>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Tree>
    <p:extLst>
      <p:ext uri="{BB962C8B-B14F-4D97-AF65-F5344CB8AC3E}">
        <p14:creationId xmlns:p14="http://schemas.microsoft.com/office/powerpoint/2010/main" val="34386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Times New Roman" pitchFamily="18" charset="0"/>
              </a:rPr>
              <a:t>summary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a:cs typeface="Times New Roman"/>
              </a:rPr>
              <a:t>In this session the concept of forward chaining and backward chaining are discussed in detail and shown how forward chaining and backward chaining are used to prove the first order logic statements.</a:t>
            </a:r>
          </a:p>
          <a:p>
            <a:endParaRPr lang="en-US" sz="2400"/>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
        <p:nvSpPr>
          <p:cNvPr id="5" name="AutoShape 2" descr="https://powerpoint.officeapps.live.com/pods/GetClipboardImage.ashx?Id=292f553b-e2ca-4a17-b214-9b1f6e911ac9&amp;DC=PSG4&amp;pkey=101eabd3-e064-45af-a8d2-4c4660e7f5eb&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powerpoint.officeapps.live.com/pods/GetClipboardImage.ashx?Id=b98e8b29-314c-4363-8e3b-3e3f9b00f6f6&amp;DC=PSG4&amp;pkey=5c11d797-2317-4784-89f7-3b815a96f3d0&amp;wdwaccluster=PSG4"/>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93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02;p17">
            <a:extLst>
              <a:ext uri="{FF2B5EF4-FFF2-40B4-BE49-F238E27FC236}">
                <a16:creationId xmlns:a16="http://schemas.microsoft.com/office/drawing/2014/main" id="{AE3D0AA7-0A5F-7BD6-7BC7-1D38F326B8B4}"/>
              </a:ext>
            </a:extLst>
          </p:cNvPr>
          <p:cNvSpPr/>
          <p:nvPr/>
        </p:nvSpPr>
        <p:spPr>
          <a:xfrm>
            <a:off x="837175" y="933868"/>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1600">
                <a:solidFill>
                  <a:schemeClr val="bg1"/>
                </a:solidFill>
                <a:latin typeface="Book Antiqua" panose="02040602050305030304" pitchFamily="18" charset="0"/>
                <a:ea typeface="Calibri"/>
                <a:cs typeface="Poppins" panose="00000500000000000000" pitchFamily="2" charset="0"/>
                <a:sym typeface="Calibri"/>
              </a:rPr>
              <a:t>Which algorithm will work backward from the goal to solve a problem?</a:t>
            </a:r>
            <a:endParaRPr sz="1600">
              <a:solidFill>
                <a:schemeClr val="bg1"/>
              </a:solidFill>
              <a:latin typeface="Book Antiqua" panose="02040602050305030304" pitchFamily="18"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7" y="1895857"/>
            <a:ext cx="876610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a:t>Forward chaining</a:t>
            </a:r>
          </a:p>
          <a:p>
            <a:pPr marL="342900" indent="-342900">
              <a:lnSpc>
                <a:spcPct val="150000"/>
              </a:lnSpc>
              <a:buAutoNum type="alphaLcParenBoth"/>
            </a:pPr>
            <a:r>
              <a:rPr lang="en-US" sz="1600" b="1"/>
              <a:t>Backward chaining</a:t>
            </a:r>
          </a:p>
          <a:p>
            <a:pPr marL="342900" indent="-342900">
              <a:lnSpc>
                <a:spcPct val="150000"/>
              </a:lnSpc>
              <a:buAutoNum type="alphaLcParenBoth"/>
            </a:pPr>
            <a:r>
              <a:rPr lang="en-US" sz="1600"/>
              <a:t>Hill-climb algorithm</a:t>
            </a:r>
          </a:p>
          <a:p>
            <a:pPr marL="342900" indent="-342900">
              <a:lnSpc>
                <a:spcPct val="150000"/>
              </a:lnSpc>
              <a:buAutoNum type="alphaLcParenBoth"/>
            </a:pPr>
            <a:r>
              <a:rPr lang="en-US" sz="1600"/>
              <a:t>None of the mentioned</a:t>
            </a:r>
            <a:endParaRPr lang="en-US" sz="1600">
              <a:latin typeface="+mj-lt"/>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837175" y="368316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1600">
                <a:solidFill>
                  <a:schemeClr val="bg1"/>
                </a:solidFill>
                <a:latin typeface="Book Antiqua" panose="02040602050305030304" pitchFamily="18" charset="0"/>
                <a:ea typeface="Calibri"/>
                <a:cs typeface="Poppins" panose="00000500000000000000" pitchFamily="2" charset="0"/>
                <a:sym typeface="Calibri"/>
              </a:rPr>
              <a:t>What is the condition of variables in first-order literals?</a:t>
            </a:r>
            <a:endParaRPr sz="1600">
              <a:solidFill>
                <a:schemeClr val="bg1"/>
              </a:solidFill>
              <a:latin typeface="Book Antiqua" panose="02040602050305030304" pitchFamily="18"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995362" y="4534879"/>
            <a:ext cx="8783034" cy="182033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a:latin typeface="+mj-lt"/>
              </a:rPr>
              <a:t>Existentially quantified</a:t>
            </a:r>
          </a:p>
          <a:p>
            <a:pPr marL="342900" indent="-342900">
              <a:lnSpc>
                <a:spcPct val="150000"/>
              </a:lnSpc>
              <a:buAutoNum type="alphaLcParenBoth"/>
            </a:pPr>
            <a:r>
              <a:rPr lang="en-US" sz="1600" b="1">
                <a:latin typeface="+mj-lt"/>
              </a:rPr>
              <a:t>Universally quantified</a:t>
            </a:r>
          </a:p>
          <a:p>
            <a:pPr marL="342900" indent="-342900">
              <a:lnSpc>
                <a:spcPct val="150000"/>
              </a:lnSpc>
              <a:buAutoNum type="alphaLcParenBoth"/>
            </a:pPr>
            <a:r>
              <a:rPr lang="en-US" sz="1600">
                <a:latin typeface="+mj-lt"/>
              </a:rPr>
              <a:t>Both Existentially &amp; Universally quantified</a:t>
            </a:r>
          </a:p>
          <a:p>
            <a:pPr marL="342900" indent="-342900">
              <a:lnSpc>
                <a:spcPct val="150000"/>
              </a:lnSpc>
              <a:buAutoNum type="alphaLcParenBoth"/>
            </a:pPr>
            <a:r>
              <a:rPr lang="en-US" sz="1600">
                <a:latin typeface="+mj-lt"/>
              </a:rPr>
              <a:t>None of the mentioned</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 name="Rectangle 1"/>
          <p:cNvSpPr/>
          <p:nvPr/>
        </p:nvSpPr>
        <p:spPr>
          <a:xfrm>
            <a:off x="1455313" y="356617"/>
            <a:ext cx="6851560" cy="584775"/>
          </a:xfrm>
          <a:prstGeom prst="rect">
            <a:avLst/>
          </a:prstGeom>
        </p:spPr>
        <p:txBody>
          <a:bodyPr wrap="square">
            <a:spAutoFit/>
          </a:bodyPr>
          <a:lstStyle/>
          <a:p>
            <a:r>
              <a:rPr lang="en-US" sz="3200" b="1"/>
              <a:t>SELF ASSESSMENT QUESTIONS</a:t>
            </a:r>
          </a:p>
        </p:txBody>
      </p:sp>
    </p:spTree>
    <p:extLst>
      <p:ext uri="{BB962C8B-B14F-4D97-AF65-F5344CB8AC3E}">
        <p14:creationId xmlns:p14="http://schemas.microsoft.com/office/powerpoint/2010/main" val="26911280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Times New Roman" pitchFamily="18" charset="0"/>
              </a:rPr>
              <a:t>TERMINAL QUESTIONS</a:t>
            </a:r>
          </a:p>
        </p:txBody>
      </p:sp>
      <p:sp>
        <p:nvSpPr>
          <p:cNvPr id="3" name="Content Placeholder 2"/>
          <p:cNvSpPr>
            <a:spLocks noGrp="1"/>
          </p:cNvSpPr>
          <p:nvPr>
            <p:ph idx="1"/>
          </p:nvPr>
        </p:nvSpPr>
        <p:spPr>
          <a:xfrm>
            <a:off x="1294361" y="1817489"/>
            <a:ext cx="9603275" cy="3450613"/>
          </a:xfrm>
        </p:spPr>
        <p:txBody>
          <a:bodyPr vert="horz" lIns="91440" tIns="45720" rIns="91440" bIns="45720" rtlCol="0" anchor="t">
            <a:normAutofit/>
          </a:bodyPr>
          <a:lstStyle/>
          <a:p>
            <a:pPr marL="342900" indent="-342900">
              <a:buAutoNum type="arabicPeriod"/>
            </a:pPr>
            <a:r>
              <a:rPr lang="en-US" sz="1800">
                <a:cs typeface="Times New Roman" pitchFamily="18" charset="0"/>
              </a:rPr>
              <a:t>Differentiate between Forward chaining and Backward chaining </a:t>
            </a:r>
          </a:p>
          <a:p>
            <a:pPr marL="342900" indent="-342900">
              <a:buAutoNum type="arabicPeriod"/>
            </a:pPr>
            <a:r>
              <a:rPr lang="en-US" sz="1800">
                <a:cs typeface="Times New Roman" pitchFamily="18" charset="0"/>
              </a:rPr>
              <a:t>Discuss the advantages and disadvantages of Forward chaining and Backward chaining </a:t>
            </a:r>
          </a:p>
        </p:txBody>
      </p:sp>
      <p:sp>
        <p:nvSpPr>
          <p:cNvPr id="4" name="Slide Number Placeholder 3"/>
          <p:cNvSpPr>
            <a:spLocks noGrp="1"/>
          </p:cNvSpPr>
          <p:nvPr>
            <p:ph type="sldNum" sz="quarter" idx="12"/>
          </p:nvPr>
        </p:nvSpPr>
        <p:spPr/>
        <p:txBody>
          <a:bodyPr/>
          <a:lstStyle/>
          <a:p>
            <a:fld id="{CBABCCC1-BF11-4F37-963E-1BCD5B23FD72}" type="slidenum">
              <a:rPr lang="en-IN" smtClean="0"/>
              <a:t>15</a:t>
            </a:fld>
            <a:endParaRPr lang="en-IN"/>
          </a:p>
        </p:txBody>
      </p:sp>
    </p:spTree>
    <p:extLst>
      <p:ext uri="{BB962C8B-B14F-4D97-AF65-F5344CB8AC3E}">
        <p14:creationId xmlns:p14="http://schemas.microsoft.com/office/powerpoint/2010/main" val="265795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US" b="1"/>
              <a:t>Reference Books:</a:t>
            </a:r>
            <a:endParaRPr lang="en-US"/>
          </a:p>
          <a:p>
            <a:pPr algn="just" fontAlgn="base"/>
            <a:endParaRPr lang="en-IN">
              <a:solidFill>
                <a:srgbClr val="000000"/>
              </a:solidFill>
              <a:latin typeface="Segoe UI" panose="020B0502040204020203" pitchFamily="34" charset="0"/>
            </a:endParaRPr>
          </a:p>
          <a:p>
            <a:r>
              <a:rPr lang="en-US"/>
              <a:t>1. </a:t>
            </a:r>
            <a:r>
              <a:rPr lang="en-US" err="1"/>
              <a:t>Russel</a:t>
            </a:r>
            <a:r>
              <a:rPr lang="en-US"/>
              <a:t> and </a:t>
            </a:r>
            <a:r>
              <a:rPr lang="en-US" err="1"/>
              <a:t>Norvig</a:t>
            </a:r>
            <a:r>
              <a:rPr lang="en-US"/>
              <a:t>, ‘Artificial Intelligence’, third edition, Pearson Education, PHI, (2015)</a:t>
            </a:r>
          </a:p>
          <a:p>
            <a:r>
              <a:rPr lang="en-US"/>
              <a:t>2. Elaine Rich &amp; Kevin Knight, ‘Artificial Intelligence’, 3nd Edition, Tata </a:t>
            </a:r>
            <a:r>
              <a:rPr lang="en-US" err="1"/>
              <a:t>Mc</a:t>
            </a:r>
            <a:r>
              <a:rPr lang="en-US"/>
              <a:t> </a:t>
            </a:r>
            <a:r>
              <a:rPr lang="en-US" err="1"/>
              <a:t>Graw</a:t>
            </a:r>
            <a:r>
              <a:rPr lang="en-US"/>
              <a:t> Hill Edition, Reprint( 2008)</a:t>
            </a:r>
          </a:p>
          <a:p>
            <a:pPr algn="just" fontAlgn="base"/>
            <a:endParaRPr lang="en-IN">
              <a:solidFill>
                <a:srgbClr val="000000"/>
              </a:solidFill>
              <a:latin typeface="Calibri" panose="020F0502020204030204" pitchFamily="34" charset="0"/>
            </a:endParaRPr>
          </a:p>
          <a:p>
            <a:pPr>
              <a:lnSpc>
                <a:spcPct val="150000"/>
              </a:lnSpc>
            </a:pPr>
            <a:r>
              <a:rPr lang="en-US" b="1"/>
              <a:t>Sites and Web links:</a:t>
            </a:r>
          </a:p>
          <a:p>
            <a:pPr marL="342900" indent="-342900">
              <a:lnSpc>
                <a:spcPct val="150000"/>
              </a:lnSpc>
              <a:buAutoNum type="arabicPeriod"/>
            </a:pPr>
            <a:r>
              <a:rPr lang="en-US">
                <a:hlinkClick r:id="rId2"/>
              </a:rPr>
              <a:t>https://www.virtusa.com/digital-themes/heuristic-search-techniques</a:t>
            </a:r>
            <a:endParaRPr lang="en-US"/>
          </a:p>
          <a:p>
            <a:pPr marL="342900" indent="-342900">
              <a:lnSpc>
                <a:spcPct val="150000"/>
              </a:lnSpc>
              <a:buAutoNum type="arabicPeriod"/>
            </a:pPr>
            <a:r>
              <a:rPr lang="en-US">
                <a:hlinkClick r:id="rId3"/>
              </a:rPr>
              <a:t>https://towardsdatascience.com/a-star-a-search-algorithm-eb495fb156bb</a:t>
            </a:r>
            <a:endParaRPr lang="en-US"/>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t>16</a:t>
            </a:fld>
            <a:endParaRPr lang="en-IN"/>
          </a:p>
        </p:txBody>
      </p:sp>
    </p:spTree>
    <p:extLst>
      <p:ext uri="{BB962C8B-B14F-4D97-AF65-F5344CB8AC3E}">
        <p14:creationId xmlns:p14="http://schemas.microsoft.com/office/powerpoint/2010/main" val="5308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C50C-62C6-4CD5-B4F4-3048ED002517}"/>
              </a:ext>
            </a:extLst>
          </p:cNvPr>
          <p:cNvSpPr>
            <a:spLocks noGrp="1"/>
          </p:cNvSpPr>
          <p:nvPr>
            <p:ph type="title"/>
          </p:nvPr>
        </p:nvSpPr>
        <p:spPr/>
        <p:txBody>
          <a:bodyPr/>
          <a:lstStyle/>
          <a:p>
            <a:r>
              <a:rPr lang="en-IN"/>
              <a:t>Resolution</a:t>
            </a:r>
          </a:p>
        </p:txBody>
      </p:sp>
      <p:sp>
        <p:nvSpPr>
          <p:cNvPr id="3" name="Content Placeholder 2">
            <a:extLst>
              <a:ext uri="{FF2B5EF4-FFF2-40B4-BE49-F238E27FC236}">
                <a16:creationId xmlns:a16="http://schemas.microsoft.com/office/drawing/2014/main" id="{E3F73613-CB66-41D2-B9A8-5C2D66DC417C}"/>
              </a:ext>
            </a:extLst>
          </p:cNvPr>
          <p:cNvSpPr>
            <a:spLocks noGrp="1"/>
          </p:cNvSpPr>
          <p:nvPr>
            <p:ph idx="1"/>
          </p:nvPr>
        </p:nvSpPr>
        <p:spPr>
          <a:xfrm>
            <a:off x="1263672" y="1853754"/>
            <a:ext cx="9979088" cy="4269140"/>
          </a:xfrm>
        </p:spPr>
        <p:txBody>
          <a:bodyPr>
            <a:normAutofit/>
          </a:bodyPr>
          <a:lstStyle/>
          <a:p>
            <a:r>
              <a:rPr lang="en-US"/>
              <a:t>Resolution is a theorem proving technique that proceeds by building refutation proofs, i.e., proofs by contradictions.</a:t>
            </a:r>
          </a:p>
          <a:p>
            <a:r>
              <a:rPr lang="en-US"/>
              <a:t>Resolution is used, if there are various statements are given, and we need to prove a conclusion of those statements. Unification is a key concept in proofs by resolutions. Resolution is a single inference rule which can efficiently operate on the conjunctive normal form or clausal form.</a:t>
            </a:r>
          </a:p>
          <a:p>
            <a:r>
              <a:rPr lang="en-US"/>
              <a:t>Clause: Disjunction of literals (an atomic sentence) is called a clause. It is also known as a unit clause.</a:t>
            </a:r>
          </a:p>
          <a:p>
            <a:r>
              <a:rPr lang="en-US"/>
              <a:t>Conjunctive Normal Form: A sentence represented as a conjunction of clauses is said to be conjunctive normal form or CNF.</a:t>
            </a:r>
            <a:endParaRPr lang="en-IN"/>
          </a:p>
        </p:txBody>
      </p:sp>
      <p:sp>
        <p:nvSpPr>
          <p:cNvPr id="4" name="Slide Number Placeholder 3">
            <a:extLst>
              <a:ext uri="{FF2B5EF4-FFF2-40B4-BE49-F238E27FC236}">
                <a16:creationId xmlns:a16="http://schemas.microsoft.com/office/drawing/2014/main" id="{85A38BBC-AC11-4B73-B830-66A561F1B336}"/>
              </a:ext>
            </a:extLst>
          </p:cNvPr>
          <p:cNvSpPr>
            <a:spLocks noGrp="1"/>
          </p:cNvSpPr>
          <p:nvPr>
            <p:ph type="sldNum" sz="quarter" idx="12"/>
          </p:nvPr>
        </p:nvSpPr>
        <p:spPr/>
        <p:txBody>
          <a:bodyPr/>
          <a:lstStyle/>
          <a:p>
            <a:fld id="{CBABCCC1-BF11-4F37-963E-1BCD5B23FD72}" type="slidenum">
              <a:rPr lang="en-IN" smtClean="0"/>
              <a:t>2</a:t>
            </a:fld>
            <a:endParaRPr lang="en-IN"/>
          </a:p>
        </p:txBody>
      </p:sp>
    </p:spTree>
    <p:extLst>
      <p:ext uri="{BB962C8B-B14F-4D97-AF65-F5344CB8AC3E}">
        <p14:creationId xmlns:p14="http://schemas.microsoft.com/office/powerpoint/2010/main" val="127782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STEPS OF Resolution</a:t>
            </a:r>
            <a:br>
              <a:rPr lang="en-IN"/>
            </a:br>
            <a:endParaRPr lang="en-IN" sz="2200"/>
          </a:p>
        </p:txBody>
      </p:sp>
      <p:sp>
        <p:nvSpPr>
          <p:cNvPr id="3" name="Content Placeholder 2"/>
          <p:cNvSpPr>
            <a:spLocks noGrp="1"/>
          </p:cNvSpPr>
          <p:nvPr>
            <p:ph idx="1"/>
          </p:nvPr>
        </p:nvSpPr>
        <p:spPr>
          <a:xfrm>
            <a:off x="1451579" y="1853754"/>
            <a:ext cx="9603275" cy="3450613"/>
          </a:xfrm>
        </p:spPr>
        <p:txBody>
          <a:bodyPr>
            <a:noAutofit/>
          </a:bodyPr>
          <a:lstStyle/>
          <a:p>
            <a:pPr>
              <a:lnSpc>
                <a:spcPct val="100000"/>
              </a:lnSpc>
            </a:pPr>
            <a:r>
              <a:rPr lang="en-US" sz="2400">
                <a:solidFill>
                  <a:srgbClr val="333333"/>
                </a:solidFill>
              </a:rPr>
              <a:t>Steps for Resolution:</a:t>
            </a:r>
            <a:endParaRPr lang="en-US" sz="2400" b="0" i="0">
              <a:solidFill>
                <a:srgbClr val="333333"/>
              </a:solidFill>
              <a:effectLst/>
            </a:endParaRPr>
          </a:p>
          <a:p>
            <a:pPr lvl="2" algn="just">
              <a:lnSpc>
                <a:spcPct val="100000"/>
              </a:lnSpc>
              <a:buFont typeface="+mj-lt"/>
              <a:buAutoNum type="arabicPeriod"/>
            </a:pPr>
            <a:r>
              <a:rPr lang="en-US" sz="2400" b="0" i="0">
                <a:solidFill>
                  <a:srgbClr val="000000"/>
                </a:solidFill>
                <a:effectLst/>
              </a:rPr>
              <a:t>Conversion of facts into first-order logic.</a:t>
            </a:r>
          </a:p>
          <a:p>
            <a:pPr lvl="2" algn="just">
              <a:lnSpc>
                <a:spcPct val="100000"/>
              </a:lnSpc>
              <a:buFont typeface="+mj-lt"/>
              <a:buAutoNum type="arabicPeriod"/>
            </a:pPr>
            <a:r>
              <a:rPr lang="en-US" sz="2400" b="0" i="0">
                <a:solidFill>
                  <a:srgbClr val="000000"/>
                </a:solidFill>
                <a:effectLst/>
              </a:rPr>
              <a:t>Convert FOL statements into CNF</a:t>
            </a:r>
          </a:p>
          <a:p>
            <a:pPr lvl="2" algn="just">
              <a:lnSpc>
                <a:spcPct val="100000"/>
              </a:lnSpc>
              <a:buFont typeface="+mj-lt"/>
              <a:buAutoNum type="arabicPeriod"/>
            </a:pPr>
            <a:r>
              <a:rPr lang="en-US" sz="2400" b="0" i="0">
                <a:solidFill>
                  <a:srgbClr val="000000"/>
                </a:solidFill>
                <a:effectLst/>
              </a:rPr>
              <a:t>Negate the statement which needs to prove (proof by contradiction)</a:t>
            </a:r>
          </a:p>
          <a:p>
            <a:pPr lvl="2" algn="just">
              <a:lnSpc>
                <a:spcPct val="100000"/>
              </a:lnSpc>
              <a:buFont typeface="+mj-lt"/>
              <a:buAutoNum type="arabicPeriod"/>
            </a:pPr>
            <a:r>
              <a:rPr lang="en-US" sz="2400" b="0" i="0">
                <a:solidFill>
                  <a:srgbClr val="000000"/>
                </a:solidFill>
                <a:effectLst/>
              </a:rPr>
              <a:t>Draw resolution graph (unification).</a:t>
            </a:r>
          </a:p>
          <a:p>
            <a:pPr algn="just">
              <a:lnSpc>
                <a:spcPct val="100000"/>
              </a:lnSpc>
            </a:pPr>
            <a:endParaRPr lang="en-US" i="0">
              <a:solidFill>
                <a:srgbClr val="000000"/>
              </a:solidFill>
              <a:effectLst/>
              <a:latin typeface="+mj-lt"/>
            </a:endParaRPr>
          </a:p>
          <a:p>
            <a:pPr marL="0" indent="0">
              <a:buNone/>
            </a:pPr>
            <a:endParaRPr lang="en-IN" sz="1050">
              <a:latin typeface="+mj-lt"/>
            </a:endParaRPr>
          </a:p>
        </p:txBody>
      </p:sp>
    </p:spTree>
    <p:extLst>
      <p:ext uri="{BB962C8B-B14F-4D97-AF65-F5344CB8AC3E}">
        <p14:creationId xmlns:p14="http://schemas.microsoft.com/office/powerpoint/2010/main" val="336749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00"/>
                </a:solidFill>
              </a:rPr>
              <a:t>Example</a:t>
            </a:r>
            <a:endParaRPr lang="en-IN"/>
          </a:p>
        </p:txBody>
      </p:sp>
      <p:sp>
        <p:nvSpPr>
          <p:cNvPr id="3" name="Content Placeholder 2"/>
          <p:cNvSpPr>
            <a:spLocks noGrp="1"/>
          </p:cNvSpPr>
          <p:nvPr>
            <p:ph idx="1"/>
          </p:nvPr>
        </p:nvSpPr>
        <p:spPr>
          <a:xfrm>
            <a:off x="1451579" y="1853754"/>
            <a:ext cx="9603275" cy="3450613"/>
          </a:xfrm>
        </p:spPr>
        <p:txBody>
          <a:bodyPr>
            <a:normAutofit/>
          </a:bodyPr>
          <a:lstStyle/>
          <a:p>
            <a:pPr marL="457200" lvl="3" indent="-457200" algn="just">
              <a:lnSpc>
                <a:spcPct val="100000"/>
              </a:lnSpc>
              <a:buFont typeface="+mj-lt"/>
              <a:buAutoNum type="arabicPeriod"/>
            </a:pPr>
            <a:r>
              <a:rPr lang="en-US" sz="2400">
                <a:solidFill>
                  <a:srgbClr val="000000"/>
                </a:solidFill>
              </a:rPr>
              <a:t>John likes all kind of food.</a:t>
            </a:r>
          </a:p>
          <a:p>
            <a:pPr marL="457200" lvl="3" indent="-457200" algn="just">
              <a:lnSpc>
                <a:spcPct val="100000"/>
              </a:lnSpc>
              <a:buFont typeface="+mj-lt"/>
              <a:buAutoNum type="arabicPeriod"/>
            </a:pPr>
            <a:r>
              <a:rPr lang="en-US" sz="2400">
                <a:solidFill>
                  <a:srgbClr val="000000"/>
                </a:solidFill>
              </a:rPr>
              <a:t>Apple and vegetable are food</a:t>
            </a:r>
          </a:p>
          <a:p>
            <a:pPr marL="457200" lvl="3" indent="-457200" algn="just">
              <a:lnSpc>
                <a:spcPct val="100000"/>
              </a:lnSpc>
              <a:buFont typeface="+mj-lt"/>
              <a:buAutoNum type="arabicPeriod"/>
            </a:pPr>
            <a:r>
              <a:rPr lang="en-US" sz="2400">
                <a:solidFill>
                  <a:srgbClr val="000000"/>
                </a:solidFill>
              </a:rPr>
              <a:t>Anything anyone eats and not killed is food.</a:t>
            </a:r>
          </a:p>
          <a:p>
            <a:pPr marL="457200" lvl="3" indent="-457200" algn="just">
              <a:lnSpc>
                <a:spcPct val="100000"/>
              </a:lnSpc>
              <a:buFont typeface="+mj-lt"/>
              <a:buAutoNum type="arabicPeriod"/>
            </a:pPr>
            <a:r>
              <a:rPr lang="en-US" sz="2400">
                <a:solidFill>
                  <a:srgbClr val="000000"/>
                </a:solidFill>
              </a:rPr>
              <a:t>Anil eats peanuts and still alive</a:t>
            </a:r>
          </a:p>
          <a:p>
            <a:pPr marL="457200" lvl="3" indent="-457200">
              <a:lnSpc>
                <a:spcPct val="100000"/>
              </a:lnSpc>
              <a:buFont typeface="+mj-lt"/>
              <a:buAutoNum type="arabicPeriod"/>
            </a:pPr>
            <a:r>
              <a:rPr lang="en-US" sz="2400">
                <a:solidFill>
                  <a:srgbClr val="000000"/>
                </a:solidFill>
              </a:rPr>
              <a:t>Harry eats everything that Anil eats.</a:t>
            </a:r>
          </a:p>
          <a:p>
            <a:pPr marL="0" lvl="3" indent="0">
              <a:lnSpc>
                <a:spcPct val="100000"/>
              </a:lnSpc>
              <a:buNone/>
            </a:pPr>
            <a:br>
              <a:rPr lang="en-US" sz="2400">
                <a:solidFill>
                  <a:srgbClr val="000000"/>
                </a:solidFill>
              </a:rPr>
            </a:br>
            <a:r>
              <a:rPr lang="en-US" sz="2400">
                <a:solidFill>
                  <a:srgbClr val="000000"/>
                </a:solidFill>
              </a:rPr>
              <a:t>Prove by resolution that:</a:t>
            </a:r>
          </a:p>
          <a:p>
            <a:pPr marL="914400" lvl="4" indent="-457200" algn="just">
              <a:lnSpc>
                <a:spcPct val="100000"/>
              </a:lnSpc>
              <a:buFont typeface="+mj-lt"/>
              <a:buAutoNum type="arabicPeriod"/>
            </a:pPr>
            <a:r>
              <a:rPr lang="en-US" sz="2400">
                <a:solidFill>
                  <a:srgbClr val="000000"/>
                </a:solidFill>
              </a:rPr>
              <a:t>John likes peanuts.</a:t>
            </a:r>
            <a:endParaRPr lang="en-IN" sz="2400"/>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226827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Steps for implementing Resolution</a:t>
            </a:r>
          </a:p>
        </p:txBody>
      </p:sp>
      <p:sp>
        <p:nvSpPr>
          <p:cNvPr id="3" name="Content Placeholder 2"/>
          <p:cNvSpPr>
            <a:spLocks noGrp="1"/>
          </p:cNvSpPr>
          <p:nvPr>
            <p:ph idx="1"/>
          </p:nvPr>
        </p:nvSpPr>
        <p:spPr>
          <a:xfrm>
            <a:off x="1451577" y="1853754"/>
            <a:ext cx="9603275" cy="3450613"/>
          </a:xfrm>
        </p:spPr>
        <p:txBody>
          <a:bodyPr/>
          <a:lstStyle/>
          <a:p>
            <a:r>
              <a:rPr lang="en-US">
                <a:solidFill>
                  <a:srgbClr val="333333"/>
                </a:solidFill>
              </a:rPr>
              <a:t>Step-1 : Conversion of Facts into FOL</a:t>
            </a:r>
          </a:p>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pic>
        <p:nvPicPr>
          <p:cNvPr id="5" name="Picture 4"/>
          <p:cNvPicPr>
            <a:picLocks noChangeAspect="1"/>
          </p:cNvPicPr>
          <p:nvPr/>
        </p:nvPicPr>
        <p:blipFill>
          <a:blip r:embed="rId2" cstate="print"/>
          <a:stretch>
            <a:fillRect/>
          </a:stretch>
        </p:blipFill>
        <p:spPr>
          <a:xfrm>
            <a:off x="2326320" y="2366682"/>
            <a:ext cx="7853788" cy="3765177"/>
          </a:xfrm>
          <a:prstGeom prst="rect">
            <a:avLst/>
          </a:prstGeom>
        </p:spPr>
      </p:pic>
    </p:spTree>
    <p:extLst>
      <p:ext uri="{BB962C8B-B14F-4D97-AF65-F5344CB8AC3E}">
        <p14:creationId xmlns:p14="http://schemas.microsoft.com/office/powerpoint/2010/main" val="92452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D075-897D-4ED1-A061-C5B81D16DBB6}"/>
              </a:ext>
            </a:extLst>
          </p:cNvPr>
          <p:cNvSpPr>
            <a:spLocks noGrp="1"/>
          </p:cNvSpPr>
          <p:nvPr>
            <p:ph type="title"/>
          </p:nvPr>
        </p:nvSpPr>
        <p:spPr/>
        <p:txBody>
          <a:bodyPr/>
          <a:lstStyle/>
          <a:p>
            <a:r>
              <a:rPr lang="en-US" sz="3200">
                <a:solidFill>
                  <a:srgbClr val="333333"/>
                </a:solidFill>
              </a:rPr>
              <a:t>Step-2: Conversion </a:t>
            </a:r>
            <a:r>
              <a:rPr lang="en-IN" sz="3200">
                <a:solidFill>
                  <a:srgbClr val="333333"/>
                </a:solidFill>
              </a:rPr>
              <a:t>of FOL into CNF</a:t>
            </a:r>
            <a:br>
              <a:rPr lang="en-IN" sz="3200">
                <a:solidFill>
                  <a:srgbClr val="333333"/>
                </a:solidFill>
              </a:rPr>
            </a:br>
            <a:endParaRPr lang="en-IN"/>
          </a:p>
        </p:txBody>
      </p:sp>
      <p:sp>
        <p:nvSpPr>
          <p:cNvPr id="4" name="Content Placeholder 3">
            <a:extLst>
              <a:ext uri="{FF2B5EF4-FFF2-40B4-BE49-F238E27FC236}">
                <a16:creationId xmlns:a16="http://schemas.microsoft.com/office/drawing/2014/main" id="{0C8C5592-FF99-4275-8A51-32D0917C09CE}"/>
              </a:ext>
            </a:extLst>
          </p:cNvPr>
          <p:cNvSpPr>
            <a:spLocks noGrp="1"/>
          </p:cNvSpPr>
          <p:nvPr>
            <p:ph sz="half" idx="2"/>
          </p:nvPr>
        </p:nvSpPr>
        <p:spPr>
          <a:xfrm>
            <a:off x="6252034" y="1846548"/>
            <a:ext cx="5061053" cy="4330134"/>
          </a:xfrm>
        </p:spPr>
        <p:txBody>
          <a:bodyPr>
            <a:normAutofit fontScale="92500" lnSpcReduction="20000"/>
          </a:bodyPr>
          <a:lstStyle/>
          <a:p>
            <a:pPr marL="0" indent="0" algn="just">
              <a:buNone/>
            </a:pPr>
            <a:r>
              <a:rPr lang="en-IN" b="1">
                <a:solidFill>
                  <a:srgbClr val="000000"/>
                </a:solidFill>
              </a:rPr>
              <a:t>Eliminate all implication (→) and rewrite</a:t>
            </a:r>
            <a:endParaRPr lang="en-IN">
              <a:solidFill>
                <a:srgbClr val="000000"/>
              </a:solidFill>
            </a:endParaRPr>
          </a:p>
          <a:p>
            <a:pPr marL="742950" lvl="1" indent="-285750" algn="just"/>
            <a:r>
              <a:rPr lang="en-IN" sz="2600">
                <a:solidFill>
                  <a:srgbClr val="000000"/>
                </a:solidFill>
              </a:rPr>
              <a:t>∀x ¬ food(x) V likes(John, x)</a:t>
            </a:r>
          </a:p>
          <a:p>
            <a:pPr marL="742950" lvl="1" indent="-285750" algn="just"/>
            <a:r>
              <a:rPr lang="en-IN" sz="2600">
                <a:solidFill>
                  <a:srgbClr val="000000"/>
                </a:solidFill>
              </a:rPr>
              <a:t>food(Apple) </a:t>
            </a:r>
            <a:r>
              <a:rPr lang="el-GR" sz="2600">
                <a:solidFill>
                  <a:srgbClr val="000000"/>
                </a:solidFill>
              </a:rPr>
              <a:t>Λ </a:t>
            </a:r>
            <a:r>
              <a:rPr lang="en-IN" sz="2600">
                <a:solidFill>
                  <a:srgbClr val="000000"/>
                </a:solidFill>
              </a:rPr>
              <a:t>food(vegetables)</a:t>
            </a:r>
          </a:p>
          <a:p>
            <a:pPr marL="742950" lvl="1" indent="-285750" algn="just"/>
            <a:r>
              <a:rPr lang="en-IN" sz="2600">
                <a:solidFill>
                  <a:srgbClr val="000000"/>
                </a:solidFill>
              </a:rPr>
              <a:t>∀x ∀y ¬ [eats(x, y) </a:t>
            </a:r>
            <a:r>
              <a:rPr lang="el-GR" sz="2600">
                <a:solidFill>
                  <a:srgbClr val="000000"/>
                </a:solidFill>
              </a:rPr>
              <a:t>Λ ¬ </a:t>
            </a:r>
            <a:r>
              <a:rPr lang="en-IN" sz="2600">
                <a:solidFill>
                  <a:srgbClr val="000000"/>
                </a:solidFill>
              </a:rPr>
              <a:t>killed(x)] V food(y)</a:t>
            </a:r>
          </a:p>
          <a:p>
            <a:pPr marL="742950" lvl="1" indent="-285750" algn="just"/>
            <a:r>
              <a:rPr lang="en-IN" sz="2600">
                <a:solidFill>
                  <a:srgbClr val="000000"/>
                </a:solidFill>
              </a:rPr>
              <a:t>eats (Anil, Peanuts) </a:t>
            </a:r>
            <a:r>
              <a:rPr lang="el-GR" sz="2600">
                <a:solidFill>
                  <a:srgbClr val="000000"/>
                </a:solidFill>
              </a:rPr>
              <a:t>Λ </a:t>
            </a:r>
            <a:r>
              <a:rPr lang="en-IN" sz="2600">
                <a:solidFill>
                  <a:srgbClr val="000000"/>
                </a:solidFill>
              </a:rPr>
              <a:t>alive(Anil)</a:t>
            </a:r>
          </a:p>
          <a:p>
            <a:pPr marL="742950" lvl="1" indent="-285750" algn="just"/>
            <a:r>
              <a:rPr lang="en-IN" sz="2600">
                <a:solidFill>
                  <a:srgbClr val="000000"/>
                </a:solidFill>
              </a:rPr>
              <a:t>∀x ¬ eats(Anil, x) V eats(Harry, x)</a:t>
            </a:r>
          </a:p>
          <a:p>
            <a:pPr marL="742950" lvl="1" indent="-285750" algn="just"/>
            <a:r>
              <a:rPr lang="en-IN" sz="2600">
                <a:solidFill>
                  <a:srgbClr val="000000"/>
                </a:solidFill>
              </a:rPr>
              <a:t>∀x¬ [¬ killed(x) ] V alive(x)</a:t>
            </a:r>
          </a:p>
          <a:p>
            <a:pPr marL="742950" lvl="1" indent="-285750" algn="just"/>
            <a:r>
              <a:rPr lang="en-IN" sz="2600">
                <a:solidFill>
                  <a:srgbClr val="000000"/>
                </a:solidFill>
              </a:rPr>
              <a:t>∀x ¬ alive(x) V ¬ killed(x)</a:t>
            </a:r>
          </a:p>
          <a:p>
            <a:pPr marL="742950" lvl="1" indent="-285750" algn="just"/>
            <a:r>
              <a:rPr lang="en-IN" sz="2600">
                <a:solidFill>
                  <a:srgbClr val="000000"/>
                </a:solidFill>
              </a:rPr>
              <a:t>likes(John, Peanuts).</a:t>
            </a:r>
          </a:p>
        </p:txBody>
      </p:sp>
      <p:sp>
        <p:nvSpPr>
          <p:cNvPr id="5" name="Slide Number Placeholder 4">
            <a:extLst>
              <a:ext uri="{FF2B5EF4-FFF2-40B4-BE49-F238E27FC236}">
                <a16:creationId xmlns:a16="http://schemas.microsoft.com/office/drawing/2014/main" id="{DE5CE14B-EEF4-4839-BDD3-CBB7EE6FDD98}"/>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7" name="Content Placeholder 6">
            <a:extLst>
              <a:ext uri="{FF2B5EF4-FFF2-40B4-BE49-F238E27FC236}">
                <a16:creationId xmlns:a16="http://schemas.microsoft.com/office/drawing/2014/main" id="{BB0E2DF0-6CAD-7B57-86B0-56283D972FB3}"/>
              </a:ext>
            </a:extLst>
          </p:cNvPr>
          <p:cNvSpPr>
            <a:spLocks noGrp="1"/>
          </p:cNvSpPr>
          <p:nvPr>
            <p:ph sz="half" idx="1"/>
          </p:nvPr>
        </p:nvSpPr>
        <p:spPr/>
        <p:txBody>
          <a:bodyPr/>
          <a:lstStyle/>
          <a:p>
            <a:endParaRPr lang="en-US"/>
          </a:p>
        </p:txBody>
      </p:sp>
      <p:pic>
        <p:nvPicPr>
          <p:cNvPr id="9" name="Picture 8">
            <a:extLst>
              <a:ext uri="{FF2B5EF4-FFF2-40B4-BE49-F238E27FC236}">
                <a16:creationId xmlns:a16="http://schemas.microsoft.com/office/drawing/2014/main" id="{5D39D320-0B81-474D-0B9E-D86034329C7D}"/>
              </a:ext>
            </a:extLst>
          </p:cNvPr>
          <p:cNvPicPr>
            <a:picLocks noChangeAspect="1"/>
          </p:cNvPicPr>
          <p:nvPr/>
        </p:nvPicPr>
        <p:blipFill>
          <a:blip r:embed="rId2" cstate="print"/>
          <a:stretch>
            <a:fillRect/>
          </a:stretch>
        </p:blipFill>
        <p:spPr>
          <a:xfrm>
            <a:off x="1142130" y="1862115"/>
            <a:ext cx="4949951" cy="4074095"/>
          </a:xfrm>
          <a:prstGeom prst="rect">
            <a:avLst/>
          </a:prstGeom>
        </p:spPr>
      </p:pic>
    </p:spTree>
    <p:extLst>
      <p:ext uri="{BB962C8B-B14F-4D97-AF65-F5344CB8AC3E}">
        <p14:creationId xmlns:p14="http://schemas.microsoft.com/office/powerpoint/2010/main" val="126064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7120" y="1380078"/>
            <a:ext cx="9603275" cy="4313964"/>
          </a:xfrm>
        </p:spPr>
        <p:txBody>
          <a:bodyPr>
            <a:noAutofit/>
          </a:bodyPr>
          <a:lstStyle/>
          <a:p>
            <a:pPr marL="0" indent="0" algn="just">
              <a:buNone/>
            </a:pPr>
            <a:r>
              <a:rPr lang="en-IN" b="1">
                <a:solidFill>
                  <a:srgbClr val="000000"/>
                </a:solidFill>
              </a:rPr>
              <a:t>Eliminate all implication (→) and rewrite</a:t>
            </a:r>
            <a:endParaRPr lang="en-IN">
              <a:solidFill>
                <a:srgbClr val="000000"/>
              </a:solidFill>
            </a:endParaRPr>
          </a:p>
          <a:p>
            <a:pPr marL="742950" lvl="1" indent="-285750" algn="just"/>
            <a:r>
              <a:rPr lang="en-IN" sz="2000">
                <a:solidFill>
                  <a:srgbClr val="000000"/>
                </a:solidFill>
              </a:rPr>
              <a:t>∀x ¬ food(x) V likes(John, x)</a:t>
            </a:r>
          </a:p>
          <a:p>
            <a:pPr marL="742950" lvl="1" indent="-285750" algn="just"/>
            <a:r>
              <a:rPr lang="en-IN" sz="2000">
                <a:solidFill>
                  <a:srgbClr val="000000"/>
                </a:solidFill>
              </a:rPr>
              <a:t>food(Apple) </a:t>
            </a:r>
            <a:r>
              <a:rPr lang="el-GR" sz="2000">
                <a:solidFill>
                  <a:srgbClr val="000000"/>
                </a:solidFill>
              </a:rPr>
              <a:t>Λ </a:t>
            </a:r>
            <a:r>
              <a:rPr lang="en-IN" sz="2000">
                <a:solidFill>
                  <a:srgbClr val="000000"/>
                </a:solidFill>
              </a:rPr>
              <a:t>food(vegetables)</a:t>
            </a:r>
          </a:p>
          <a:p>
            <a:pPr marL="742950" lvl="1" indent="-285750" algn="just"/>
            <a:r>
              <a:rPr lang="en-IN" sz="2000">
                <a:solidFill>
                  <a:srgbClr val="000000"/>
                </a:solidFill>
              </a:rPr>
              <a:t>∀x ∀y ¬ [eats(x, y) </a:t>
            </a:r>
            <a:r>
              <a:rPr lang="el-GR" sz="2000">
                <a:solidFill>
                  <a:srgbClr val="000000"/>
                </a:solidFill>
              </a:rPr>
              <a:t>Λ ¬ </a:t>
            </a:r>
            <a:r>
              <a:rPr lang="en-IN" sz="2000">
                <a:solidFill>
                  <a:srgbClr val="000000"/>
                </a:solidFill>
              </a:rPr>
              <a:t>killed(x)] V food(y)</a:t>
            </a:r>
          </a:p>
          <a:p>
            <a:pPr marL="742950" lvl="1" indent="-285750" algn="just"/>
            <a:r>
              <a:rPr lang="en-IN" sz="2000">
                <a:solidFill>
                  <a:srgbClr val="000000"/>
                </a:solidFill>
              </a:rPr>
              <a:t>eats (Anil, Peanuts) </a:t>
            </a:r>
            <a:r>
              <a:rPr lang="el-GR" sz="2000">
                <a:solidFill>
                  <a:srgbClr val="000000"/>
                </a:solidFill>
              </a:rPr>
              <a:t>Λ </a:t>
            </a:r>
            <a:r>
              <a:rPr lang="en-IN" sz="2000">
                <a:solidFill>
                  <a:srgbClr val="000000"/>
                </a:solidFill>
              </a:rPr>
              <a:t>alive(Anil)</a:t>
            </a:r>
          </a:p>
          <a:p>
            <a:pPr marL="742950" lvl="1" indent="-285750" algn="just"/>
            <a:r>
              <a:rPr lang="en-IN" sz="2000">
                <a:solidFill>
                  <a:srgbClr val="000000"/>
                </a:solidFill>
              </a:rPr>
              <a:t>∀x ¬ eats(Anil, x) V eats(Harry, x)</a:t>
            </a:r>
          </a:p>
          <a:p>
            <a:pPr marL="742950" lvl="1" indent="-285750" algn="just"/>
            <a:r>
              <a:rPr lang="en-IN" sz="2000">
                <a:solidFill>
                  <a:srgbClr val="000000"/>
                </a:solidFill>
              </a:rPr>
              <a:t>∀x¬ [¬ killed(x) ] V alive(x)</a:t>
            </a:r>
          </a:p>
          <a:p>
            <a:pPr marL="742950" lvl="1" indent="-285750" algn="just"/>
            <a:r>
              <a:rPr lang="en-IN" sz="2000">
                <a:solidFill>
                  <a:srgbClr val="000000"/>
                </a:solidFill>
              </a:rPr>
              <a:t>∀x ¬ alive(x) V ¬ killed(x)</a:t>
            </a:r>
          </a:p>
          <a:p>
            <a:pPr marL="742950" lvl="1" indent="-285750" algn="just"/>
            <a:r>
              <a:rPr lang="en-IN" sz="2000">
                <a:solidFill>
                  <a:srgbClr val="000000"/>
                </a:solidFill>
              </a:rPr>
              <a:t>likes(John, Peanuts).</a:t>
            </a:r>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116955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328592"/>
            <a:ext cx="9603275" cy="4199727"/>
          </a:xfrm>
        </p:spPr>
        <p:txBody>
          <a:bodyPr>
            <a:noAutofit/>
          </a:bodyPr>
          <a:lstStyle/>
          <a:p>
            <a:pPr marL="0" indent="0" algn="just">
              <a:buNone/>
            </a:pPr>
            <a:r>
              <a:rPr lang="en-IN" b="1">
                <a:solidFill>
                  <a:srgbClr val="000000"/>
                </a:solidFill>
              </a:rPr>
              <a:t>Move negation (¬) inwards and rewrite</a:t>
            </a:r>
            <a:endParaRPr lang="en-IN">
              <a:solidFill>
                <a:srgbClr val="000000"/>
              </a:solidFill>
            </a:endParaRPr>
          </a:p>
          <a:p>
            <a:pPr marL="742950" lvl="1" indent="-285750" algn="just"/>
            <a:r>
              <a:rPr lang="en-IN" sz="2000">
                <a:solidFill>
                  <a:srgbClr val="000000"/>
                </a:solidFill>
              </a:rPr>
              <a:t>∀x ¬ food(x) V likes(John, x)</a:t>
            </a:r>
          </a:p>
          <a:p>
            <a:pPr marL="742950" lvl="1" indent="-285750" algn="just"/>
            <a:r>
              <a:rPr lang="en-IN" sz="2000">
                <a:solidFill>
                  <a:srgbClr val="000000"/>
                </a:solidFill>
              </a:rPr>
              <a:t>food(Apple) </a:t>
            </a:r>
            <a:r>
              <a:rPr lang="el-GR" sz="2000">
                <a:solidFill>
                  <a:srgbClr val="000000"/>
                </a:solidFill>
              </a:rPr>
              <a:t>Λ </a:t>
            </a:r>
            <a:r>
              <a:rPr lang="en-IN" sz="2000">
                <a:solidFill>
                  <a:srgbClr val="000000"/>
                </a:solidFill>
              </a:rPr>
              <a:t>food(vegetables)</a:t>
            </a:r>
          </a:p>
          <a:p>
            <a:pPr marL="742950" lvl="1" indent="-285750" algn="just"/>
            <a:r>
              <a:rPr lang="en-IN" sz="2000">
                <a:solidFill>
                  <a:srgbClr val="000000"/>
                </a:solidFill>
              </a:rPr>
              <a:t>∀x ∀y ¬ eats(x, y) V killed(x) V food(y)</a:t>
            </a:r>
          </a:p>
          <a:p>
            <a:pPr marL="742950" lvl="1" indent="-285750" algn="just"/>
            <a:r>
              <a:rPr lang="en-IN" sz="2000">
                <a:solidFill>
                  <a:srgbClr val="000000"/>
                </a:solidFill>
              </a:rPr>
              <a:t>eats (Anil, Peanuts) </a:t>
            </a:r>
            <a:r>
              <a:rPr lang="el-GR" sz="2000">
                <a:solidFill>
                  <a:srgbClr val="000000"/>
                </a:solidFill>
              </a:rPr>
              <a:t>Λ </a:t>
            </a:r>
            <a:r>
              <a:rPr lang="en-IN" sz="2000">
                <a:solidFill>
                  <a:srgbClr val="000000"/>
                </a:solidFill>
              </a:rPr>
              <a:t>alive(Anil)</a:t>
            </a:r>
          </a:p>
          <a:p>
            <a:pPr marL="742950" lvl="1" indent="-285750" algn="just"/>
            <a:r>
              <a:rPr lang="en-IN" sz="2000">
                <a:solidFill>
                  <a:srgbClr val="000000"/>
                </a:solidFill>
              </a:rPr>
              <a:t>∀x ¬ eats(Anil, x) V eats(Harry, x)</a:t>
            </a:r>
          </a:p>
          <a:p>
            <a:pPr marL="742950" lvl="1" indent="-285750" algn="just"/>
            <a:r>
              <a:rPr lang="en-IN" sz="2000">
                <a:solidFill>
                  <a:srgbClr val="000000"/>
                </a:solidFill>
              </a:rPr>
              <a:t>∀x ¬killed(x) ] V alive(x)</a:t>
            </a:r>
          </a:p>
          <a:p>
            <a:pPr marL="742950" lvl="1" indent="-285750" algn="just"/>
            <a:r>
              <a:rPr lang="en-IN" sz="2000">
                <a:solidFill>
                  <a:srgbClr val="000000"/>
                </a:solidFill>
              </a:rPr>
              <a:t>∀x ¬ alive(x) V ¬ killed(x)</a:t>
            </a:r>
          </a:p>
          <a:p>
            <a:pPr marL="742950" lvl="1" indent="-285750" algn="just"/>
            <a:r>
              <a:rPr lang="en-IN" sz="2000">
                <a:solidFill>
                  <a:srgbClr val="000000"/>
                </a:solidFill>
              </a:rPr>
              <a:t>likes(John, Peanuts).</a:t>
            </a:r>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180202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0687" y="1410970"/>
            <a:ext cx="9603275" cy="4278105"/>
          </a:xfrm>
        </p:spPr>
        <p:txBody>
          <a:bodyPr>
            <a:noAutofit/>
          </a:bodyPr>
          <a:lstStyle/>
          <a:p>
            <a:pPr algn="just"/>
            <a:r>
              <a:rPr lang="en-IN" b="1">
                <a:solidFill>
                  <a:srgbClr val="000000"/>
                </a:solidFill>
              </a:rPr>
              <a:t>Rename variables or standardize variables</a:t>
            </a:r>
            <a:endParaRPr lang="en-IN">
              <a:solidFill>
                <a:srgbClr val="000000"/>
              </a:solidFill>
            </a:endParaRPr>
          </a:p>
          <a:p>
            <a:pPr marL="742950" lvl="1" indent="-285750" algn="just"/>
            <a:r>
              <a:rPr lang="en-IN" sz="2000">
                <a:solidFill>
                  <a:srgbClr val="000000"/>
                </a:solidFill>
              </a:rPr>
              <a:t>∀x ¬ food(x) V likes(John, x)</a:t>
            </a:r>
          </a:p>
          <a:p>
            <a:pPr marL="742950" lvl="1" indent="-285750" algn="just"/>
            <a:r>
              <a:rPr lang="en-IN" sz="2000">
                <a:solidFill>
                  <a:srgbClr val="000000"/>
                </a:solidFill>
              </a:rPr>
              <a:t>food(Apple) </a:t>
            </a:r>
            <a:r>
              <a:rPr lang="el-GR" sz="2000">
                <a:solidFill>
                  <a:srgbClr val="000000"/>
                </a:solidFill>
              </a:rPr>
              <a:t>Λ </a:t>
            </a:r>
            <a:r>
              <a:rPr lang="en-IN" sz="2000">
                <a:solidFill>
                  <a:srgbClr val="000000"/>
                </a:solidFill>
              </a:rPr>
              <a:t>food(vegetables)</a:t>
            </a:r>
          </a:p>
          <a:p>
            <a:pPr marL="742950" lvl="1" indent="-285750" algn="just"/>
            <a:r>
              <a:rPr lang="en-IN" sz="2000">
                <a:solidFill>
                  <a:srgbClr val="000000"/>
                </a:solidFill>
              </a:rPr>
              <a:t>∀y ∀z ¬ eats(y, z) V killed(y) V food(z)</a:t>
            </a:r>
          </a:p>
          <a:p>
            <a:pPr marL="742950" lvl="1" indent="-285750" algn="just"/>
            <a:r>
              <a:rPr lang="en-IN" sz="2000">
                <a:solidFill>
                  <a:srgbClr val="000000"/>
                </a:solidFill>
              </a:rPr>
              <a:t>eats (Anil, Peanuts) </a:t>
            </a:r>
            <a:r>
              <a:rPr lang="el-GR" sz="2000">
                <a:solidFill>
                  <a:srgbClr val="000000"/>
                </a:solidFill>
              </a:rPr>
              <a:t>Λ </a:t>
            </a:r>
            <a:r>
              <a:rPr lang="en-IN" sz="2000">
                <a:solidFill>
                  <a:srgbClr val="000000"/>
                </a:solidFill>
              </a:rPr>
              <a:t>alive(Anil)</a:t>
            </a:r>
          </a:p>
          <a:p>
            <a:pPr marL="742950" lvl="1" indent="-285750" algn="just"/>
            <a:r>
              <a:rPr lang="en-IN" sz="2000">
                <a:solidFill>
                  <a:srgbClr val="000000"/>
                </a:solidFill>
              </a:rPr>
              <a:t>∀w¬ eats(Anil, w) V eats(Harry, w)</a:t>
            </a:r>
          </a:p>
          <a:p>
            <a:pPr marL="742950" lvl="1" indent="-285750" algn="just"/>
            <a:r>
              <a:rPr lang="en-IN" sz="2000">
                <a:solidFill>
                  <a:srgbClr val="000000"/>
                </a:solidFill>
              </a:rPr>
              <a:t>∀g ¬killed(g) ] V alive(g)</a:t>
            </a:r>
          </a:p>
          <a:p>
            <a:pPr marL="742950" lvl="1" indent="-285750" algn="just"/>
            <a:r>
              <a:rPr lang="en-IN" sz="2000">
                <a:solidFill>
                  <a:srgbClr val="000000"/>
                </a:solidFill>
              </a:rPr>
              <a:t>∀k ¬ alive(k) V ¬ killed(k)</a:t>
            </a:r>
          </a:p>
          <a:p>
            <a:pPr marL="742950" lvl="1" indent="-285750" algn="just"/>
            <a:r>
              <a:rPr lang="en-IN" sz="2000">
                <a:solidFill>
                  <a:srgbClr val="000000"/>
                </a:solidFill>
              </a:rPr>
              <a:t>likes(John, Peanuts).</a:t>
            </a:r>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6708328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PT Template" id="{861BC456-04C0-4F93-B68C-FAC68BBD99DC}" vid="{87E7070B-F22E-4114-A01D-A50C67B5F1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Gallery</vt:lpstr>
      <vt:lpstr>Artificial intelligence and machine lerning</vt:lpstr>
      <vt:lpstr>Resolution</vt:lpstr>
      <vt:lpstr>STEPS OF Resolution </vt:lpstr>
      <vt:lpstr>Example</vt:lpstr>
      <vt:lpstr>Steps for implementing Resolution</vt:lpstr>
      <vt:lpstr>Step-2: Conversion of FOL into CNF </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TERMINAL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123</dc:creator>
  <cp:revision>1</cp:revision>
  <dcterms:created xsi:type="dcterms:W3CDTF">2023-06-21T09:38:51Z</dcterms:created>
  <dcterms:modified xsi:type="dcterms:W3CDTF">2024-06-18T07:52:42Z</dcterms:modified>
</cp:coreProperties>
</file>