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04" r:id="rId3"/>
    <p:sldId id="257" r:id="rId4"/>
    <p:sldId id="258" r:id="rId5"/>
    <p:sldId id="259" r:id="rId6"/>
    <p:sldId id="270" r:id="rId7"/>
    <p:sldId id="271" r:id="rId8"/>
    <p:sldId id="305" r:id="rId9"/>
    <p:sldId id="409" r:id="rId10"/>
    <p:sldId id="410" r:id="rId11"/>
    <p:sldId id="412" r:id="rId12"/>
    <p:sldId id="413" r:id="rId13"/>
    <p:sldId id="414" r:id="rId14"/>
    <p:sldId id="415" r:id="rId15"/>
    <p:sldId id="332" r:id="rId16"/>
    <p:sldId id="416" r:id="rId17"/>
    <p:sldId id="328" r:id="rId18"/>
    <p:sldId id="330" r:id="rId19"/>
    <p:sldId id="319" r:id="rId20"/>
    <p:sldId id="312" r:id="rId21"/>
    <p:sldId id="316" r:id="rId22"/>
    <p:sldId id="320" r:id="rId23"/>
    <p:sldId id="324" r:id="rId24"/>
    <p:sldId id="326" r:id="rId25"/>
    <p:sldId id="423" r:id="rId26"/>
    <p:sldId id="424" r:id="rId27"/>
    <p:sldId id="425" r:id="rId28"/>
    <p:sldId id="426" r:id="rId29"/>
    <p:sldId id="428" r:id="rId30"/>
    <p:sldId id="429" r:id="rId31"/>
    <p:sldId id="436" r:id="rId32"/>
    <p:sldId id="439" r:id="rId33"/>
    <p:sldId id="441" r:id="rId34"/>
    <p:sldId id="43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A0EE8-61ED-4312-92C3-00DAFF16D7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F978BE-A19E-4402-BA71-C0B296367E67}">
      <dgm:prSet/>
      <dgm:spPr/>
      <dgm:t>
        <a:bodyPr/>
        <a:lstStyle/>
        <a:p>
          <a:r>
            <a:rPr lang="en-US" dirty="0"/>
            <a:t>Decision trees represent a disjunction of conjunctions of constraints on  the attribute values of instances.</a:t>
          </a:r>
        </a:p>
      </dgm:t>
    </dgm:pt>
    <dgm:pt modelId="{CB49EFA9-863C-4000-B7C0-29F32DF3A910}" type="parTrans" cxnId="{159D4862-4A4C-427E-AD6C-DB946F8FDC1A}">
      <dgm:prSet/>
      <dgm:spPr/>
      <dgm:t>
        <a:bodyPr/>
        <a:lstStyle/>
        <a:p>
          <a:endParaRPr lang="en-US"/>
        </a:p>
      </dgm:t>
    </dgm:pt>
    <dgm:pt modelId="{7E841A44-2EF5-4D83-B920-1B3518E2EA92}" type="sibTrans" cxnId="{159D4862-4A4C-427E-AD6C-DB946F8FDC1A}">
      <dgm:prSet/>
      <dgm:spPr/>
      <dgm:t>
        <a:bodyPr/>
        <a:lstStyle/>
        <a:p>
          <a:endParaRPr lang="en-US"/>
        </a:p>
      </dgm:t>
    </dgm:pt>
    <dgm:pt modelId="{F3F1B90F-10C6-4B0D-859D-C3B555D2B8DF}">
      <dgm:prSet/>
      <dgm:spPr/>
      <dgm:t>
        <a:bodyPr/>
        <a:lstStyle/>
        <a:p>
          <a:r>
            <a:rPr lang="en-US"/>
            <a:t>Each path from the tree root to a leaf corresponds to a conjunction of  attribute tests, and</a:t>
          </a:r>
        </a:p>
      </dgm:t>
    </dgm:pt>
    <dgm:pt modelId="{F0C9434A-CCD5-4A22-A5C3-89AE5535BC1B}" type="parTrans" cxnId="{82593DAD-E6E9-47B7-949A-459249F8D78C}">
      <dgm:prSet/>
      <dgm:spPr/>
      <dgm:t>
        <a:bodyPr/>
        <a:lstStyle/>
        <a:p>
          <a:endParaRPr lang="en-US"/>
        </a:p>
      </dgm:t>
    </dgm:pt>
    <dgm:pt modelId="{7BE62793-439B-43F7-A265-8DD63CD1ED2E}" type="sibTrans" cxnId="{82593DAD-E6E9-47B7-949A-459249F8D78C}">
      <dgm:prSet/>
      <dgm:spPr/>
      <dgm:t>
        <a:bodyPr/>
        <a:lstStyle/>
        <a:p>
          <a:endParaRPr lang="en-US"/>
        </a:p>
      </dgm:t>
    </dgm:pt>
    <dgm:pt modelId="{4BC7AD89-771A-4EC0-B81F-1442E2960A44}">
      <dgm:prSet/>
      <dgm:spPr/>
      <dgm:t>
        <a:bodyPr/>
        <a:lstStyle/>
        <a:p>
          <a:r>
            <a:rPr lang="en-US" dirty="0"/>
            <a:t>The tree itself is a disjunction of these conjunctions.</a:t>
          </a:r>
        </a:p>
      </dgm:t>
    </dgm:pt>
    <dgm:pt modelId="{F821266C-69D4-4AA9-A646-1E2787415793}" type="parTrans" cxnId="{42162947-D899-4EF4-86C7-B94136B65522}">
      <dgm:prSet/>
      <dgm:spPr/>
      <dgm:t>
        <a:bodyPr/>
        <a:lstStyle/>
        <a:p>
          <a:endParaRPr lang="en-US"/>
        </a:p>
      </dgm:t>
    </dgm:pt>
    <dgm:pt modelId="{25EC3C12-C9DC-4232-BD43-F9D6AC00B295}" type="sibTrans" cxnId="{42162947-D899-4EF4-86C7-B94136B65522}">
      <dgm:prSet/>
      <dgm:spPr/>
      <dgm:t>
        <a:bodyPr/>
        <a:lstStyle/>
        <a:p>
          <a:endParaRPr lang="en-US"/>
        </a:p>
      </dgm:t>
    </dgm:pt>
    <dgm:pt modelId="{F4D67CD9-147E-4794-B99B-8FB48D9CC355}" type="pres">
      <dgm:prSet presAssocID="{5C3A0EE8-61ED-4312-92C3-00DAFF16D759}" presName="linear" presStyleCnt="0">
        <dgm:presLayoutVars>
          <dgm:animLvl val="lvl"/>
          <dgm:resizeHandles val="exact"/>
        </dgm:presLayoutVars>
      </dgm:prSet>
      <dgm:spPr/>
    </dgm:pt>
    <dgm:pt modelId="{BE50D423-D325-4985-BDB6-8616307C44C2}" type="pres">
      <dgm:prSet presAssocID="{75F978BE-A19E-4402-BA71-C0B296367E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79057E-347C-4E22-8004-22FCE0DA264C}" type="pres">
      <dgm:prSet presAssocID="{7E841A44-2EF5-4D83-B920-1B3518E2EA92}" presName="spacer" presStyleCnt="0"/>
      <dgm:spPr/>
    </dgm:pt>
    <dgm:pt modelId="{0A95E05C-2CE1-4665-87C5-8E67AE6F7A5F}" type="pres">
      <dgm:prSet presAssocID="{F3F1B90F-10C6-4B0D-859D-C3B555D2B8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6E52A9-4424-4F41-A395-723CED98A0C7}" type="pres">
      <dgm:prSet presAssocID="{7BE62793-439B-43F7-A265-8DD63CD1ED2E}" presName="spacer" presStyleCnt="0"/>
      <dgm:spPr/>
    </dgm:pt>
    <dgm:pt modelId="{841BAFF7-05EC-44C0-B897-5B71D74A0534}" type="pres">
      <dgm:prSet presAssocID="{4BC7AD89-771A-4EC0-B81F-1442E2960A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93AD19-85C8-44C6-B552-A55823895215}" type="presOf" srcId="{75F978BE-A19E-4402-BA71-C0B296367E67}" destId="{BE50D423-D325-4985-BDB6-8616307C44C2}" srcOrd="0" destOrd="0" presId="urn:microsoft.com/office/officeart/2005/8/layout/vList2"/>
    <dgm:cxn modelId="{09EABB2E-BDBF-4D6F-8D59-18AF41BA4486}" type="presOf" srcId="{F3F1B90F-10C6-4B0D-859D-C3B555D2B8DF}" destId="{0A95E05C-2CE1-4665-87C5-8E67AE6F7A5F}" srcOrd="0" destOrd="0" presId="urn:microsoft.com/office/officeart/2005/8/layout/vList2"/>
    <dgm:cxn modelId="{159D4862-4A4C-427E-AD6C-DB946F8FDC1A}" srcId="{5C3A0EE8-61ED-4312-92C3-00DAFF16D759}" destId="{75F978BE-A19E-4402-BA71-C0B296367E67}" srcOrd="0" destOrd="0" parTransId="{CB49EFA9-863C-4000-B7C0-29F32DF3A910}" sibTransId="{7E841A44-2EF5-4D83-B920-1B3518E2EA92}"/>
    <dgm:cxn modelId="{42162947-D899-4EF4-86C7-B94136B65522}" srcId="{5C3A0EE8-61ED-4312-92C3-00DAFF16D759}" destId="{4BC7AD89-771A-4EC0-B81F-1442E2960A44}" srcOrd="2" destOrd="0" parTransId="{F821266C-69D4-4AA9-A646-1E2787415793}" sibTransId="{25EC3C12-C9DC-4232-BD43-F9D6AC00B295}"/>
    <dgm:cxn modelId="{82A5D258-47D7-4965-A948-D9DAC068A43F}" type="presOf" srcId="{4BC7AD89-771A-4EC0-B81F-1442E2960A44}" destId="{841BAFF7-05EC-44C0-B897-5B71D74A0534}" srcOrd="0" destOrd="0" presId="urn:microsoft.com/office/officeart/2005/8/layout/vList2"/>
    <dgm:cxn modelId="{9787A97C-0AF0-48BC-84A6-FFBFFA4709AB}" type="presOf" srcId="{5C3A0EE8-61ED-4312-92C3-00DAFF16D759}" destId="{F4D67CD9-147E-4794-B99B-8FB48D9CC355}" srcOrd="0" destOrd="0" presId="urn:microsoft.com/office/officeart/2005/8/layout/vList2"/>
    <dgm:cxn modelId="{82593DAD-E6E9-47B7-949A-459249F8D78C}" srcId="{5C3A0EE8-61ED-4312-92C3-00DAFF16D759}" destId="{F3F1B90F-10C6-4B0D-859D-C3B555D2B8DF}" srcOrd="1" destOrd="0" parTransId="{F0C9434A-CCD5-4A22-A5C3-89AE5535BC1B}" sibTransId="{7BE62793-439B-43F7-A265-8DD63CD1ED2E}"/>
    <dgm:cxn modelId="{91940DE7-8234-43A7-9A56-3A5B653F2E80}" type="presParOf" srcId="{F4D67CD9-147E-4794-B99B-8FB48D9CC355}" destId="{BE50D423-D325-4985-BDB6-8616307C44C2}" srcOrd="0" destOrd="0" presId="urn:microsoft.com/office/officeart/2005/8/layout/vList2"/>
    <dgm:cxn modelId="{7F21FDD2-5C6D-4B40-99FE-751FE0BE48E5}" type="presParOf" srcId="{F4D67CD9-147E-4794-B99B-8FB48D9CC355}" destId="{EF79057E-347C-4E22-8004-22FCE0DA264C}" srcOrd="1" destOrd="0" presId="urn:microsoft.com/office/officeart/2005/8/layout/vList2"/>
    <dgm:cxn modelId="{B6976422-2471-4E2B-92E8-F8A893FFE88A}" type="presParOf" srcId="{F4D67CD9-147E-4794-B99B-8FB48D9CC355}" destId="{0A95E05C-2CE1-4665-87C5-8E67AE6F7A5F}" srcOrd="2" destOrd="0" presId="urn:microsoft.com/office/officeart/2005/8/layout/vList2"/>
    <dgm:cxn modelId="{00A240AB-1E65-4A2F-BA95-D9E248551FC3}" type="presParOf" srcId="{F4D67CD9-147E-4794-B99B-8FB48D9CC355}" destId="{276E52A9-4424-4F41-A395-723CED98A0C7}" srcOrd="3" destOrd="0" presId="urn:microsoft.com/office/officeart/2005/8/layout/vList2"/>
    <dgm:cxn modelId="{18C9D24F-8EBB-4F41-AAAE-D6DB1CD15DCF}" type="presParOf" srcId="{F4D67CD9-147E-4794-B99B-8FB48D9CC355}" destId="{841BAFF7-05EC-44C0-B897-5B71D74A05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0D423-D325-4985-BDB6-8616307C44C2}">
      <dsp:nvSpPr>
        <dsp:cNvPr id="0" name=""/>
        <dsp:cNvSpPr/>
      </dsp:nvSpPr>
      <dsp:spPr>
        <a:xfrm>
          <a:off x="0" y="346947"/>
          <a:ext cx="6093235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trees represent a disjunction of conjunctions of constraints on  the attribute values of instances.</a:t>
          </a:r>
        </a:p>
      </dsp:txBody>
      <dsp:txXfrm>
        <a:off x="37696" y="384643"/>
        <a:ext cx="6017843" cy="696808"/>
      </dsp:txXfrm>
    </dsp:sp>
    <dsp:sp modelId="{0A95E05C-2CE1-4665-87C5-8E67AE6F7A5F}">
      <dsp:nvSpPr>
        <dsp:cNvPr id="0" name=""/>
        <dsp:cNvSpPr/>
      </dsp:nvSpPr>
      <dsp:spPr>
        <a:xfrm>
          <a:off x="0" y="1176747"/>
          <a:ext cx="6093235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path from the tree root to a leaf corresponds to a conjunction of  attribute tests, and</a:t>
          </a:r>
        </a:p>
      </dsp:txBody>
      <dsp:txXfrm>
        <a:off x="37696" y="1214443"/>
        <a:ext cx="6017843" cy="696808"/>
      </dsp:txXfrm>
    </dsp:sp>
    <dsp:sp modelId="{841BAFF7-05EC-44C0-B897-5B71D74A0534}">
      <dsp:nvSpPr>
        <dsp:cNvPr id="0" name=""/>
        <dsp:cNvSpPr/>
      </dsp:nvSpPr>
      <dsp:spPr>
        <a:xfrm>
          <a:off x="0" y="2006547"/>
          <a:ext cx="6093235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tree itself is a disjunction of these conjunctions.</a:t>
          </a:r>
        </a:p>
      </dsp:txBody>
      <dsp:txXfrm>
        <a:off x="37696" y="2044243"/>
        <a:ext cx="6017843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C7D9-0B93-46F3-A109-B90770F01BC5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31AE-B2D4-4868-BA48-7EC67B4C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7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31AE-B2D4-4868-BA48-7EC67B4CEA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3088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592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264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67416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966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03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75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56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081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534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193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987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intelligent-agent-in-ai-types-function-article" TargetMode="External"/><Relationship Id="rId2" Type="http://schemas.openxmlformats.org/officeDocument/2006/relationships/hyperlink" Target="https://www.geeksforgeeks.org/agents-artificial-intellig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ction.io/engineering-education/turing-test-in-ai/" TargetMode="External"/><Relationship Id="rId5" Type="http://schemas.openxmlformats.org/officeDocument/2006/relationships/hyperlink" Target="https://www.geeksforgeeks.org/turing-test-artificial-intelligence/" TargetMode="External"/><Relationship Id="rId4" Type="http://schemas.openxmlformats.org/officeDocument/2006/relationships/hyperlink" Target="https://www.javatpoint.com/turing-test-in-ai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7EB5-F829-BB8B-81DD-68FA3388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9" y="848694"/>
            <a:ext cx="11972041" cy="2427514"/>
          </a:xfrm>
        </p:spPr>
        <p:txBody>
          <a:bodyPr>
            <a:noAutofit/>
          </a:bodyPr>
          <a:lstStyle/>
          <a:p>
            <a:r>
              <a:rPr lang="en-GB" sz="3200" b="1" i="0" u="none" strike="noStrike" cap="all" dirty="0">
                <a:solidFill>
                  <a:srgbClr val="C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  <a:t>ARTIFICIAL INTELLIGENCE </a:t>
            </a:r>
            <a:r>
              <a:rPr lang="en-GB" sz="3200" b="1" dirty="0">
                <a:highlight>
                  <a:srgbClr val="F5F5F5"/>
                </a:highlight>
                <a:latin typeface="Gill Sans MT" panose="020B0502020104020203" pitchFamily="34" charset="0"/>
              </a:rPr>
              <a:t>&amp;</a:t>
            </a:r>
            <a:r>
              <a:rPr lang="en-GB" sz="3200" b="1" i="0" u="none" strike="noStrike" cap="all" dirty="0">
                <a:solidFill>
                  <a:srgbClr val="C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  <a:t> MACHINE LEARNING</a:t>
            </a:r>
            <a:br>
              <a:rPr lang="en-GB" sz="1800" b="1" i="0" u="none" strike="noStrike" cap="all" dirty="0">
                <a:solidFill>
                  <a:srgbClr val="C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</a:br>
            <a:br>
              <a:rPr lang="en-GB" sz="1800" b="1" i="0" u="none" strike="noStrike" cap="all" dirty="0">
                <a:solidFill>
                  <a:srgbClr val="C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</a:br>
            <a:r>
              <a:rPr lang="en-GB" sz="1800" b="1" i="0" u="none" strike="noStrike" cap="all" dirty="0">
                <a:solidFill>
                  <a:srgbClr val="C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  <a:t>23AD2001O</a:t>
            </a:r>
            <a:br>
              <a:rPr lang="en-GB" sz="1800" b="1" i="0" u="none" strike="noStrike" cap="all" dirty="0">
                <a:solidFill>
                  <a:srgbClr val="C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  <a:t>​</a:t>
            </a:r>
            <a:br>
              <a:rPr lang="en-GB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</a:br>
            <a:br>
              <a:rPr lang="en-GB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</a:br>
            <a:br>
              <a:rPr lang="en-GB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Gill Sans MT" panose="020B0502020104020203" pitchFamily="34" charset="0"/>
              </a:rPr>
            </a:br>
            <a:r>
              <a:rPr lang="en-IN" sz="2400" dirty="0"/>
              <a:t>Bayesian Belief Networks, DECISION TREES, 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51E76-6BF3-9E0F-0808-C2E49066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1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CF1B7-BC6F-B9AE-EACF-BE985B6F4CEC}"/>
              </a:ext>
            </a:extLst>
          </p:cNvPr>
          <p:cNvSpPr txBox="1"/>
          <p:nvPr/>
        </p:nvSpPr>
        <p:spPr>
          <a:xfrm>
            <a:off x="1638300" y="3581792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CO3								SESSION 19</a:t>
            </a:r>
          </a:p>
        </p:txBody>
      </p:sp>
    </p:spTree>
    <p:extLst>
      <p:ext uri="{BB962C8B-B14F-4D97-AF65-F5344CB8AC3E}">
        <p14:creationId xmlns:p14="http://schemas.microsoft.com/office/powerpoint/2010/main" val="52120247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AADB-3F54-4687-AEC3-A800C134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882" y="919316"/>
            <a:ext cx="6748524" cy="571997"/>
          </a:xfrm>
        </p:spPr>
        <p:txBody>
          <a:bodyPr vert="horz" lIns="82988" tIns="41494" rIns="82988" bIns="41494" rtlCol="0" anchor="t">
            <a:normAutofit/>
          </a:bodyPr>
          <a:lstStyle/>
          <a:p>
            <a:pPr eaLnBrk="1" hangingPunct="1"/>
            <a:r>
              <a:rPr lang="en-US" dirty="0"/>
              <a:t>Training dataset(Play Tennis)</a:t>
            </a:r>
          </a:p>
        </p:txBody>
      </p:sp>
      <p:pic>
        <p:nvPicPr>
          <p:cNvPr id="9" name="Picture 8" descr="A table of weather forecasts&#10;&#10;Description automatically generated">
            <a:extLst>
              <a:ext uri="{FF2B5EF4-FFF2-40B4-BE49-F238E27FC236}">
                <a16:creationId xmlns:a16="http://schemas.microsoft.com/office/drawing/2014/main" id="{525621FE-0203-4C1A-B688-6DDE94E6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5" y="1936955"/>
            <a:ext cx="9271819" cy="40803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3767-0396-44D8-9E25-C1A36B62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503578"/>
          </a:xfrm>
        </p:spPr>
        <p:txBody>
          <a:bodyPr vert="horz" lIns="82988" tIns="41494" rIns="82988" bIns="41494" rtlCol="0" anchor="t">
            <a:normAutofit/>
          </a:bodyPr>
          <a:lstStyle/>
          <a:p>
            <a:pPr defTabSz="829909">
              <a:spcAft>
                <a:spcPts val="600"/>
              </a:spcAft>
            </a:pPr>
            <a:fld id="{68700CB8-C397-4245-92E6-2D6CC1426EB8}" type="slidenum">
              <a:rPr lang="en-US" altLang="en-US"/>
              <a:pPr defTabSz="829909">
                <a:spcAft>
                  <a:spcPts val="600"/>
                </a:spcAft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95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>
            <a:extLst>
              <a:ext uri="{FF2B5EF4-FFF2-40B4-BE49-F238E27FC236}">
                <a16:creationId xmlns:a16="http://schemas.microsoft.com/office/drawing/2014/main" id="{7484459F-5528-4BAF-8555-EF776709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343208"/>
          </a:xfrm>
        </p:spPr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EA862-E98B-413D-9646-C57D2E6FD850}" type="slidenum"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57E2EFB-AC4E-48D8-92CD-0641C0D797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1336" y="460218"/>
            <a:ext cx="3489325" cy="514350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z="3600" spc="-5" dirty="0">
                <a:solidFill>
                  <a:srgbClr val="C00000"/>
                </a:solidFill>
              </a:rPr>
              <a:t>Decision</a:t>
            </a:r>
            <a:r>
              <a:rPr sz="3600" spc="-5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Tree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70BE533-7787-4598-95E5-4E66B5F5B608}"/>
              </a:ext>
            </a:extLst>
          </p:cNvPr>
          <p:cNvSpPr txBox="1"/>
          <p:nvPr/>
        </p:nvSpPr>
        <p:spPr>
          <a:xfrm>
            <a:off x="1330105" y="4265174"/>
            <a:ext cx="4841870" cy="1121206"/>
          </a:xfrm>
          <a:prstGeom prst="rect">
            <a:avLst/>
          </a:prstGeom>
        </p:spPr>
        <p:txBody>
          <a:bodyPr wrap="square" lIns="0" tIns="70296" rIns="0" bIns="0">
            <a:spAutoFit/>
          </a:bodyPr>
          <a:lstStyle/>
          <a:p>
            <a:pPr marL="323833" defTabSz="829748">
              <a:spcBef>
                <a:spcPts val="554"/>
              </a:spcBef>
              <a:defRPr/>
            </a:pPr>
            <a:r>
              <a:rPr sz="1997" dirty="0">
                <a:latin typeface="Times New Roman"/>
                <a:cs typeface="Times New Roman"/>
              </a:rPr>
              <a:t>(Outlook </a:t>
            </a:r>
            <a:r>
              <a:rPr sz="1997" spc="5" dirty="0">
                <a:latin typeface="Times New Roman"/>
                <a:cs typeface="Times New Roman"/>
              </a:rPr>
              <a:t>= </a:t>
            </a:r>
            <a:r>
              <a:rPr sz="1997" dirty="0">
                <a:latin typeface="Times New Roman"/>
                <a:cs typeface="Times New Roman"/>
              </a:rPr>
              <a:t>Sunny </a:t>
            </a:r>
            <a:r>
              <a:rPr sz="1997" spc="5" dirty="0">
                <a:latin typeface="Symbol"/>
                <a:cs typeface="Symbol"/>
              </a:rPr>
              <a:t></a:t>
            </a:r>
            <a:r>
              <a:rPr sz="1997" spc="5" dirty="0">
                <a:latin typeface="Times New Roman"/>
                <a:cs typeface="Times New Roman"/>
              </a:rPr>
              <a:t> </a:t>
            </a:r>
            <a:r>
              <a:rPr sz="1997" dirty="0">
                <a:latin typeface="Times New Roman"/>
                <a:cs typeface="Times New Roman"/>
              </a:rPr>
              <a:t>Humidity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50" dirty="0">
                <a:latin typeface="Times New Roman"/>
                <a:cs typeface="Times New Roman"/>
              </a:rPr>
              <a:t> </a:t>
            </a:r>
            <a:r>
              <a:rPr sz="1997" spc="-5" dirty="0">
                <a:latin typeface="Times New Roman"/>
                <a:cs typeface="Times New Roman"/>
              </a:rPr>
              <a:t>Normal)</a:t>
            </a:r>
            <a:endParaRPr sz="1997" dirty="0">
              <a:latin typeface="Times New Roman"/>
              <a:cs typeface="Times New Roman"/>
            </a:endParaRPr>
          </a:p>
          <a:p>
            <a:pPr marL="11524" defTabSz="829748">
              <a:spcBef>
                <a:spcPts val="472"/>
              </a:spcBef>
              <a:tabLst>
                <a:tab pos="348609" algn="l"/>
              </a:tabLst>
              <a:defRPr/>
            </a:pPr>
            <a:r>
              <a:rPr sz="1997" spc="5" dirty="0">
                <a:latin typeface="Times New Roman"/>
                <a:cs typeface="Times New Roman"/>
              </a:rPr>
              <a:t>	</a:t>
            </a:r>
            <a:r>
              <a:rPr sz="1997" dirty="0">
                <a:latin typeface="Times New Roman"/>
                <a:cs typeface="Times New Roman"/>
              </a:rPr>
              <a:t>(Outlook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23" dirty="0">
                <a:latin typeface="Times New Roman"/>
                <a:cs typeface="Times New Roman"/>
              </a:rPr>
              <a:t> </a:t>
            </a:r>
            <a:r>
              <a:rPr sz="1997" dirty="0">
                <a:latin typeface="Times New Roman"/>
                <a:cs typeface="Times New Roman"/>
              </a:rPr>
              <a:t>Overcast)</a:t>
            </a:r>
          </a:p>
          <a:p>
            <a:pPr marL="11524" defTabSz="829748">
              <a:spcBef>
                <a:spcPts val="489"/>
              </a:spcBef>
              <a:tabLst>
                <a:tab pos="348609" algn="l"/>
              </a:tabLst>
              <a:defRPr/>
            </a:pPr>
            <a:r>
              <a:rPr sz="1997" spc="5" dirty="0">
                <a:latin typeface="Times New Roman"/>
                <a:cs typeface="Times New Roman"/>
              </a:rPr>
              <a:t>	</a:t>
            </a:r>
            <a:r>
              <a:rPr sz="1997" dirty="0">
                <a:latin typeface="Times New Roman"/>
                <a:cs typeface="Times New Roman"/>
              </a:rPr>
              <a:t>(Outlook </a:t>
            </a:r>
            <a:r>
              <a:rPr sz="1997" spc="5" dirty="0">
                <a:latin typeface="Times New Roman"/>
                <a:cs typeface="Times New Roman"/>
              </a:rPr>
              <a:t>= </a:t>
            </a:r>
            <a:r>
              <a:rPr sz="1997" dirty="0">
                <a:latin typeface="Times New Roman"/>
                <a:cs typeface="Times New Roman"/>
              </a:rPr>
              <a:t>Rain </a:t>
            </a:r>
            <a:r>
              <a:rPr sz="1997" spc="5" dirty="0">
                <a:latin typeface="Symbol"/>
                <a:cs typeface="Symbol"/>
              </a:rPr>
              <a:t></a:t>
            </a:r>
            <a:r>
              <a:rPr sz="1997" spc="5" dirty="0">
                <a:latin typeface="Times New Roman"/>
                <a:cs typeface="Times New Roman"/>
              </a:rPr>
              <a:t> Wind =</a:t>
            </a:r>
            <a:r>
              <a:rPr sz="1997" spc="-64" dirty="0">
                <a:latin typeface="Times New Roman"/>
                <a:cs typeface="Times New Roman"/>
              </a:rPr>
              <a:t> </a:t>
            </a:r>
            <a:r>
              <a:rPr sz="1997" dirty="0">
                <a:latin typeface="Times New Roman"/>
                <a:cs typeface="Times New Roman"/>
              </a:rPr>
              <a:t>Weak)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A9EE9A-80CE-4E8B-8745-EE42E5D05574}"/>
              </a:ext>
            </a:extLst>
          </p:cNvPr>
          <p:cNvGrpSpPr/>
          <p:nvPr/>
        </p:nvGrpSpPr>
        <p:grpSpPr>
          <a:xfrm>
            <a:off x="6794091" y="974567"/>
            <a:ext cx="4969458" cy="3784245"/>
            <a:chOff x="6451600" y="3841750"/>
            <a:chExt cx="5310187" cy="2749550"/>
          </a:xfrm>
        </p:grpSpPr>
        <p:grpSp>
          <p:nvGrpSpPr>
            <p:cNvPr id="8197" name="object 5">
              <a:extLst>
                <a:ext uri="{FF2B5EF4-FFF2-40B4-BE49-F238E27FC236}">
                  <a16:creationId xmlns:a16="http://schemas.microsoft.com/office/drawing/2014/main" id="{2481D1C2-31BE-422B-945C-97E70EB89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7051" y="3841750"/>
              <a:ext cx="4414837" cy="2197100"/>
              <a:chOff x="5507735" y="3840988"/>
              <a:chExt cx="4413885" cy="2197735"/>
            </a:xfrm>
          </p:grpSpPr>
          <p:sp>
            <p:nvSpPr>
              <p:cNvPr id="8228" name="object 6">
                <a:extLst>
                  <a:ext uri="{FF2B5EF4-FFF2-40B4-BE49-F238E27FC236}">
                    <a16:creationId xmlns:a16="http://schemas.microsoft.com/office/drawing/2014/main" id="{52FEDA8F-6C51-4D08-A2DE-8C8ED1267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40" y="4234179"/>
                <a:ext cx="3060700" cy="866140"/>
              </a:xfrm>
              <a:custGeom>
                <a:avLst/>
                <a:gdLst>
                  <a:gd name="T0" fmla="*/ 1536192 w 3060700"/>
                  <a:gd name="T1" fmla="*/ 36576 h 866139"/>
                  <a:gd name="T2" fmla="*/ 1517904 w 3060700"/>
                  <a:gd name="T3" fmla="*/ 0 h 866139"/>
                  <a:gd name="T4" fmla="*/ 0 w 3060700"/>
                  <a:gd name="T5" fmla="*/ 829058 h 866139"/>
                  <a:gd name="T6" fmla="*/ 18288 w 3060700"/>
                  <a:gd name="T7" fmla="*/ 865634 h 866139"/>
                  <a:gd name="T8" fmla="*/ 1536192 w 3060700"/>
                  <a:gd name="T9" fmla="*/ 36576 h 866139"/>
                  <a:gd name="T10" fmla="*/ 1682496 w 3060700"/>
                  <a:gd name="T11" fmla="*/ 54876 h 866139"/>
                  <a:gd name="T12" fmla="*/ 1642872 w 3060700"/>
                  <a:gd name="T13" fmla="*/ 54876 h 866139"/>
                  <a:gd name="T14" fmla="*/ 1642872 w 3060700"/>
                  <a:gd name="T15" fmla="*/ 280416 h 866139"/>
                  <a:gd name="T16" fmla="*/ 1682496 w 3060700"/>
                  <a:gd name="T17" fmla="*/ 280416 h 866139"/>
                  <a:gd name="T18" fmla="*/ 1682496 w 3060700"/>
                  <a:gd name="T19" fmla="*/ 54876 h 866139"/>
                  <a:gd name="T20" fmla="*/ 3060192 w 3060700"/>
                  <a:gd name="T21" fmla="*/ 832106 h 866139"/>
                  <a:gd name="T22" fmla="*/ 1941576 w 3060700"/>
                  <a:gd name="T23" fmla="*/ 0 h 866139"/>
                  <a:gd name="T24" fmla="*/ 1917192 w 3060700"/>
                  <a:gd name="T25" fmla="*/ 33540 h 866139"/>
                  <a:gd name="T26" fmla="*/ 3035808 w 3060700"/>
                  <a:gd name="T27" fmla="*/ 862586 h 866139"/>
                  <a:gd name="T28" fmla="*/ 3060192 w 3060700"/>
                  <a:gd name="T29" fmla="*/ 832106 h 8661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060700" h="866139">
                    <a:moveTo>
                      <a:pt x="1536192" y="36576"/>
                    </a:moveTo>
                    <a:lnTo>
                      <a:pt x="1517904" y="0"/>
                    </a:lnTo>
                    <a:lnTo>
                      <a:pt x="0" y="829056"/>
                    </a:lnTo>
                    <a:lnTo>
                      <a:pt x="18288" y="865632"/>
                    </a:lnTo>
                    <a:lnTo>
                      <a:pt x="1536192" y="36576"/>
                    </a:lnTo>
                    <a:close/>
                  </a:path>
                  <a:path w="3060700" h="866139">
                    <a:moveTo>
                      <a:pt x="1682496" y="54876"/>
                    </a:moveTo>
                    <a:lnTo>
                      <a:pt x="1642872" y="54876"/>
                    </a:lnTo>
                    <a:lnTo>
                      <a:pt x="1642872" y="280416"/>
                    </a:lnTo>
                    <a:lnTo>
                      <a:pt x="1682496" y="280416"/>
                    </a:lnTo>
                    <a:lnTo>
                      <a:pt x="1682496" y="54876"/>
                    </a:lnTo>
                    <a:close/>
                  </a:path>
                  <a:path w="3060700" h="866139">
                    <a:moveTo>
                      <a:pt x="3060192" y="832104"/>
                    </a:moveTo>
                    <a:lnTo>
                      <a:pt x="1941576" y="0"/>
                    </a:lnTo>
                    <a:lnTo>
                      <a:pt x="1917192" y="33540"/>
                    </a:lnTo>
                    <a:lnTo>
                      <a:pt x="3035808" y="862584"/>
                    </a:lnTo>
                    <a:lnTo>
                      <a:pt x="3060192" y="832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9" name="object 7">
                <a:extLst>
                  <a:ext uri="{FF2B5EF4-FFF2-40B4-BE49-F238E27FC236}">
                    <a16:creationId xmlns:a16="http://schemas.microsoft.com/office/drawing/2014/main" id="{B3742791-A6EE-4ECC-BFC2-C9D67D4BA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591" y="3862324"/>
                <a:ext cx="960119" cy="402590"/>
              </a:xfrm>
              <a:custGeom>
                <a:avLst/>
                <a:gdLst>
                  <a:gd name="T0" fmla="*/ 960118 w 960120"/>
                  <a:gd name="T1" fmla="*/ 0 h 402589"/>
                  <a:gd name="T2" fmla="*/ 0 w 960120"/>
                  <a:gd name="T3" fmla="*/ 0 h 402589"/>
                  <a:gd name="T4" fmla="*/ 0 w 960120"/>
                  <a:gd name="T5" fmla="*/ 402338 h 402589"/>
                  <a:gd name="T6" fmla="*/ 960118 w 960120"/>
                  <a:gd name="T7" fmla="*/ 402338 h 402589"/>
                  <a:gd name="T8" fmla="*/ 960118 w 960120"/>
                  <a:gd name="T9" fmla="*/ 0 h 402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0120" h="402589">
                    <a:moveTo>
                      <a:pt x="960120" y="0"/>
                    </a:moveTo>
                    <a:lnTo>
                      <a:pt x="0" y="0"/>
                    </a:lnTo>
                    <a:lnTo>
                      <a:pt x="0" y="402336"/>
                    </a:lnTo>
                    <a:lnTo>
                      <a:pt x="960120" y="402336"/>
                    </a:lnTo>
                    <a:lnTo>
                      <a:pt x="960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30" name="object 8">
                <a:extLst>
                  <a:ext uri="{FF2B5EF4-FFF2-40B4-BE49-F238E27FC236}">
                    <a16:creationId xmlns:a16="http://schemas.microsoft.com/office/drawing/2014/main" id="{E0C29566-5151-474C-84D2-97200E023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2255" y="3840988"/>
                <a:ext cx="1003300" cy="445134"/>
              </a:xfrm>
              <a:custGeom>
                <a:avLst/>
                <a:gdLst>
                  <a:gd name="T0" fmla="*/ 1002792 w 1003300"/>
                  <a:gd name="T1" fmla="*/ 0 h 445135"/>
                  <a:gd name="T2" fmla="*/ 0 w 1003300"/>
                  <a:gd name="T3" fmla="*/ 0 h 445135"/>
                  <a:gd name="T4" fmla="*/ 0 w 1003300"/>
                  <a:gd name="T5" fmla="*/ 445006 h 445135"/>
                  <a:gd name="T6" fmla="*/ 1002792 w 1003300"/>
                  <a:gd name="T7" fmla="*/ 445006 h 445135"/>
                  <a:gd name="T8" fmla="*/ 1002792 w 1003300"/>
                  <a:gd name="T9" fmla="*/ 423670 h 445135"/>
                  <a:gd name="T10" fmla="*/ 42672 w 1003300"/>
                  <a:gd name="T11" fmla="*/ 423670 h 445135"/>
                  <a:gd name="T12" fmla="*/ 21336 w 1003300"/>
                  <a:gd name="T13" fmla="*/ 405382 h 445135"/>
                  <a:gd name="T14" fmla="*/ 42672 w 1003300"/>
                  <a:gd name="T15" fmla="*/ 405382 h 445135"/>
                  <a:gd name="T16" fmla="*/ 42672 w 1003300"/>
                  <a:gd name="T17" fmla="*/ 39624 h 445135"/>
                  <a:gd name="T18" fmla="*/ 21336 w 1003300"/>
                  <a:gd name="T19" fmla="*/ 39624 h 445135"/>
                  <a:gd name="T20" fmla="*/ 42672 w 1003300"/>
                  <a:gd name="T21" fmla="*/ 21336 h 445135"/>
                  <a:gd name="T22" fmla="*/ 1002792 w 1003300"/>
                  <a:gd name="T23" fmla="*/ 21336 h 445135"/>
                  <a:gd name="T24" fmla="*/ 1002792 w 1003300"/>
                  <a:gd name="T25" fmla="*/ 0 h 445135"/>
                  <a:gd name="T26" fmla="*/ 42672 w 1003300"/>
                  <a:gd name="T27" fmla="*/ 405382 h 445135"/>
                  <a:gd name="T28" fmla="*/ 21336 w 1003300"/>
                  <a:gd name="T29" fmla="*/ 405382 h 445135"/>
                  <a:gd name="T30" fmla="*/ 42672 w 1003300"/>
                  <a:gd name="T31" fmla="*/ 423670 h 445135"/>
                  <a:gd name="T32" fmla="*/ 42672 w 1003300"/>
                  <a:gd name="T33" fmla="*/ 405382 h 445135"/>
                  <a:gd name="T34" fmla="*/ 960120 w 1003300"/>
                  <a:gd name="T35" fmla="*/ 405382 h 445135"/>
                  <a:gd name="T36" fmla="*/ 42672 w 1003300"/>
                  <a:gd name="T37" fmla="*/ 405382 h 445135"/>
                  <a:gd name="T38" fmla="*/ 42672 w 1003300"/>
                  <a:gd name="T39" fmla="*/ 423670 h 445135"/>
                  <a:gd name="T40" fmla="*/ 960120 w 1003300"/>
                  <a:gd name="T41" fmla="*/ 423670 h 445135"/>
                  <a:gd name="T42" fmla="*/ 960120 w 1003300"/>
                  <a:gd name="T43" fmla="*/ 405382 h 445135"/>
                  <a:gd name="T44" fmla="*/ 960120 w 1003300"/>
                  <a:gd name="T45" fmla="*/ 21336 h 445135"/>
                  <a:gd name="T46" fmla="*/ 960120 w 1003300"/>
                  <a:gd name="T47" fmla="*/ 423670 h 445135"/>
                  <a:gd name="T48" fmla="*/ 981455 w 1003300"/>
                  <a:gd name="T49" fmla="*/ 405382 h 445135"/>
                  <a:gd name="T50" fmla="*/ 1002792 w 1003300"/>
                  <a:gd name="T51" fmla="*/ 405382 h 445135"/>
                  <a:gd name="T52" fmla="*/ 1002792 w 1003300"/>
                  <a:gd name="T53" fmla="*/ 39624 h 445135"/>
                  <a:gd name="T54" fmla="*/ 981455 w 1003300"/>
                  <a:gd name="T55" fmla="*/ 39624 h 445135"/>
                  <a:gd name="T56" fmla="*/ 960120 w 1003300"/>
                  <a:gd name="T57" fmla="*/ 21336 h 445135"/>
                  <a:gd name="T58" fmla="*/ 1002792 w 1003300"/>
                  <a:gd name="T59" fmla="*/ 405382 h 445135"/>
                  <a:gd name="T60" fmla="*/ 981455 w 1003300"/>
                  <a:gd name="T61" fmla="*/ 405382 h 445135"/>
                  <a:gd name="T62" fmla="*/ 960120 w 1003300"/>
                  <a:gd name="T63" fmla="*/ 423670 h 445135"/>
                  <a:gd name="T64" fmla="*/ 1002792 w 1003300"/>
                  <a:gd name="T65" fmla="*/ 423670 h 445135"/>
                  <a:gd name="T66" fmla="*/ 1002792 w 1003300"/>
                  <a:gd name="T67" fmla="*/ 405382 h 445135"/>
                  <a:gd name="T68" fmla="*/ 42672 w 1003300"/>
                  <a:gd name="T69" fmla="*/ 21336 h 445135"/>
                  <a:gd name="T70" fmla="*/ 21336 w 1003300"/>
                  <a:gd name="T71" fmla="*/ 39624 h 445135"/>
                  <a:gd name="T72" fmla="*/ 42672 w 1003300"/>
                  <a:gd name="T73" fmla="*/ 39624 h 445135"/>
                  <a:gd name="T74" fmla="*/ 42672 w 1003300"/>
                  <a:gd name="T75" fmla="*/ 21336 h 445135"/>
                  <a:gd name="T76" fmla="*/ 960120 w 1003300"/>
                  <a:gd name="T77" fmla="*/ 21336 h 445135"/>
                  <a:gd name="T78" fmla="*/ 42672 w 1003300"/>
                  <a:gd name="T79" fmla="*/ 21336 h 445135"/>
                  <a:gd name="T80" fmla="*/ 42672 w 1003300"/>
                  <a:gd name="T81" fmla="*/ 39624 h 445135"/>
                  <a:gd name="T82" fmla="*/ 960120 w 1003300"/>
                  <a:gd name="T83" fmla="*/ 39624 h 445135"/>
                  <a:gd name="T84" fmla="*/ 960120 w 1003300"/>
                  <a:gd name="T85" fmla="*/ 21336 h 445135"/>
                  <a:gd name="T86" fmla="*/ 1002792 w 1003300"/>
                  <a:gd name="T87" fmla="*/ 21336 h 445135"/>
                  <a:gd name="T88" fmla="*/ 960120 w 1003300"/>
                  <a:gd name="T89" fmla="*/ 21336 h 445135"/>
                  <a:gd name="T90" fmla="*/ 981455 w 1003300"/>
                  <a:gd name="T91" fmla="*/ 39624 h 445135"/>
                  <a:gd name="T92" fmla="*/ 1002792 w 1003300"/>
                  <a:gd name="T93" fmla="*/ 39624 h 445135"/>
                  <a:gd name="T94" fmla="*/ 1002792 w 1003300"/>
                  <a:gd name="T95" fmla="*/ 21336 h 445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003300" h="445135">
                    <a:moveTo>
                      <a:pt x="1002792" y="0"/>
                    </a:moveTo>
                    <a:lnTo>
                      <a:pt x="0" y="0"/>
                    </a:lnTo>
                    <a:lnTo>
                      <a:pt x="0" y="445008"/>
                    </a:lnTo>
                    <a:lnTo>
                      <a:pt x="1002792" y="445008"/>
                    </a:lnTo>
                    <a:lnTo>
                      <a:pt x="1002792" y="423672"/>
                    </a:lnTo>
                    <a:lnTo>
                      <a:pt x="42672" y="423672"/>
                    </a:lnTo>
                    <a:lnTo>
                      <a:pt x="21336" y="405384"/>
                    </a:lnTo>
                    <a:lnTo>
                      <a:pt x="42672" y="405384"/>
                    </a:lnTo>
                    <a:lnTo>
                      <a:pt x="42672" y="39624"/>
                    </a:lnTo>
                    <a:lnTo>
                      <a:pt x="21336" y="39624"/>
                    </a:lnTo>
                    <a:lnTo>
                      <a:pt x="42672" y="21336"/>
                    </a:lnTo>
                    <a:lnTo>
                      <a:pt x="1002792" y="21336"/>
                    </a:lnTo>
                    <a:lnTo>
                      <a:pt x="1002792" y="0"/>
                    </a:lnTo>
                    <a:close/>
                  </a:path>
                  <a:path w="1003300" h="445135">
                    <a:moveTo>
                      <a:pt x="42672" y="405384"/>
                    </a:moveTo>
                    <a:lnTo>
                      <a:pt x="21336" y="405384"/>
                    </a:lnTo>
                    <a:lnTo>
                      <a:pt x="42672" y="423672"/>
                    </a:lnTo>
                    <a:lnTo>
                      <a:pt x="42672" y="405384"/>
                    </a:lnTo>
                    <a:close/>
                  </a:path>
                  <a:path w="1003300" h="445135">
                    <a:moveTo>
                      <a:pt x="960120" y="405384"/>
                    </a:moveTo>
                    <a:lnTo>
                      <a:pt x="42672" y="405384"/>
                    </a:lnTo>
                    <a:lnTo>
                      <a:pt x="42672" y="423672"/>
                    </a:lnTo>
                    <a:lnTo>
                      <a:pt x="960120" y="423672"/>
                    </a:lnTo>
                    <a:lnTo>
                      <a:pt x="960120" y="405384"/>
                    </a:lnTo>
                    <a:close/>
                  </a:path>
                  <a:path w="1003300" h="445135">
                    <a:moveTo>
                      <a:pt x="960120" y="21336"/>
                    </a:moveTo>
                    <a:lnTo>
                      <a:pt x="960120" y="423672"/>
                    </a:lnTo>
                    <a:lnTo>
                      <a:pt x="981455" y="405384"/>
                    </a:lnTo>
                    <a:lnTo>
                      <a:pt x="1002792" y="405384"/>
                    </a:lnTo>
                    <a:lnTo>
                      <a:pt x="1002792" y="39624"/>
                    </a:lnTo>
                    <a:lnTo>
                      <a:pt x="981455" y="39624"/>
                    </a:lnTo>
                    <a:lnTo>
                      <a:pt x="960120" y="21336"/>
                    </a:lnTo>
                    <a:close/>
                  </a:path>
                  <a:path w="1003300" h="445135">
                    <a:moveTo>
                      <a:pt x="1002792" y="405384"/>
                    </a:moveTo>
                    <a:lnTo>
                      <a:pt x="981455" y="405384"/>
                    </a:lnTo>
                    <a:lnTo>
                      <a:pt x="960120" y="423672"/>
                    </a:lnTo>
                    <a:lnTo>
                      <a:pt x="1002792" y="423672"/>
                    </a:lnTo>
                    <a:lnTo>
                      <a:pt x="1002792" y="405384"/>
                    </a:lnTo>
                    <a:close/>
                  </a:path>
                  <a:path w="1003300" h="445135">
                    <a:moveTo>
                      <a:pt x="42672" y="21336"/>
                    </a:moveTo>
                    <a:lnTo>
                      <a:pt x="21336" y="39624"/>
                    </a:lnTo>
                    <a:lnTo>
                      <a:pt x="42672" y="39624"/>
                    </a:lnTo>
                    <a:lnTo>
                      <a:pt x="42672" y="21336"/>
                    </a:lnTo>
                    <a:close/>
                  </a:path>
                  <a:path w="1003300" h="445135">
                    <a:moveTo>
                      <a:pt x="960120" y="21336"/>
                    </a:moveTo>
                    <a:lnTo>
                      <a:pt x="42672" y="21336"/>
                    </a:lnTo>
                    <a:lnTo>
                      <a:pt x="42672" y="39624"/>
                    </a:lnTo>
                    <a:lnTo>
                      <a:pt x="960120" y="39624"/>
                    </a:lnTo>
                    <a:lnTo>
                      <a:pt x="960120" y="21336"/>
                    </a:lnTo>
                    <a:close/>
                  </a:path>
                  <a:path w="1003300" h="445135">
                    <a:moveTo>
                      <a:pt x="1002792" y="21336"/>
                    </a:moveTo>
                    <a:lnTo>
                      <a:pt x="960120" y="21336"/>
                    </a:lnTo>
                    <a:lnTo>
                      <a:pt x="981455" y="39624"/>
                    </a:lnTo>
                    <a:lnTo>
                      <a:pt x="1002792" y="39624"/>
                    </a:lnTo>
                    <a:lnTo>
                      <a:pt x="1002792" y="21336"/>
                    </a:lnTo>
                    <a:close/>
                  </a:path>
                </a:pathLst>
              </a:custGeom>
              <a:solidFill>
                <a:srgbClr val="B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31" name="object 9">
                <a:extLst>
                  <a:ext uri="{FF2B5EF4-FFF2-40B4-BE49-F238E27FC236}">
                    <a16:creationId xmlns:a16="http://schemas.microsoft.com/office/drawing/2014/main" id="{A5F64EBF-232B-46BC-8ADA-AF0440A1F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736" y="4880355"/>
                <a:ext cx="4413885" cy="1158240"/>
              </a:xfrm>
              <a:custGeom>
                <a:avLst/>
                <a:gdLst>
                  <a:gd name="T0" fmla="*/ 569976 w 4413884"/>
                  <a:gd name="T1" fmla="*/ 438912 h 1158239"/>
                  <a:gd name="T2" fmla="*/ 536448 w 4413884"/>
                  <a:gd name="T3" fmla="*/ 414528 h 1158239"/>
                  <a:gd name="T4" fmla="*/ 0 w 4413884"/>
                  <a:gd name="T5" fmla="*/ 1130810 h 1158239"/>
                  <a:gd name="T6" fmla="*/ 33528 w 4413884"/>
                  <a:gd name="T7" fmla="*/ 1155194 h 1158239"/>
                  <a:gd name="T8" fmla="*/ 569976 w 4413884"/>
                  <a:gd name="T9" fmla="*/ 438912 h 1158239"/>
                  <a:gd name="T10" fmla="*/ 1374648 w 4413884"/>
                  <a:gd name="T11" fmla="*/ 1130810 h 1158239"/>
                  <a:gd name="T12" fmla="*/ 749808 w 4413884"/>
                  <a:gd name="T13" fmla="*/ 414528 h 1158239"/>
                  <a:gd name="T14" fmla="*/ 719328 w 4413884"/>
                  <a:gd name="T15" fmla="*/ 441960 h 1158239"/>
                  <a:gd name="T16" fmla="*/ 1344168 w 4413884"/>
                  <a:gd name="T17" fmla="*/ 1158242 h 1158239"/>
                  <a:gd name="T18" fmla="*/ 1374648 w 4413884"/>
                  <a:gd name="T19" fmla="*/ 1130810 h 1158239"/>
                  <a:gd name="T20" fmla="*/ 2362202 w 4413884"/>
                  <a:gd name="T21" fmla="*/ 0 h 1158239"/>
                  <a:gd name="T22" fmla="*/ 2322578 w 4413884"/>
                  <a:gd name="T23" fmla="*/ 0 h 1158239"/>
                  <a:gd name="T24" fmla="*/ 2322578 w 4413884"/>
                  <a:gd name="T25" fmla="*/ 201168 h 1158239"/>
                  <a:gd name="T26" fmla="*/ 2362202 w 4413884"/>
                  <a:gd name="T27" fmla="*/ 201168 h 1158239"/>
                  <a:gd name="T28" fmla="*/ 2362202 w 4413884"/>
                  <a:gd name="T29" fmla="*/ 0 h 1158239"/>
                  <a:gd name="T30" fmla="*/ 3742946 w 4413884"/>
                  <a:gd name="T31" fmla="*/ 438912 h 1158239"/>
                  <a:gd name="T32" fmla="*/ 3709418 w 4413884"/>
                  <a:gd name="T33" fmla="*/ 414528 h 1158239"/>
                  <a:gd name="T34" fmla="*/ 3176018 w 4413884"/>
                  <a:gd name="T35" fmla="*/ 1130810 h 1158239"/>
                  <a:gd name="T36" fmla="*/ 3206498 w 4413884"/>
                  <a:gd name="T37" fmla="*/ 1155194 h 1158239"/>
                  <a:gd name="T38" fmla="*/ 3742946 w 4413884"/>
                  <a:gd name="T39" fmla="*/ 438912 h 1158239"/>
                  <a:gd name="T40" fmla="*/ 4413506 w 4413884"/>
                  <a:gd name="T41" fmla="*/ 1130810 h 1158239"/>
                  <a:gd name="T42" fmla="*/ 3831338 w 4413884"/>
                  <a:gd name="T43" fmla="*/ 414528 h 1158239"/>
                  <a:gd name="T44" fmla="*/ 3800858 w 4413884"/>
                  <a:gd name="T45" fmla="*/ 438912 h 1158239"/>
                  <a:gd name="T46" fmla="*/ 4383026 w 4413884"/>
                  <a:gd name="T47" fmla="*/ 1155194 h 1158239"/>
                  <a:gd name="T48" fmla="*/ 4413506 w 4413884"/>
                  <a:gd name="T49" fmla="*/ 1130810 h 11582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3884" h="1158239">
                    <a:moveTo>
                      <a:pt x="569976" y="438912"/>
                    </a:moveTo>
                    <a:lnTo>
                      <a:pt x="536448" y="414528"/>
                    </a:lnTo>
                    <a:lnTo>
                      <a:pt x="0" y="1130808"/>
                    </a:lnTo>
                    <a:lnTo>
                      <a:pt x="33528" y="1155192"/>
                    </a:lnTo>
                    <a:lnTo>
                      <a:pt x="569976" y="438912"/>
                    </a:lnTo>
                    <a:close/>
                  </a:path>
                  <a:path w="4413884" h="1158239">
                    <a:moveTo>
                      <a:pt x="1374648" y="1130808"/>
                    </a:moveTo>
                    <a:lnTo>
                      <a:pt x="749808" y="414528"/>
                    </a:lnTo>
                    <a:lnTo>
                      <a:pt x="719328" y="441960"/>
                    </a:lnTo>
                    <a:lnTo>
                      <a:pt x="1344168" y="1158240"/>
                    </a:lnTo>
                    <a:lnTo>
                      <a:pt x="1374648" y="1130808"/>
                    </a:lnTo>
                    <a:close/>
                  </a:path>
                  <a:path w="4413884" h="1158239">
                    <a:moveTo>
                      <a:pt x="2362200" y="0"/>
                    </a:moveTo>
                    <a:lnTo>
                      <a:pt x="2322576" y="0"/>
                    </a:lnTo>
                    <a:lnTo>
                      <a:pt x="2322576" y="201168"/>
                    </a:lnTo>
                    <a:lnTo>
                      <a:pt x="2362200" y="201168"/>
                    </a:lnTo>
                    <a:lnTo>
                      <a:pt x="2362200" y="0"/>
                    </a:lnTo>
                    <a:close/>
                  </a:path>
                  <a:path w="4413884" h="1158239">
                    <a:moveTo>
                      <a:pt x="3742944" y="438912"/>
                    </a:moveTo>
                    <a:lnTo>
                      <a:pt x="3709416" y="414528"/>
                    </a:lnTo>
                    <a:lnTo>
                      <a:pt x="3176016" y="1130808"/>
                    </a:lnTo>
                    <a:lnTo>
                      <a:pt x="3206496" y="1155192"/>
                    </a:lnTo>
                    <a:lnTo>
                      <a:pt x="3742944" y="438912"/>
                    </a:lnTo>
                    <a:close/>
                  </a:path>
                  <a:path w="4413884" h="1158239">
                    <a:moveTo>
                      <a:pt x="4413504" y="1130808"/>
                    </a:moveTo>
                    <a:lnTo>
                      <a:pt x="3831336" y="414528"/>
                    </a:lnTo>
                    <a:lnTo>
                      <a:pt x="3800856" y="438912"/>
                    </a:lnTo>
                    <a:lnTo>
                      <a:pt x="4383024" y="1155192"/>
                    </a:lnTo>
                    <a:lnTo>
                      <a:pt x="4413504" y="11308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</p:grpSp>
        <p:sp>
          <p:nvSpPr>
            <p:cNvPr id="8198" name="object 10">
              <a:extLst>
                <a:ext uri="{FF2B5EF4-FFF2-40B4-BE49-F238E27FC236}">
                  <a16:creationId xmlns:a16="http://schemas.microsoft.com/office/drawing/2014/main" id="{348ED051-BD9D-4527-9999-85F8E8991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1" y="3889376"/>
              <a:ext cx="739775" cy="277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4404" rIns="0" bIns="0">
              <a:spAutoFit/>
            </a:bodyPr>
            <a:lstStyle>
              <a:lvl1pPr marL="111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ts val="113"/>
                </a:spcBef>
              </a:pPr>
              <a:r>
                <a:rPr lang="en-US" altLang="en-US" sz="1543" dirty="0">
                  <a:solidFill>
                    <a:srgbClr val="B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Outlook</a:t>
              </a:r>
              <a:endParaRPr lang="en-US" altLang="en-US" sz="15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355B4D8-EF39-4301-AEC7-E332337B512D}"/>
                </a:ext>
              </a:extLst>
            </p:cNvPr>
            <p:cNvSpPr txBox="1"/>
            <p:nvPr/>
          </p:nvSpPr>
          <p:spPr>
            <a:xfrm>
              <a:off x="7923213" y="4554539"/>
              <a:ext cx="758824" cy="308419"/>
            </a:xfrm>
            <a:prstGeom prst="rect">
              <a:avLst/>
            </a:prstGeom>
            <a:solidFill>
              <a:srgbClr val="FFFFFF"/>
            </a:solidFill>
          </p:spPr>
          <p:txBody>
            <a:bodyPr lIns="0" tIns="42062" rIns="0" bIns="0">
              <a:spAutoFit/>
            </a:bodyPr>
            <a:lstStyle/>
            <a:p>
              <a:pPr marL="88162" defTabSz="829748">
                <a:spcBef>
                  <a:spcPts val="331"/>
                </a:spcBef>
                <a:defRPr/>
              </a:pPr>
              <a:r>
                <a:rPr sz="1543" spc="9" dirty="0">
                  <a:latin typeface="Times New Roman"/>
                  <a:cs typeface="Times New Roman"/>
                </a:rPr>
                <a:t>Sunny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00" name="object 12">
              <a:extLst>
                <a:ext uri="{FF2B5EF4-FFF2-40B4-BE49-F238E27FC236}">
                  <a16:creationId xmlns:a16="http://schemas.microsoft.com/office/drawing/2014/main" id="{9EACEDC4-D3E5-4B3E-A23C-5EAC329F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562" y="4514851"/>
              <a:ext cx="979488" cy="365125"/>
            </a:xfrm>
            <a:custGeom>
              <a:avLst/>
              <a:gdLst>
                <a:gd name="T0" fmla="*/ 980316 w 978534"/>
                <a:gd name="T1" fmla="*/ 0 h 365760"/>
                <a:gd name="T2" fmla="*/ 0 w 978534"/>
                <a:gd name="T3" fmla="*/ 0 h 365760"/>
                <a:gd name="T4" fmla="*/ 0 w 978534"/>
                <a:gd name="T5" fmla="*/ 364490 h 365760"/>
                <a:gd name="T6" fmla="*/ 980316 w 978534"/>
                <a:gd name="T7" fmla="*/ 364490 h 365760"/>
                <a:gd name="T8" fmla="*/ 980316 w 978534"/>
                <a:gd name="T9" fmla="*/ 0 h 365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8534" h="365760">
                  <a:moveTo>
                    <a:pt x="978407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78407" y="365759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D59C02E-8F33-4EAF-AB97-E5771DD39086}"/>
                </a:ext>
              </a:extLst>
            </p:cNvPr>
            <p:cNvSpPr txBox="1"/>
            <p:nvPr/>
          </p:nvSpPr>
          <p:spPr>
            <a:xfrm>
              <a:off x="8904287" y="4545014"/>
              <a:ext cx="8001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14">
                  <a:latin typeface="Times New Roman"/>
                  <a:cs typeface="Times New Roman"/>
                </a:rPr>
                <a:t>O</a:t>
              </a:r>
              <a:r>
                <a:rPr sz="1543" spc="-14">
                  <a:latin typeface="Times New Roman"/>
                  <a:cs typeface="Times New Roman"/>
                </a:rPr>
                <a:t>ve</a:t>
              </a:r>
              <a:r>
                <a:rPr sz="1543" spc="9">
                  <a:latin typeface="Times New Roman"/>
                  <a:cs typeface="Times New Roman"/>
                </a:rPr>
                <a:t>rcast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3213DD4-C99E-4D1A-91A2-B5C03EE1358C}"/>
                </a:ext>
              </a:extLst>
            </p:cNvPr>
            <p:cNvSpPr txBox="1"/>
            <p:nvPr/>
          </p:nvSpPr>
          <p:spPr>
            <a:xfrm>
              <a:off x="9847263" y="4514851"/>
              <a:ext cx="612775" cy="307778"/>
            </a:xfrm>
            <a:prstGeom prst="rect">
              <a:avLst/>
            </a:prstGeom>
            <a:solidFill>
              <a:srgbClr val="FFFFFF"/>
            </a:solidFill>
          </p:spPr>
          <p:txBody>
            <a:bodyPr lIns="0" tIns="41486" rIns="0" bIns="0">
              <a:spAutoFit/>
            </a:bodyPr>
            <a:lstStyle/>
            <a:p>
              <a:pPr marL="88162" defTabSz="829748">
                <a:spcBef>
                  <a:spcPts val="327"/>
                </a:spcBef>
                <a:defRPr/>
              </a:pPr>
              <a:r>
                <a:rPr sz="1543" spc="9">
                  <a:latin typeface="Times New Roman"/>
                  <a:cs typeface="Times New Roman"/>
                </a:rPr>
                <a:t>Rain</a:t>
              </a:r>
              <a:endParaRPr sz="1543">
                <a:latin typeface="Times New Roman"/>
                <a:cs typeface="Times New Roman"/>
              </a:endParaRPr>
            </a:p>
          </p:txBody>
        </p:sp>
        <p:grpSp>
          <p:nvGrpSpPr>
            <p:cNvPr id="8203" name="object 15">
              <a:extLst>
                <a:ext uri="{FF2B5EF4-FFF2-40B4-BE49-F238E27FC236}">
                  <a16:creationId xmlns:a16="http://schemas.microsoft.com/office/drawing/2014/main" id="{7EC4B9E3-B4B1-4927-ACB2-6B2AEB6CC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9263" y="4992689"/>
              <a:ext cx="1693863" cy="877887"/>
              <a:chOff x="5428488" y="4993132"/>
              <a:chExt cx="1694814" cy="878205"/>
            </a:xfrm>
          </p:grpSpPr>
          <p:sp>
            <p:nvSpPr>
              <p:cNvPr id="8225" name="object 16">
                <a:extLst>
                  <a:ext uri="{FF2B5EF4-FFF2-40B4-BE49-F238E27FC236}">
                    <a16:creationId xmlns:a16="http://schemas.microsoft.com/office/drawing/2014/main" id="{EB5A7206-282E-40AF-B7E0-D2CB47694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3080" y="5011420"/>
                <a:ext cx="1085215" cy="405765"/>
              </a:xfrm>
              <a:custGeom>
                <a:avLst/>
                <a:gdLst>
                  <a:gd name="T0" fmla="*/ 1085087 w 1085215"/>
                  <a:gd name="T1" fmla="*/ 0 h 405764"/>
                  <a:gd name="T2" fmla="*/ 0 w 1085215"/>
                  <a:gd name="T3" fmla="*/ 0 h 405764"/>
                  <a:gd name="T4" fmla="*/ 0 w 1085215"/>
                  <a:gd name="T5" fmla="*/ 405385 h 405764"/>
                  <a:gd name="T6" fmla="*/ 1085087 w 1085215"/>
                  <a:gd name="T7" fmla="*/ 405385 h 405764"/>
                  <a:gd name="T8" fmla="*/ 1085087 w 1085215"/>
                  <a:gd name="T9" fmla="*/ 0 h 4057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85215" h="405764">
                    <a:moveTo>
                      <a:pt x="1085087" y="0"/>
                    </a:moveTo>
                    <a:lnTo>
                      <a:pt x="0" y="0"/>
                    </a:lnTo>
                    <a:lnTo>
                      <a:pt x="0" y="405383"/>
                    </a:lnTo>
                    <a:lnTo>
                      <a:pt x="1085087" y="405383"/>
                    </a:lnTo>
                    <a:lnTo>
                      <a:pt x="10850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6" name="object 17">
                <a:extLst>
                  <a:ext uri="{FF2B5EF4-FFF2-40B4-BE49-F238E27FC236}">
                    <a16:creationId xmlns:a16="http://schemas.microsoft.com/office/drawing/2014/main" id="{600FDF9D-4159-42D8-B6E5-3E3C0A84A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92" y="4993132"/>
                <a:ext cx="1122045" cy="445134"/>
              </a:xfrm>
              <a:custGeom>
                <a:avLst/>
                <a:gdLst>
                  <a:gd name="T0" fmla="*/ 1121664 w 1122045"/>
                  <a:gd name="T1" fmla="*/ 0 h 445135"/>
                  <a:gd name="T2" fmla="*/ 0 w 1122045"/>
                  <a:gd name="T3" fmla="*/ 0 h 445135"/>
                  <a:gd name="T4" fmla="*/ 0 w 1122045"/>
                  <a:gd name="T5" fmla="*/ 445006 h 445135"/>
                  <a:gd name="T6" fmla="*/ 1121664 w 1122045"/>
                  <a:gd name="T7" fmla="*/ 445006 h 445135"/>
                  <a:gd name="T8" fmla="*/ 1121664 w 1122045"/>
                  <a:gd name="T9" fmla="*/ 423670 h 445135"/>
                  <a:gd name="T10" fmla="*/ 39624 w 1122045"/>
                  <a:gd name="T11" fmla="*/ 423670 h 445135"/>
                  <a:gd name="T12" fmla="*/ 18287 w 1122045"/>
                  <a:gd name="T13" fmla="*/ 402334 h 445135"/>
                  <a:gd name="T14" fmla="*/ 39624 w 1122045"/>
                  <a:gd name="T15" fmla="*/ 402334 h 445135"/>
                  <a:gd name="T16" fmla="*/ 39624 w 1122045"/>
                  <a:gd name="T17" fmla="*/ 39624 h 445135"/>
                  <a:gd name="T18" fmla="*/ 18287 w 1122045"/>
                  <a:gd name="T19" fmla="*/ 39624 h 445135"/>
                  <a:gd name="T20" fmla="*/ 39624 w 1122045"/>
                  <a:gd name="T21" fmla="*/ 18288 h 445135"/>
                  <a:gd name="T22" fmla="*/ 1121664 w 1122045"/>
                  <a:gd name="T23" fmla="*/ 18288 h 445135"/>
                  <a:gd name="T24" fmla="*/ 1121664 w 1122045"/>
                  <a:gd name="T25" fmla="*/ 0 h 445135"/>
                  <a:gd name="T26" fmla="*/ 39624 w 1122045"/>
                  <a:gd name="T27" fmla="*/ 402334 h 445135"/>
                  <a:gd name="T28" fmla="*/ 18287 w 1122045"/>
                  <a:gd name="T29" fmla="*/ 402334 h 445135"/>
                  <a:gd name="T30" fmla="*/ 39624 w 1122045"/>
                  <a:gd name="T31" fmla="*/ 423670 h 445135"/>
                  <a:gd name="T32" fmla="*/ 39624 w 1122045"/>
                  <a:gd name="T33" fmla="*/ 402334 h 445135"/>
                  <a:gd name="T34" fmla="*/ 1082039 w 1122045"/>
                  <a:gd name="T35" fmla="*/ 402334 h 445135"/>
                  <a:gd name="T36" fmla="*/ 39624 w 1122045"/>
                  <a:gd name="T37" fmla="*/ 402334 h 445135"/>
                  <a:gd name="T38" fmla="*/ 39624 w 1122045"/>
                  <a:gd name="T39" fmla="*/ 423670 h 445135"/>
                  <a:gd name="T40" fmla="*/ 1082039 w 1122045"/>
                  <a:gd name="T41" fmla="*/ 423670 h 445135"/>
                  <a:gd name="T42" fmla="*/ 1082039 w 1122045"/>
                  <a:gd name="T43" fmla="*/ 402334 h 445135"/>
                  <a:gd name="T44" fmla="*/ 1082039 w 1122045"/>
                  <a:gd name="T45" fmla="*/ 18288 h 445135"/>
                  <a:gd name="T46" fmla="*/ 1082039 w 1122045"/>
                  <a:gd name="T47" fmla="*/ 423670 h 445135"/>
                  <a:gd name="T48" fmla="*/ 1103376 w 1122045"/>
                  <a:gd name="T49" fmla="*/ 402334 h 445135"/>
                  <a:gd name="T50" fmla="*/ 1121664 w 1122045"/>
                  <a:gd name="T51" fmla="*/ 402334 h 445135"/>
                  <a:gd name="T52" fmla="*/ 1121664 w 1122045"/>
                  <a:gd name="T53" fmla="*/ 39624 h 445135"/>
                  <a:gd name="T54" fmla="*/ 1103376 w 1122045"/>
                  <a:gd name="T55" fmla="*/ 39624 h 445135"/>
                  <a:gd name="T56" fmla="*/ 1082039 w 1122045"/>
                  <a:gd name="T57" fmla="*/ 18288 h 445135"/>
                  <a:gd name="T58" fmla="*/ 1121664 w 1122045"/>
                  <a:gd name="T59" fmla="*/ 402334 h 445135"/>
                  <a:gd name="T60" fmla="*/ 1103376 w 1122045"/>
                  <a:gd name="T61" fmla="*/ 402334 h 445135"/>
                  <a:gd name="T62" fmla="*/ 1082039 w 1122045"/>
                  <a:gd name="T63" fmla="*/ 423670 h 445135"/>
                  <a:gd name="T64" fmla="*/ 1121664 w 1122045"/>
                  <a:gd name="T65" fmla="*/ 423670 h 445135"/>
                  <a:gd name="T66" fmla="*/ 1121664 w 1122045"/>
                  <a:gd name="T67" fmla="*/ 402334 h 445135"/>
                  <a:gd name="T68" fmla="*/ 39624 w 1122045"/>
                  <a:gd name="T69" fmla="*/ 18288 h 445135"/>
                  <a:gd name="T70" fmla="*/ 18287 w 1122045"/>
                  <a:gd name="T71" fmla="*/ 39624 h 445135"/>
                  <a:gd name="T72" fmla="*/ 39624 w 1122045"/>
                  <a:gd name="T73" fmla="*/ 39624 h 445135"/>
                  <a:gd name="T74" fmla="*/ 39624 w 1122045"/>
                  <a:gd name="T75" fmla="*/ 18288 h 445135"/>
                  <a:gd name="T76" fmla="*/ 1082039 w 1122045"/>
                  <a:gd name="T77" fmla="*/ 18288 h 445135"/>
                  <a:gd name="T78" fmla="*/ 39624 w 1122045"/>
                  <a:gd name="T79" fmla="*/ 18288 h 445135"/>
                  <a:gd name="T80" fmla="*/ 39624 w 1122045"/>
                  <a:gd name="T81" fmla="*/ 39624 h 445135"/>
                  <a:gd name="T82" fmla="*/ 1082039 w 1122045"/>
                  <a:gd name="T83" fmla="*/ 39624 h 445135"/>
                  <a:gd name="T84" fmla="*/ 1082039 w 1122045"/>
                  <a:gd name="T85" fmla="*/ 18288 h 445135"/>
                  <a:gd name="T86" fmla="*/ 1121664 w 1122045"/>
                  <a:gd name="T87" fmla="*/ 18288 h 445135"/>
                  <a:gd name="T88" fmla="*/ 1082039 w 1122045"/>
                  <a:gd name="T89" fmla="*/ 18288 h 445135"/>
                  <a:gd name="T90" fmla="*/ 1103376 w 1122045"/>
                  <a:gd name="T91" fmla="*/ 39624 h 445135"/>
                  <a:gd name="T92" fmla="*/ 1121664 w 1122045"/>
                  <a:gd name="T93" fmla="*/ 39624 h 445135"/>
                  <a:gd name="T94" fmla="*/ 1121664 w 1122045"/>
                  <a:gd name="T95" fmla="*/ 18288 h 445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22045" h="445135">
                    <a:moveTo>
                      <a:pt x="1121664" y="0"/>
                    </a:moveTo>
                    <a:lnTo>
                      <a:pt x="0" y="0"/>
                    </a:lnTo>
                    <a:lnTo>
                      <a:pt x="0" y="445008"/>
                    </a:lnTo>
                    <a:lnTo>
                      <a:pt x="1121664" y="445008"/>
                    </a:lnTo>
                    <a:lnTo>
                      <a:pt x="1121664" y="423672"/>
                    </a:lnTo>
                    <a:lnTo>
                      <a:pt x="39624" y="423672"/>
                    </a:lnTo>
                    <a:lnTo>
                      <a:pt x="18287" y="402336"/>
                    </a:lnTo>
                    <a:lnTo>
                      <a:pt x="39624" y="402336"/>
                    </a:lnTo>
                    <a:lnTo>
                      <a:pt x="39624" y="39624"/>
                    </a:lnTo>
                    <a:lnTo>
                      <a:pt x="18287" y="39624"/>
                    </a:lnTo>
                    <a:lnTo>
                      <a:pt x="39624" y="18288"/>
                    </a:lnTo>
                    <a:lnTo>
                      <a:pt x="1121664" y="18288"/>
                    </a:lnTo>
                    <a:lnTo>
                      <a:pt x="1121664" y="0"/>
                    </a:lnTo>
                    <a:close/>
                  </a:path>
                  <a:path w="1122045" h="445135">
                    <a:moveTo>
                      <a:pt x="39624" y="402336"/>
                    </a:moveTo>
                    <a:lnTo>
                      <a:pt x="18287" y="402336"/>
                    </a:lnTo>
                    <a:lnTo>
                      <a:pt x="39624" y="423672"/>
                    </a:lnTo>
                    <a:lnTo>
                      <a:pt x="39624" y="402336"/>
                    </a:lnTo>
                    <a:close/>
                  </a:path>
                  <a:path w="1122045" h="445135">
                    <a:moveTo>
                      <a:pt x="1082039" y="402336"/>
                    </a:moveTo>
                    <a:lnTo>
                      <a:pt x="39624" y="402336"/>
                    </a:lnTo>
                    <a:lnTo>
                      <a:pt x="39624" y="423672"/>
                    </a:lnTo>
                    <a:lnTo>
                      <a:pt x="1082039" y="423672"/>
                    </a:lnTo>
                    <a:lnTo>
                      <a:pt x="1082039" y="402336"/>
                    </a:lnTo>
                    <a:close/>
                  </a:path>
                  <a:path w="1122045" h="445135">
                    <a:moveTo>
                      <a:pt x="1082039" y="18288"/>
                    </a:moveTo>
                    <a:lnTo>
                      <a:pt x="1082039" y="423672"/>
                    </a:lnTo>
                    <a:lnTo>
                      <a:pt x="1103376" y="402336"/>
                    </a:lnTo>
                    <a:lnTo>
                      <a:pt x="1121664" y="402336"/>
                    </a:lnTo>
                    <a:lnTo>
                      <a:pt x="1121664" y="39624"/>
                    </a:lnTo>
                    <a:lnTo>
                      <a:pt x="1103376" y="39624"/>
                    </a:lnTo>
                    <a:lnTo>
                      <a:pt x="1082039" y="18288"/>
                    </a:lnTo>
                    <a:close/>
                  </a:path>
                  <a:path w="1122045" h="445135">
                    <a:moveTo>
                      <a:pt x="1121664" y="402336"/>
                    </a:moveTo>
                    <a:lnTo>
                      <a:pt x="1103376" y="402336"/>
                    </a:lnTo>
                    <a:lnTo>
                      <a:pt x="1082039" y="423672"/>
                    </a:lnTo>
                    <a:lnTo>
                      <a:pt x="1121664" y="423672"/>
                    </a:lnTo>
                    <a:lnTo>
                      <a:pt x="1121664" y="402336"/>
                    </a:lnTo>
                    <a:close/>
                  </a:path>
                  <a:path w="1122045" h="445135">
                    <a:moveTo>
                      <a:pt x="39624" y="18288"/>
                    </a:moveTo>
                    <a:lnTo>
                      <a:pt x="18287" y="39624"/>
                    </a:lnTo>
                    <a:lnTo>
                      <a:pt x="39624" y="39624"/>
                    </a:lnTo>
                    <a:lnTo>
                      <a:pt x="39624" y="18288"/>
                    </a:lnTo>
                    <a:close/>
                  </a:path>
                  <a:path w="1122045" h="445135">
                    <a:moveTo>
                      <a:pt x="1082039" y="18288"/>
                    </a:moveTo>
                    <a:lnTo>
                      <a:pt x="39624" y="18288"/>
                    </a:lnTo>
                    <a:lnTo>
                      <a:pt x="39624" y="39624"/>
                    </a:lnTo>
                    <a:lnTo>
                      <a:pt x="1082039" y="39624"/>
                    </a:lnTo>
                    <a:lnTo>
                      <a:pt x="1082039" y="18288"/>
                    </a:lnTo>
                    <a:close/>
                  </a:path>
                  <a:path w="1122045" h="445135">
                    <a:moveTo>
                      <a:pt x="1121664" y="18288"/>
                    </a:moveTo>
                    <a:lnTo>
                      <a:pt x="1082039" y="18288"/>
                    </a:lnTo>
                    <a:lnTo>
                      <a:pt x="1103376" y="39624"/>
                    </a:lnTo>
                    <a:lnTo>
                      <a:pt x="1121664" y="39624"/>
                    </a:lnTo>
                    <a:lnTo>
                      <a:pt x="1121664" y="18288"/>
                    </a:lnTo>
                    <a:close/>
                  </a:path>
                </a:pathLst>
              </a:custGeom>
              <a:solidFill>
                <a:srgbClr val="B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7" name="object 18">
                <a:extLst>
                  <a:ext uri="{FF2B5EF4-FFF2-40B4-BE49-F238E27FC236}">
                    <a16:creationId xmlns:a16="http://schemas.microsoft.com/office/drawing/2014/main" id="{F58BA2B6-2DE9-4461-91F9-5E461CC26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8488" y="5505195"/>
                <a:ext cx="1694814" cy="365760"/>
              </a:xfrm>
              <a:custGeom>
                <a:avLst/>
                <a:gdLst>
                  <a:gd name="T0" fmla="*/ 637019 w 1694815"/>
                  <a:gd name="T1" fmla="*/ 0 h 365760"/>
                  <a:gd name="T2" fmla="*/ 0 w 1694815"/>
                  <a:gd name="T3" fmla="*/ 0 h 365760"/>
                  <a:gd name="T4" fmla="*/ 0 w 1694815"/>
                  <a:gd name="T5" fmla="*/ 365760 h 365760"/>
                  <a:gd name="T6" fmla="*/ 637019 w 1694815"/>
                  <a:gd name="T7" fmla="*/ 365760 h 365760"/>
                  <a:gd name="T8" fmla="*/ 637019 w 1694815"/>
                  <a:gd name="T9" fmla="*/ 0 h 365760"/>
                  <a:gd name="T10" fmla="*/ 1694686 w 1694815"/>
                  <a:gd name="T11" fmla="*/ 0 h 365760"/>
                  <a:gd name="T12" fmla="*/ 822960 w 1694815"/>
                  <a:gd name="T13" fmla="*/ 0 h 365760"/>
                  <a:gd name="T14" fmla="*/ 822960 w 1694815"/>
                  <a:gd name="T15" fmla="*/ 365760 h 365760"/>
                  <a:gd name="T16" fmla="*/ 1694686 w 1694815"/>
                  <a:gd name="T17" fmla="*/ 365760 h 365760"/>
                  <a:gd name="T18" fmla="*/ 1694686 w 1694815"/>
                  <a:gd name="T19" fmla="*/ 0 h 3657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94815" h="365760">
                    <a:moveTo>
                      <a:pt x="637019" y="0"/>
                    </a:moveTo>
                    <a:lnTo>
                      <a:pt x="0" y="0"/>
                    </a:lnTo>
                    <a:lnTo>
                      <a:pt x="0" y="365760"/>
                    </a:lnTo>
                    <a:lnTo>
                      <a:pt x="637019" y="365760"/>
                    </a:lnTo>
                    <a:lnTo>
                      <a:pt x="637019" y="0"/>
                    </a:lnTo>
                    <a:close/>
                  </a:path>
                  <a:path w="1694815" h="365760">
                    <a:moveTo>
                      <a:pt x="1694688" y="0"/>
                    </a:moveTo>
                    <a:lnTo>
                      <a:pt x="822960" y="0"/>
                    </a:lnTo>
                    <a:lnTo>
                      <a:pt x="822960" y="365760"/>
                    </a:lnTo>
                    <a:lnTo>
                      <a:pt x="1694688" y="365760"/>
                    </a:lnTo>
                    <a:lnTo>
                      <a:pt x="16946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</p:grp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16ECB827-6CAA-474D-9E2D-A4F09DF608C0}"/>
                </a:ext>
              </a:extLst>
            </p:cNvPr>
            <p:cNvSpPr txBox="1"/>
            <p:nvPr/>
          </p:nvSpPr>
          <p:spPr>
            <a:xfrm>
              <a:off x="6945484" y="5134801"/>
              <a:ext cx="1515891" cy="517961"/>
            </a:xfrm>
            <a:prstGeom prst="rect">
              <a:avLst/>
            </a:prstGeom>
          </p:spPr>
          <p:txBody>
            <a:bodyPr wrap="square" lIns="0" tIns="14404" rIns="0" bIns="0">
              <a:spAutoFit/>
            </a:bodyPr>
            <a:lstStyle/>
            <a:p>
              <a:pPr marL="160762" defTabSz="829748">
                <a:spcBef>
                  <a:spcPts val="113"/>
                </a:spcBef>
                <a:defRPr/>
              </a:pPr>
              <a:r>
                <a:rPr sz="1543" spc="5" dirty="0">
                  <a:solidFill>
                    <a:srgbClr val="BF0000"/>
                  </a:solidFill>
                  <a:latin typeface="Times New Roman"/>
                  <a:cs typeface="Times New Roman"/>
                </a:rPr>
                <a:t>Humidity</a:t>
              </a:r>
              <a:endParaRPr sz="1543" dirty="0">
                <a:latin typeface="Times New Roman"/>
                <a:cs typeface="Times New Roman"/>
              </a:endParaRPr>
            </a:p>
            <a:p>
              <a:pPr defTabSz="829748">
                <a:spcBef>
                  <a:spcPts val="9"/>
                </a:spcBef>
                <a:defRPr/>
              </a:pPr>
              <a:endParaRPr sz="1452" dirty="0">
                <a:latin typeface="Times New Roman"/>
                <a:cs typeface="Times New Roman"/>
              </a:endParaRPr>
            </a:p>
            <a:p>
              <a:pPr marL="11524" defTabSz="829748">
                <a:tabLst>
                  <a:tab pos="757722" algn="l"/>
                </a:tabLst>
                <a:defRPr/>
              </a:pPr>
              <a:r>
                <a:rPr sz="1543" spc="5" dirty="0">
                  <a:latin typeface="Times New Roman"/>
                  <a:cs typeface="Times New Roman"/>
                </a:rPr>
                <a:t>Hi</a:t>
              </a:r>
              <a:r>
                <a:rPr sz="1543" spc="-14" dirty="0">
                  <a:latin typeface="Times New Roman"/>
                  <a:cs typeface="Times New Roman"/>
                </a:rPr>
                <a:t>g</a:t>
              </a:r>
              <a:r>
                <a:rPr sz="1543" spc="9" dirty="0">
                  <a:latin typeface="Times New Roman"/>
                  <a:cs typeface="Times New Roman"/>
                </a:rPr>
                <a:t>h</a:t>
              </a:r>
              <a:r>
                <a:rPr lang="en-US" sz="1543" spc="9" dirty="0">
                  <a:latin typeface="Times New Roman"/>
                  <a:cs typeface="Times New Roman"/>
                </a:rPr>
                <a:t>      </a:t>
              </a:r>
              <a:r>
                <a:rPr sz="1543" spc="14" dirty="0">
                  <a:latin typeface="Times New Roman"/>
                  <a:cs typeface="Times New Roman"/>
                </a:rPr>
                <a:t>N</a:t>
              </a:r>
              <a:r>
                <a:rPr sz="1543" spc="-14" dirty="0">
                  <a:latin typeface="Times New Roman"/>
                  <a:cs typeface="Times New Roman"/>
                </a:rPr>
                <a:t>o</a:t>
              </a:r>
              <a:r>
                <a:rPr sz="1543" spc="5" dirty="0">
                  <a:latin typeface="Times New Roman"/>
                  <a:cs typeface="Times New Roman"/>
                </a:rPr>
                <a:t>r</a:t>
              </a:r>
              <a:r>
                <a:rPr sz="1543" spc="-5" dirty="0">
                  <a:latin typeface="Times New Roman"/>
                  <a:cs typeface="Times New Roman"/>
                </a:rPr>
                <a:t>m</a:t>
              </a:r>
              <a:r>
                <a:rPr sz="1543" spc="9" dirty="0">
                  <a:latin typeface="Times New Roman"/>
                  <a:cs typeface="Times New Roman"/>
                </a:rPr>
                <a:t>al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grpSp>
          <p:nvGrpSpPr>
            <p:cNvPr id="8205" name="object 20">
              <a:extLst>
                <a:ext uri="{FF2B5EF4-FFF2-40B4-BE49-F238E27FC236}">
                  <a16:creationId xmlns:a16="http://schemas.microsoft.com/office/drawing/2014/main" id="{0BFF2AC2-31F6-4CFE-AC10-F3BC1F8D9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5576" y="5060950"/>
              <a:ext cx="771525" cy="444500"/>
              <a:chOff x="8945880" y="5060188"/>
              <a:chExt cx="771525" cy="445134"/>
            </a:xfrm>
          </p:grpSpPr>
          <p:sp>
            <p:nvSpPr>
              <p:cNvPr id="8223" name="object 21">
                <a:extLst>
                  <a:ext uri="{FF2B5EF4-FFF2-40B4-BE49-F238E27FC236}">
                    <a16:creationId xmlns:a16="http://schemas.microsoft.com/office/drawing/2014/main" id="{63964B26-E0D7-4670-9F07-A3ABEC982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7216" y="5081524"/>
                <a:ext cx="728980" cy="405765"/>
              </a:xfrm>
              <a:custGeom>
                <a:avLst/>
                <a:gdLst>
                  <a:gd name="T0" fmla="*/ 728474 w 728979"/>
                  <a:gd name="T1" fmla="*/ 0 h 405764"/>
                  <a:gd name="T2" fmla="*/ 0 w 728979"/>
                  <a:gd name="T3" fmla="*/ 0 h 405764"/>
                  <a:gd name="T4" fmla="*/ 0 w 728979"/>
                  <a:gd name="T5" fmla="*/ 405385 h 405764"/>
                  <a:gd name="T6" fmla="*/ 728474 w 728979"/>
                  <a:gd name="T7" fmla="*/ 405385 h 405764"/>
                  <a:gd name="T8" fmla="*/ 728474 w 728979"/>
                  <a:gd name="T9" fmla="*/ 0 h 4057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8979" h="405764">
                    <a:moveTo>
                      <a:pt x="728472" y="0"/>
                    </a:moveTo>
                    <a:lnTo>
                      <a:pt x="0" y="0"/>
                    </a:lnTo>
                    <a:lnTo>
                      <a:pt x="0" y="405383"/>
                    </a:lnTo>
                    <a:lnTo>
                      <a:pt x="728472" y="405383"/>
                    </a:lnTo>
                    <a:lnTo>
                      <a:pt x="7284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  <p:sp>
            <p:nvSpPr>
              <p:cNvPr id="8224" name="object 22">
                <a:extLst>
                  <a:ext uri="{FF2B5EF4-FFF2-40B4-BE49-F238E27FC236}">
                    <a16:creationId xmlns:a16="http://schemas.microsoft.com/office/drawing/2014/main" id="{D3414606-9C92-4AED-A905-ACE32AD92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5880" y="5060188"/>
                <a:ext cx="771525" cy="445134"/>
              </a:xfrm>
              <a:custGeom>
                <a:avLst/>
                <a:gdLst>
                  <a:gd name="T0" fmla="*/ 771144 w 771525"/>
                  <a:gd name="T1" fmla="*/ 0 h 445135"/>
                  <a:gd name="T2" fmla="*/ 0 w 771525"/>
                  <a:gd name="T3" fmla="*/ 0 h 445135"/>
                  <a:gd name="T4" fmla="*/ 0 w 771525"/>
                  <a:gd name="T5" fmla="*/ 445005 h 445135"/>
                  <a:gd name="T6" fmla="*/ 771144 w 771525"/>
                  <a:gd name="T7" fmla="*/ 445005 h 445135"/>
                  <a:gd name="T8" fmla="*/ 771144 w 771525"/>
                  <a:gd name="T9" fmla="*/ 426717 h 445135"/>
                  <a:gd name="T10" fmla="*/ 42672 w 771525"/>
                  <a:gd name="T11" fmla="*/ 426717 h 445135"/>
                  <a:gd name="T12" fmla="*/ 21336 w 771525"/>
                  <a:gd name="T13" fmla="*/ 405382 h 445135"/>
                  <a:gd name="T14" fmla="*/ 42672 w 771525"/>
                  <a:gd name="T15" fmla="*/ 405382 h 445135"/>
                  <a:gd name="T16" fmla="*/ 42672 w 771525"/>
                  <a:gd name="T17" fmla="*/ 42672 h 445135"/>
                  <a:gd name="T18" fmla="*/ 21336 w 771525"/>
                  <a:gd name="T19" fmla="*/ 42672 h 445135"/>
                  <a:gd name="T20" fmla="*/ 42672 w 771525"/>
                  <a:gd name="T21" fmla="*/ 21336 h 445135"/>
                  <a:gd name="T22" fmla="*/ 771144 w 771525"/>
                  <a:gd name="T23" fmla="*/ 21336 h 445135"/>
                  <a:gd name="T24" fmla="*/ 771144 w 771525"/>
                  <a:gd name="T25" fmla="*/ 0 h 445135"/>
                  <a:gd name="T26" fmla="*/ 42672 w 771525"/>
                  <a:gd name="T27" fmla="*/ 405382 h 445135"/>
                  <a:gd name="T28" fmla="*/ 21336 w 771525"/>
                  <a:gd name="T29" fmla="*/ 405382 h 445135"/>
                  <a:gd name="T30" fmla="*/ 42672 w 771525"/>
                  <a:gd name="T31" fmla="*/ 426717 h 445135"/>
                  <a:gd name="T32" fmla="*/ 42672 w 771525"/>
                  <a:gd name="T33" fmla="*/ 405382 h 445135"/>
                  <a:gd name="T34" fmla="*/ 728472 w 771525"/>
                  <a:gd name="T35" fmla="*/ 405382 h 445135"/>
                  <a:gd name="T36" fmla="*/ 42672 w 771525"/>
                  <a:gd name="T37" fmla="*/ 405382 h 445135"/>
                  <a:gd name="T38" fmla="*/ 42672 w 771525"/>
                  <a:gd name="T39" fmla="*/ 426717 h 445135"/>
                  <a:gd name="T40" fmla="*/ 728472 w 771525"/>
                  <a:gd name="T41" fmla="*/ 426717 h 445135"/>
                  <a:gd name="T42" fmla="*/ 728472 w 771525"/>
                  <a:gd name="T43" fmla="*/ 405382 h 445135"/>
                  <a:gd name="T44" fmla="*/ 728472 w 771525"/>
                  <a:gd name="T45" fmla="*/ 21336 h 445135"/>
                  <a:gd name="T46" fmla="*/ 728472 w 771525"/>
                  <a:gd name="T47" fmla="*/ 426717 h 445135"/>
                  <a:gd name="T48" fmla="*/ 749808 w 771525"/>
                  <a:gd name="T49" fmla="*/ 405382 h 445135"/>
                  <a:gd name="T50" fmla="*/ 771144 w 771525"/>
                  <a:gd name="T51" fmla="*/ 405382 h 445135"/>
                  <a:gd name="T52" fmla="*/ 771144 w 771525"/>
                  <a:gd name="T53" fmla="*/ 42672 h 445135"/>
                  <a:gd name="T54" fmla="*/ 749808 w 771525"/>
                  <a:gd name="T55" fmla="*/ 42672 h 445135"/>
                  <a:gd name="T56" fmla="*/ 728472 w 771525"/>
                  <a:gd name="T57" fmla="*/ 21336 h 445135"/>
                  <a:gd name="T58" fmla="*/ 771144 w 771525"/>
                  <a:gd name="T59" fmla="*/ 405382 h 445135"/>
                  <a:gd name="T60" fmla="*/ 749808 w 771525"/>
                  <a:gd name="T61" fmla="*/ 405382 h 445135"/>
                  <a:gd name="T62" fmla="*/ 728472 w 771525"/>
                  <a:gd name="T63" fmla="*/ 426717 h 445135"/>
                  <a:gd name="T64" fmla="*/ 771144 w 771525"/>
                  <a:gd name="T65" fmla="*/ 426717 h 445135"/>
                  <a:gd name="T66" fmla="*/ 771144 w 771525"/>
                  <a:gd name="T67" fmla="*/ 405382 h 445135"/>
                  <a:gd name="T68" fmla="*/ 42672 w 771525"/>
                  <a:gd name="T69" fmla="*/ 21336 h 445135"/>
                  <a:gd name="T70" fmla="*/ 21336 w 771525"/>
                  <a:gd name="T71" fmla="*/ 42672 h 445135"/>
                  <a:gd name="T72" fmla="*/ 42672 w 771525"/>
                  <a:gd name="T73" fmla="*/ 42672 h 445135"/>
                  <a:gd name="T74" fmla="*/ 42672 w 771525"/>
                  <a:gd name="T75" fmla="*/ 21336 h 445135"/>
                  <a:gd name="T76" fmla="*/ 728472 w 771525"/>
                  <a:gd name="T77" fmla="*/ 21336 h 445135"/>
                  <a:gd name="T78" fmla="*/ 42672 w 771525"/>
                  <a:gd name="T79" fmla="*/ 21336 h 445135"/>
                  <a:gd name="T80" fmla="*/ 42672 w 771525"/>
                  <a:gd name="T81" fmla="*/ 42672 h 445135"/>
                  <a:gd name="T82" fmla="*/ 728472 w 771525"/>
                  <a:gd name="T83" fmla="*/ 42672 h 445135"/>
                  <a:gd name="T84" fmla="*/ 728472 w 771525"/>
                  <a:gd name="T85" fmla="*/ 21336 h 445135"/>
                  <a:gd name="T86" fmla="*/ 771144 w 771525"/>
                  <a:gd name="T87" fmla="*/ 21336 h 445135"/>
                  <a:gd name="T88" fmla="*/ 728472 w 771525"/>
                  <a:gd name="T89" fmla="*/ 21336 h 445135"/>
                  <a:gd name="T90" fmla="*/ 749808 w 771525"/>
                  <a:gd name="T91" fmla="*/ 42672 h 445135"/>
                  <a:gd name="T92" fmla="*/ 771144 w 771525"/>
                  <a:gd name="T93" fmla="*/ 42672 h 445135"/>
                  <a:gd name="T94" fmla="*/ 771144 w 771525"/>
                  <a:gd name="T95" fmla="*/ 21336 h 445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771525" h="445135">
                    <a:moveTo>
                      <a:pt x="771144" y="0"/>
                    </a:moveTo>
                    <a:lnTo>
                      <a:pt x="0" y="0"/>
                    </a:lnTo>
                    <a:lnTo>
                      <a:pt x="0" y="445007"/>
                    </a:lnTo>
                    <a:lnTo>
                      <a:pt x="771144" y="445007"/>
                    </a:lnTo>
                    <a:lnTo>
                      <a:pt x="771144" y="426719"/>
                    </a:lnTo>
                    <a:lnTo>
                      <a:pt x="42672" y="426719"/>
                    </a:lnTo>
                    <a:lnTo>
                      <a:pt x="21336" y="405384"/>
                    </a:lnTo>
                    <a:lnTo>
                      <a:pt x="42672" y="405384"/>
                    </a:lnTo>
                    <a:lnTo>
                      <a:pt x="42672" y="42672"/>
                    </a:lnTo>
                    <a:lnTo>
                      <a:pt x="21336" y="42672"/>
                    </a:lnTo>
                    <a:lnTo>
                      <a:pt x="42672" y="21336"/>
                    </a:lnTo>
                    <a:lnTo>
                      <a:pt x="771144" y="21336"/>
                    </a:lnTo>
                    <a:lnTo>
                      <a:pt x="771144" y="0"/>
                    </a:lnTo>
                    <a:close/>
                  </a:path>
                  <a:path w="771525" h="445135">
                    <a:moveTo>
                      <a:pt x="42672" y="405384"/>
                    </a:moveTo>
                    <a:lnTo>
                      <a:pt x="21336" y="405384"/>
                    </a:lnTo>
                    <a:lnTo>
                      <a:pt x="42672" y="426719"/>
                    </a:lnTo>
                    <a:lnTo>
                      <a:pt x="42672" y="405384"/>
                    </a:lnTo>
                    <a:close/>
                  </a:path>
                  <a:path w="771525" h="445135">
                    <a:moveTo>
                      <a:pt x="728472" y="405384"/>
                    </a:moveTo>
                    <a:lnTo>
                      <a:pt x="42672" y="405384"/>
                    </a:lnTo>
                    <a:lnTo>
                      <a:pt x="42672" y="426719"/>
                    </a:lnTo>
                    <a:lnTo>
                      <a:pt x="728472" y="426719"/>
                    </a:lnTo>
                    <a:lnTo>
                      <a:pt x="728472" y="405384"/>
                    </a:lnTo>
                    <a:close/>
                  </a:path>
                  <a:path w="771525" h="445135">
                    <a:moveTo>
                      <a:pt x="728472" y="21336"/>
                    </a:moveTo>
                    <a:lnTo>
                      <a:pt x="728472" y="426719"/>
                    </a:lnTo>
                    <a:lnTo>
                      <a:pt x="749808" y="405384"/>
                    </a:lnTo>
                    <a:lnTo>
                      <a:pt x="771144" y="405384"/>
                    </a:lnTo>
                    <a:lnTo>
                      <a:pt x="771144" y="42672"/>
                    </a:lnTo>
                    <a:lnTo>
                      <a:pt x="749808" y="42672"/>
                    </a:lnTo>
                    <a:lnTo>
                      <a:pt x="728472" y="21336"/>
                    </a:lnTo>
                    <a:close/>
                  </a:path>
                  <a:path w="771525" h="445135">
                    <a:moveTo>
                      <a:pt x="771144" y="405384"/>
                    </a:moveTo>
                    <a:lnTo>
                      <a:pt x="749808" y="405384"/>
                    </a:lnTo>
                    <a:lnTo>
                      <a:pt x="728472" y="426719"/>
                    </a:lnTo>
                    <a:lnTo>
                      <a:pt x="771144" y="426719"/>
                    </a:lnTo>
                    <a:lnTo>
                      <a:pt x="771144" y="405384"/>
                    </a:lnTo>
                    <a:close/>
                  </a:path>
                  <a:path w="771525" h="445135">
                    <a:moveTo>
                      <a:pt x="42672" y="21336"/>
                    </a:moveTo>
                    <a:lnTo>
                      <a:pt x="21336" y="42672"/>
                    </a:lnTo>
                    <a:lnTo>
                      <a:pt x="42672" y="42672"/>
                    </a:lnTo>
                    <a:lnTo>
                      <a:pt x="42672" y="21336"/>
                    </a:lnTo>
                    <a:close/>
                  </a:path>
                  <a:path w="771525" h="445135">
                    <a:moveTo>
                      <a:pt x="728472" y="21336"/>
                    </a:moveTo>
                    <a:lnTo>
                      <a:pt x="42672" y="21336"/>
                    </a:lnTo>
                    <a:lnTo>
                      <a:pt x="42672" y="42672"/>
                    </a:lnTo>
                    <a:lnTo>
                      <a:pt x="728472" y="42672"/>
                    </a:lnTo>
                    <a:lnTo>
                      <a:pt x="728472" y="21336"/>
                    </a:lnTo>
                    <a:close/>
                  </a:path>
                  <a:path w="771525" h="445135">
                    <a:moveTo>
                      <a:pt x="771144" y="21336"/>
                    </a:moveTo>
                    <a:lnTo>
                      <a:pt x="728472" y="21336"/>
                    </a:lnTo>
                    <a:lnTo>
                      <a:pt x="749808" y="42672"/>
                    </a:lnTo>
                    <a:lnTo>
                      <a:pt x="771144" y="42672"/>
                    </a:lnTo>
                    <a:lnTo>
                      <a:pt x="771144" y="21336"/>
                    </a:lnTo>
                    <a:close/>
                  </a:path>
                </a:pathLst>
              </a:custGeom>
              <a:solidFill>
                <a:srgbClr val="B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 sz="1634"/>
              </a:p>
            </p:txBody>
          </p:sp>
        </p:grp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B6FD0D49-4E10-4865-9E89-0C047C2F1A7C}"/>
                </a:ext>
              </a:extLst>
            </p:cNvPr>
            <p:cNvSpPr txBox="1"/>
            <p:nvPr/>
          </p:nvSpPr>
          <p:spPr>
            <a:xfrm>
              <a:off x="10421938" y="5111751"/>
              <a:ext cx="504824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45" dirty="0">
                  <a:solidFill>
                    <a:srgbClr val="BF0000"/>
                  </a:solidFill>
                  <a:latin typeface="Times New Roman"/>
                  <a:cs typeface="Times New Roman"/>
                </a:rPr>
                <a:t>W</a:t>
              </a:r>
              <a:r>
                <a:rPr sz="1543" spc="9" dirty="0">
                  <a:solidFill>
                    <a:srgbClr val="BF0000"/>
                  </a:solidFill>
                  <a:latin typeface="Times New Roman"/>
                  <a:cs typeface="Times New Roman"/>
                </a:rPr>
                <a:t>ind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07" name="object 24">
              <a:extLst>
                <a:ext uri="{FF2B5EF4-FFF2-40B4-BE49-F238E27FC236}">
                  <a16:creationId xmlns:a16="http://schemas.microsoft.com/office/drawing/2014/main" id="{76CC9EAC-6CA9-40FD-92E7-11E5B786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051" y="5588001"/>
              <a:ext cx="784225" cy="365125"/>
            </a:xfrm>
            <a:custGeom>
              <a:avLst/>
              <a:gdLst>
                <a:gd name="T0" fmla="*/ 784605 w 783590"/>
                <a:gd name="T1" fmla="*/ 0 h 365760"/>
                <a:gd name="T2" fmla="*/ 0 w 783590"/>
                <a:gd name="T3" fmla="*/ 0 h 365760"/>
                <a:gd name="T4" fmla="*/ 0 w 783590"/>
                <a:gd name="T5" fmla="*/ 364490 h 365760"/>
                <a:gd name="T6" fmla="*/ 784605 w 783590"/>
                <a:gd name="T7" fmla="*/ 364490 h 365760"/>
                <a:gd name="T8" fmla="*/ 784605 w 783590"/>
                <a:gd name="T9" fmla="*/ 0 h 365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3590" h="365760">
                  <a:moveTo>
                    <a:pt x="78333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783335" y="365759"/>
                  </a:lnTo>
                  <a:lnTo>
                    <a:pt x="783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3B29C982-9DF6-47E5-94F9-400C11DE4D25}"/>
                </a:ext>
              </a:extLst>
            </p:cNvPr>
            <p:cNvSpPr txBox="1"/>
            <p:nvPr/>
          </p:nvSpPr>
          <p:spPr>
            <a:xfrm>
              <a:off x="10010775" y="5618164"/>
              <a:ext cx="608012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5">
                  <a:latin typeface="Times New Roman"/>
                  <a:cs typeface="Times New Roman"/>
                </a:rPr>
                <a:t>Str</a:t>
              </a:r>
              <a:r>
                <a:rPr sz="1543" spc="-14">
                  <a:latin typeface="Times New Roman"/>
                  <a:cs typeface="Times New Roman"/>
                </a:rPr>
                <a:t>o</a:t>
              </a:r>
              <a:r>
                <a:rPr sz="1543" spc="9">
                  <a:latin typeface="Times New Roman"/>
                  <a:cs typeface="Times New Roman"/>
                </a:rPr>
                <a:t>ng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09" name="object 26">
              <a:extLst>
                <a:ext uri="{FF2B5EF4-FFF2-40B4-BE49-F238E27FC236}">
                  <a16:creationId xmlns:a16="http://schemas.microsoft.com/office/drawing/2014/main" id="{661D456E-1602-4CB8-8B55-6DAAD421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2325" y="5588001"/>
              <a:ext cx="709612" cy="365125"/>
            </a:xfrm>
            <a:custGeom>
              <a:avLst/>
              <a:gdLst>
                <a:gd name="T0" fmla="*/ 708282 w 710565"/>
                <a:gd name="T1" fmla="*/ 0 h 365760"/>
                <a:gd name="T2" fmla="*/ 0 w 710565"/>
                <a:gd name="T3" fmla="*/ 0 h 365760"/>
                <a:gd name="T4" fmla="*/ 0 w 710565"/>
                <a:gd name="T5" fmla="*/ 364490 h 365760"/>
                <a:gd name="T6" fmla="*/ 708282 w 710565"/>
                <a:gd name="T7" fmla="*/ 364490 h 365760"/>
                <a:gd name="T8" fmla="*/ 708282 w 710565"/>
                <a:gd name="T9" fmla="*/ 0 h 365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0565" h="365760">
                  <a:moveTo>
                    <a:pt x="710183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710183" y="365759"/>
                  </a:lnTo>
                  <a:lnTo>
                    <a:pt x="710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67E05BA4-534A-4DB8-8CE0-E5D8B36988CE}"/>
                </a:ext>
              </a:extLst>
            </p:cNvPr>
            <p:cNvSpPr txBox="1"/>
            <p:nvPr/>
          </p:nvSpPr>
          <p:spPr>
            <a:xfrm>
              <a:off x="10912476" y="5618164"/>
              <a:ext cx="517526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09">
                  <a:latin typeface="Times New Roman"/>
                  <a:cs typeface="Times New Roman"/>
                </a:rPr>
                <a:t>W</a:t>
              </a:r>
              <a:r>
                <a:rPr sz="1543" spc="-14">
                  <a:latin typeface="Times New Roman"/>
                  <a:cs typeface="Times New Roman"/>
                </a:rPr>
                <a:t>e</a:t>
              </a:r>
              <a:r>
                <a:rPr sz="1543" spc="9">
                  <a:latin typeface="Times New Roman"/>
                  <a:cs typeface="Times New Roman"/>
                </a:rPr>
                <a:t>ak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11" name="object 28">
              <a:extLst>
                <a:ext uri="{FF2B5EF4-FFF2-40B4-BE49-F238E27FC236}">
                  <a16:creationId xmlns:a16="http://schemas.microsoft.com/office/drawing/2014/main" id="{34D6508F-81FB-433B-82B5-C54D19822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600" y="6142038"/>
              <a:ext cx="615950" cy="449262"/>
            </a:xfrm>
            <a:custGeom>
              <a:avLst/>
              <a:gdLst>
                <a:gd name="T0" fmla="*/ 615696 w 615950"/>
                <a:gd name="T1" fmla="*/ 0 h 448309"/>
                <a:gd name="T2" fmla="*/ 0 w 615950"/>
                <a:gd name="T3" fmla="*/ 0 h 448309"/>
                <a:gd name="T4" fmla="*/ 0 w 615950"/>
                <a:gd name="T5" fmla="*/ 449962 h 448309"/>
                <a:gd name="T6" fmla="*/ 615696 w 615950"/>
                <a:gd name="T7" fmla="*/ 449962 h 448309"/>
                <a:gd name="T8" fmla="*/ 615696 w 615950"/>
                <a:gd name="T9" fmla="*/ 428536 h 448309"/>
                <a:gd name="T10" fmla="*/ 39624 w 615950"/>
                <a:gd name="T11" fmla="*/ 428536 h 448309"/>
                <a:gd name="T12" fmla="*/ 18287 w 615950"/>
                <a:gd name="T13" fmla="*/ 407110 h 448309"/>
                <a:gd name="T14" fmla="*/ 39624 w 615950"/>
                <a:gd name="T15" fmla="*/ 407110 h 448309"/>
                <a:gd name="T16" fmla="*/ 39624 w 615950"/>
                <a:gd name="T17" fmla="*/ 42854 h 448309"/>
                <a:gd name="T18" fmla="*/ 18287 w 615950"/>
                <a:gd name="T19" fmla="*/ 42854 h 448309"/>
                <a:gd name="T20" fmla="*/ 39624 w 615950"/>
                <a:gd name="T21" fmla="*/ 21426 h 448309"/>
                <a:gd name="T22" fmla="*/ 615696 w 615950"/>
                <a:gd name="T23" fmla="*/ 21426 h 448309"/>
                <a:gd name="T24" fmla="*/ 615696 w 615950"/>
                <a:gd name="T25" fmla="*/ 0 h 448309"/>
                <a:gd name="T26" fmla="*/ 39624 w 615950"/>
                <a:gd name="T27" fmla="*/ 407110 h 448309"/>
                <a:gd name="T28" fmla="*/ 18287 w 615950"/>
                <a:gd name="T29" fmla="*/ 407110 h 448309"/>
                <a:gd name="T30" fmla="*/ 39624 w 615950"/>
                <a:gd name="T31" fmla="*/ 428536 h 448309"/>
                <a:gd name="T32" fmla="*/ 39624 w 615950"/>
                <a:gd name="T33" fmla="*/ 407110 h 448309"/>
                <a:gd name="T34" fmla="*/ 576072 w 615950"/>
                <a:gd name="T35" fmla="*/ 407110 h 448309"/>
                <a:gd name="T36" fmla="*/ 39624 w 615950"/>
                <a:gd name="T37" fmla="*/ 407110 h 448309"/>
                <a:gd name="T38" fmla="*/ 39624 w 615950"/>
                <a:gd name="T39" fmla="*/ 428536 h 448309"/>
                <a:gd name="T40" fmla="*/ 576072 w 615950"/>
                <a:gd name="T41" fmla="*/ 428536 h 448309"/>
                <a:gd name="T42" fmla="*/ 576072 w 615950"/>
                <a:gd name="T43" fmla="*/ 407110 h 448309"/>
                <a:gd name="T44" fmla="*/ 576072 w 615950"/>
                <a:gd name="T45" fmla="*/ 21426 h 448309"/>
                <a:gd name="T46" fmla="*/ 576072 w 615950"/>
                <a:gd name="T47" fmla="*/ 428536 h 448309"/>
                <a:gd name="T48" fmla="*/ 594360 w 615950"/>
                <a:gd name="T49" fmla="*/ 407110 h 448309"/>
                <a:gd name="T50" fmla="*/ 615696 w 615950"/>
                <a:gd name="T51" fmla="*/ 407110 h 448309"/>
                <a:gd name="T52" fmla="*/ 615696 w 615950"/>
                <a:gd name="T53" fmla="*/ 42854 h 448309"/>
                <a:gd name="T54" fmla="*/ 594360 w 615950"/>
                <a:gd name="T55" fmla="*/ 42854 h 448309"/>
                <a:gd name="T56" fmla="*/ 576072 w 615950"/>
                <a:gd name="T57" fmla="*/ 21426 h 448309"/>
                <a:gd name="T58" fmla="*/ 615696 w 615950"/>
                <a:gd name="T59" fmla="*/ 407110 h 448309"/>
                <a:gd name="T60" fmla="*/ 594360 w 615950"/>
                <a:gd name="T61" fmla="*/ 407110 h 448309"/>
                <a:gd name="T62" fmla="*/ 576072 w 615950"/>
                <a:gd name="T63" fmla="*/ 428536 h 448309"/>
                <a:gd name="T64" fmla="*/ 615696 w 615950"/>
                <a:gd name="T65" fmla="*/ 428536 h 448309"/>
                <a:gd name="T66" fmla="*/ 615696 w 615950"/>
                <a:gd name="T67" fmla="*/ 407110 h 448309"/>
                <a:gd name="T68" fmla="*/ 39624 w 615950"/>
                <a:gd name="T69" fmla="*/ 21426 h 448309"/>
                <a:gd name="T70" fmla="*/ 18287 w 615950"/>
                <a:gd name="T71" fmla="*/ 42854 h 448309"/>
                <a:gd name="T72" fmla="*/ 39624 w 615950"/>
                <a:gd name="T73" fmla="*/ 42854 h 448309"/>
                <a:gd name="T74" fmla="*/ 39624 w 615950"/>
                <a:gd name="T75" fmla="*/ 21426 h 448309"/>
                <a:gd name="T76" fmla="*/ 576072 w 615950"/>
                <a:gd name="T77" fmla="*/ 21426 h 448309"/>
                <a:gd name="T78" fmla="*/ 39624 w 615950"/>
                <a:gd name="T79" fmla="*/ 21426 h 448309"/>
                <a:gd name="T80" fmla="*/ 39624 w 615950"/>
                <a:gd name="T81" fmla="*/ 42854 h 448309"/>
                <a:gd name="T82" fmla="*/ 576072 w 615950"/>
                <a:gd name="T83" fmla="*/ 42854 h 448309"/>
                <a:gd name="T84" fmla="*/ 576072 w 615950"/>
                <a:gd name="T85" fmla="*/ 21426 h 448309"/>
                <a:gd name="T86" fmla="*/ 615696 w 615950"/>
                <a:gd name="T87" fmla="*/ 21426 h 448309"/>
                <a:gd name="T88" fmla="*/ 576072 w 615950"/>
                <a:gd name="T89" fmla="*/ 21426 h 448309"/>
                <a:gd name="T90" fmla="*/ 594360 w 615950"/>
                <a:gd name="T91" fmla="*/ 42854 h 448309"/>
                <a:gd name="T92" fmla="*/ 615696 w 615950"/>
                <a:gd name="T93" fmla="*/ 42854 h 448309"/>
                <a:gd name="T94" fmla="*/ 615696 w 61595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5950" h="448309">
                  <a:moveTo>
                    <a:pt x="615696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615696" y="448056"/>
                  </a:lnTo>
                  <a:lnTo>
                    <a:pt x="615696" y="426720"/>
                  </a:lnTo>
                  <a:lnTo>
                    <a:pt x="39624" y="426720"/>
                  </a:lnTo>
                  <a:lnTo>
                    <a:pt x="18287" y="405384"/>
                  </a:lnTo>
                  <a:lnTo>
                    <a:pt x="39624" y="405384"/>
                  </a:lnTo>
                  <a:lnTo>
                    <a:pt x="39624" y="42672"/>
                  </a:lnTo>
                  <a:lnTo>
                    <a:pt x="18287" y="42672"/>
                  </a:lnTo>
                  <a:lnTo>
                    <a:pt x="39624" y="21336"/>
                  </a:lnTo>
                  <a:lnTo>
                    <a:pt x="615696" y="21336"/>
                  </a:lnTo>
                  <a:lnTo>
                    <a:pt x="615696" y="0"/>
                  </a:lnTo>
                  <a:close/>
                </a:path>
                <a:path w="615950" h="448309">
                  <a:moveTo>
                    <a:pt x="39624" y="405384"/>
                  </a:moveTo>
                  <a:lnTo>
                    <a:pt x="18287" y="405384"/>
                  </a:lnTo>
                  <a:lnTo>
                    <a:pt x="39624" y="426720"/>
                  </a:lnTo>
                  <a:lnTo>
                    <a:pt x="39624" y="405384"/>
                  </a:lnTo>
                  <a:close/>
                </a:path>
                <a:path w="615950" h="448309">
                  <a:moveTo>
                    <a:pt x="576072" y="405384"/>
                  </a:moveTo>
                  <a:lnTo>
                    <a:pt x="39624" y="405384"/>
                  </a:lnTo>
                  <a:lnTo>
                    <a:pt x="39624" y="426720"/>
                  </a:lnTo>
                  <a:lnTo>
                    <a:pt x="576072" y="426720"/>
                  </a:lnTo>
                  <a:lnTo>
                    <a:pt x="576072" y="405384"/>
                  </a:lnTo>
                  <a:close/>
                </a:path>
                <a:path w="615950" h="448309">
                  <a:moveTo>
                    <a:pt x="576072" y="21336"/>
                  </a:moveTo>
                  <a:lnTo>
                    <a:pt x="576072" y="426720"/>
                  </a:lnTo>
                  <a:lnTo>
                    <a:pt x="594360" y="405384"/>
                  </a:lnTo>
                  <a:lnTo>
                    <a:pt x="615696" y="405384"/>
                  </a:lnTo>
                  <a:lnTo>
                    <a:pt x="615696" y="42672"/>
                  </a:lnTo>
                  <a:lnTo>
                    <a:pt x="594360" y="42672"/>
                  </a:lnTo>
                  <a:lnTo>
                    <a:pt x="576072" y="21336"/>
                  </a:lnTo>
                  <a:close/>
                </a:path>
                <a:path w="615950" h="448309">
                  <a:moveTo>
                    <a:pt x="615696" y="405384"/>
                  </a:moveTo>
                  <a:lnTo>
                    <a:pt x="594360" y="405384"/>
                  </a:lnTo>
                  <a:lnTo>
                    <a:pt x="576072" y="426720"/>
                  </a:lnTo>
                  <a:lnTo>
                    <a:pt x="615696" y="426720"/>
                  </a:lnTo>
                  <a:lnTo>
                    <a:pt x="615696" y="405384"/>
                  </a:lnTo>
                  <a:close/>
                </a:path>
                <a:path w="615950" h="448309">
                  <a:moveTo>
                    <a:pt x="39624" y="21336"/>
                  </a:moveTo>
                  <a:lnTo>
                    <a:pt x="18287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615950" h="448309">
                  <a:moveTo>
                    <a:pt x="576072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576072" y="42672"/>
                  </a:lnTo>
                  <a:lnTo>
                    <a:pt x="576072" y="21336"/>
                  </a:lnTo>
                  <a:close/>
                </a:path>
                <a:path w="615950" h="448309">
                  <a:moveTo>
                    <a:pt x="615696" y="21336"/>
                  </a:moveTo>
                  <a:lnTo>
                    <a:pt x="576072" y="21336"/>
                  </a:lnTo>
                  <a:lnTo>
                    <a:pt x="594360" y="42672"/>
                  </a:lnTo>
                  <a:lnTo>
                    <a:pt x="615696" y="42672"/>
                  </a:lnTo>
                  <a:lnTo>
                    <a:pt x="615696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EA299DF-1DA5-4303-82C0-06F83AA50122}"/>
                </a:ext>
              </a:extLst>
            </p:cNvPr>
            <p:cNvSpPr txBox="1"/>
            <p:nvPr/>
          </p:nvSpPr>
          <p:spPr>
            <a:xfrm>
              <a:off x="6554787" y="6192838"/>
              <a:ext cx="293688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9">
                  <a:solidFill>
                    <a:srgbClr val="3333CC"/>
                  </a:solidFill>
                  <a:latin typeface="Times New Roman"/>
                  <a:cs typeface="Times New Roman"/>
                </a:rPr>
                <a:t>No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13" name="object 30">
              <a:extLst>
                <a:ext uri="{FF2B5EF4-FFF2-40B4-BE49-F238E27FC236}">
                  <a16:creationId xmlns:a16="http://schemas.microsoft.com/office/drawing/2014/main" id="{D36C64FC-2EFB-40D8-9BD9-93E73DD0F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2" y="6142038"/>
              <a:ext cx="622300" cy="449262"/>
            </a:xfrm>
            <a:custGeom>
              <a:avLst/>
              <a:gdLst>
                <a:gd name="T0" fmla="*/ 621791 w 622300"/>
                <a:gd name="T1" fmla="*/ 0 h 448309"/>
                <a:gd name="T2" fmla="*/ 0 w 622300"/>
                <a:gd name="T3" fmla="*/ 0 h 448309"/>
                <a:gd name="T4" fmla="*/ 0 w 622300"/>
                <a:gd name="T5" fmla="*/ 449962 h 448309"/>
                <a:gd name="T6" fmla="*/ 621791 w 622300"/>
                <a:gd name="T7" fmla="*/ 449962 h 448309"/>
                <a:gd name="T8" fmla="*/ 621791 w 622300"/>
                <a:gd name="T9" fmla="*/ 428536 h 448309"/>
                <a:gd name="T10" fmla="*/ 42672 w 622300"/>
                <a:gd name="T11" fmla="*/ 428536 h 448309"/>
                <a:gd name="T12" fmla="*/ 21335 w 622300"/>
                <a:gd name="T13" fmla="*/ 407110 h 448309"/>
                <a:gd name="T14" fmla="*/ 42672 w 622300"/>
                <a:gd name="T15" fmla="*/ 407110 h 448309"/>
                <a:gd name="T16" fmla="*/ 42672 w 622300"/>
                <a:gd name="T17" fmla="*/ 42854 h 448309"/>
                <a:gd name="T18" fmla="*/ 21335 w 622300"/>
                <a:gd name="T19" fmla="*/ 42854 h 448309"/>
                <a:gd name="T20" fmla="*/ 42672 w 622300"/>
                <a:gd name="T21" fmla="*/ 21426 h 448309"/>
                <a:gd name="T22" fmla="*/ 621791 w 622300"/>
                <a:gd name="T23" fmla="*/ 21426 h 448309"/>
                <a:gd name="T24" fmla="*/ 621791 w 622300"/>
                <a:gd name="T25" fmla="*/ 0 h 448309"/>
                <a:gd name="T26" fmla="*/ 42672 w 622300"/>
                <a:gd name="T27" fmla="*/ 407110 h 448309"/>
                <a:gd name="T28" fmla="*/ 21335 w 622300"/>
                <a:gd name="T29" fmla="*/ 407110 h 448309"/>
                <a:gd name="T30" fmla="*/ 42672 w 622300"/>
                <a:gd name="T31" fmla="*/ 428536 h 448309"/>
                <a:gd name="T32" fmla="*/ 42672 w 622300"/>
                <a:gd name="T33" fmla="*/ 407110 h 448309"/>
                <a:gd name="T34" fmla="*/ 582167 w 622300"/>
                <a:gd name="T35" fmla="*/ 407110 h 448309"/>
                <a:gd name="T36" fmla="*/ 42672 w 622300"/>
                <a:gd name="T37" fmla="*/ 407110 h 448309"/>
                <a:gd name="T38" fmla="*/ 42672 w 622300"/>
                <a:gd name="T39" fmla="*/ 428536 h 448309"/>
                <a:gd name="T40" fmla="*/ 582167 w 622300"/>
                <a:gd name="T41" fmla="*/ 428536 h 448309"/>
                <a:gd name="T42" fmla="*/ 582167 w 622300"/>
                <a:gd name="T43" fmla="*/ 407110 h 448309"/>
                <a:gd name="T44" fmla="*/ 582167 w 622300"/>
                <a:gd name="T45" fmla="*/ 21426 h 448309"/>
                <a:gd name="T46" fmla="*/ 582167 w 622300"/>
                <a:gd name="T47" fmla="*/ 428536 h 448309"/>
                <a:gd name="T48" fmla="*/ 603503 w 622300"/>
                <a:gd name="T49" fmla="*/ 407110 h 448309"/>
                <a:gd name="T50" fmla="*/ 621791 w 622300"/>
                <a:gd name="T51" fmla="*/ 407110 h 448309"/>
                <a:gd name="T52" fmla="*/ 621791 w 622300"/>
                <a:gd name="T53" fmla="*/ 42854 h 448309"/>
                <a:gd name="T54" fmla="*/ 603503 w 622300"/>
                <a:gd name="T55" fmla="*/ 42854 h 448309"/>
                <a:gd name="T56" fmla="*/ 582167 w 622300"/>
                <a:gd name="T57" fmla="*/ 21426 h 448309"/>
                <a:gd name="T58" fmla="*/ 621791 w 622300"/>
                <a:gd name="T59" fmla="*/ 407110 h 448309"/>
                <a:gd name="T60" fmla="*/ 603503 w 622300"/>
                <a:gd name="T61" fmla="*/ 407110 h 448309"/>
                <a:gd name="T62" fmla="*/ 582167 w 622300"/>
                <a:gd name="T63" fmla="*/ 428536 h 448309"/>
                <a:gd name="T64" fmla="*/ 621791 w 622300"/>
                <a:gd name="T65" fmla="*/ 428536 h 448309"/>
                <a:gd name="T66" fmla="*/ 621791 w 622300"/>
                <a:gd name="T67" fmla="*/ 407110 h 448309"/>
                <a:gd name="T68" fmla="*/ 42672 w 622300"/>
                <a:gd name="T69" fmla="*/ 21426 h 448309"/>
                <a:gd name="T70" fmla="*/ 21335 w 622300"/>
                <a:gd name="T71" fmla="*/ 42854 h 448309"/>
                <a:gd name="T72" fmla="*/ 42672 w 622300"/>
                <a:gd name="T73" fmla="*/ 42854 h 448309"/>
                <a:gd name="T74" fmla="*/ 42672 w 622300"/>
                <a:gd name="T75" fmla="*/ 21426 h 448309"/>
                <a:gd name="T76" fmla="*/ 582167 w 622300"/>
                <a:gd name="T77" fmla="*/ 21426 h 448309"/>
                <a:gd name="T78" fmla="*/ 42672 w 622300"/>
                <a:gd name="T79" fmla="*/ 21426 h 448309"/>
                <a:gd name="T80" fmla="*/ 42672 w 622300"/>
                <a:gd name="T81" fmla="*/ 42854 h 448309"/>
                <a:gd name="T82" fmla="*/ 582167 w 622300"/>
                <a:gd name="T83" fmla="*/ 42854 h 448309"/>
                <a:gd name="T84" fmla="*/ 582167 w 622300"/>
                <a:gd name="T85" fmla="*/ 21426 h 448309"/>
                <a:gd name="T86" fmla="*/ 621791 w 622300"/>
                <a:gd name="T87" fmla="*/ 21426 h 448309"/>
                <a:gd name="T88" fmla="*/ 582167 w 622300"/>
                <a:gd name="T89" fmla="*/ 21426 h 448309"/>
                <a:gd name="T90" fmla="*/ 603503 w 622300"/>
                <a:gd name="T91" fmla="*/ 42854 h 448309"/>
                <a:gd name="T92" fmla="*/ 621791 w 622300"/>
                <a:gd name="T93" fmla="*/ 42854 h 448309"/>
                <a:gd name="T94" fmla="*/ 621791 w 62230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22300" h="448309">
                  <a:moveTo>
                    <a:pt x="621791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621791" y="448056"/>
                  </a:lnTo>
                  <a:lnTo>
                    <a:pt x="621791" y="426720"/>
                  </a:lnTo>
                  <a:lnTo>
                    <a:pt x="42672" y="426720"/>
                  </a:lnTo>
                  <a:lnTo>
                    <a:pt x="21335" y="405384"/>
                  </a:lnTo>
                  <a:lnTo>
                    <a:pt x="42672" y="405384"/>
                  </a:lnTo>
                  <a:lnTo>
                    <a:pt x="42672" y="42672"/>
                  </a:lnTo>
                  <a:lnTo>
                    <a:pt x="21335" y="42672"/>
                  </a:lnTo>
                  <a:lnTo>
                    <a:pt x="42672" y="21336"/>
                  </a:lnTo>
                  <a:lnTo>
                    <a:pt x="621791" y="21336"/>
                  </a:lnTo>
                  <a:lnTo>
                    <a:pt x="621791" y="0"/>
                  </a:lnTo>
                  <a:close/>
                </a:path>
                <a:path w="622300" h="448309">
                  <a:moveTo>
                    <a:pt x="42672" y="405384"/>
                  </a:moveTo>
                  <a:lnTo>
                    <a:pt x="21335" y="405384"/>
                  </a:lnTo>
                  <a:lnTo>
                    <a:pt x="42672" y="426720"/>
                  </a:lnTo>
                  <a:lnTo>
                    <a:pt x="42672" y="405384"/>
                  </a:lnTo>
                  <a:close/>
                </a:path>
                <a:path w="622300" h="448309">
                  <a:moveTo>
                    <a:pt x="582167" y="405384"/>
                  </a:moveTo>
                  <a:lnTo>
                    <a:pt x="42672" y="405384"/>
                  </a:lnTo>
                  <a:lnTo>
                    <a:pt x="42672" y="426720"/>
                  </a:lnTo>
                  <a:lnTo>
                    <a:pt x="582167" y="426720"/>
                  </a:lnTo>
                  <a:lnTo>
                    <a:pt x="582167" y="405384"/>
                  </a:lnTo>
                  <a:close/>
                </a:path>
                <a:path w="622300" h="448309">
                  <a:moveTo>
                    <a:pt x="582167" y="21336"/>
                  </a:moveTo>
                  <a:lnTo>
                    <a:pt x="582167" y="426720"/>
                  </a:lnTo>
                  <a:lnTo>
                    <a:pt x="603503" y="405384"/>
                  </a:lnTo>
                  <a:lnTo>
                    <a:pt x="621791" y="405384"/>
                  </a:lnTo>
                  <a:lnTo>
                    <a:pt x="621791" y="42672"/>
                  </a:lnTo>
                  <a:lnTo>
                    <a:pt x="603503" y="42672"/>
                  </a:lnTo>
                  <a:lnTo>
                    <a:pt x="582167" y="21336"/>
                  </a:lnTo>
                  <a:close/>
                </a:path>
                <a:path w="622300" h="448309">
                  <a:moveTo>
                    <a:pt x="621791" y="405384"/>
                  </a:moveTo>
                  <a:lnTo>
                    <a:pt x="603503" y="405384"/>
                  </a:lnTo>
                  <a:lnTo>
                    <a:pt x="582167" y="426720"/>
                  </a:lnTo>
                  <a:lnTo>
                    <a:pt x="621791" y="426720"/>
                  </a:lnTo>
                  <a:lnTo>
                    <a:pt x="621791" y="405384"/>
                  </a:lnTo>
                  <a:close/>
                </a:path>
                <a:path w="622300" h="448309">
                  <a:moveTo>
                    <a:pt x="42672" y="21336"/>
                  </a:moveTo>
                  <a:lnTo>
                    <a:pt x="21335" y="42672"/>
                  </a:lnTo>
                  <a:lnTo>
                    <a:pt x="42672" y="42672"/>
                  </a:lnTo>
                  <a:lnTo>
                    <a:pt x="42672" y="21336"/>
                  </a:lnTo>
                  <a:close/>
                </a:path>
                <a:path w="622300" h="448309">
                  <a:moveTo>
                    <a:pt x="582167" y="21336"/>
                  </a:moveTo>
                  <a:lnTo>
                    <a:pt x="42672" y="21336"/>
                  </a:lnTo>
                  <a:lnTo>
                    <a:pt x="42672" y="42672"/>
                  </a:lnTo>
                  <a:lnTo>
                    <a:pt x="582167" y="42672"/>
                  </a:lnTo>
                  <a:lnTo>
                    <a:pt x="582167" y="21336"/>
                  </a:lnTo>
                  <a:close/>
                </a:path>
                <a:path w="622300" h="448309">
                  <a:moveTo>
                    <a:pt x="621791" y="21336"/>
                  </a:moveTo>
                  <a:lnTo>
                    <a:pt x="582167" y="21336"/>
                  </a:lnTo>
                  <a:lnTo>
                    <a:pt x="603503" y="42672"/>
                  </a:lnTo>
                  <a:lnTo>
                    <a:pt x="621791" y="42672"/>
                  </a:lnTo>
                  <a:lnTo>
                    <a:pt x="621791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104171F-03FE-4D62-A845-E75FB79AF687}"/>
                </a:ext>
              </a:extLst>
            </p:cNvPr>
            <p:cNvSpPr txBox="1"/>
            <p:nvPr/>
          </p:nvSpPr>
          <p:spPr>
            <a:xfrm>
              <a:off x="8118475" y="6192838"/>
              <a:ext cx="3429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37" dirty="0">
                  <a:solidFill>
                    <a:srgbClr val="3333CC"/>
                  </a:solidFill>
                  <a:latin typeface="Times New Roman"/>
                  <a:cs typeface="Times New Roman"/>
                </a:rPr>
                <a:t>Y</a:t>
              </a:r>
              <a:r>
                <a:rPr sz="1543" spc="-1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e</a:t>
              </a:r>
              <a:r>
                <a:rPr sz="1543" spc="9" dirty="0">
                  <a:solidFill>
                    <a:srgbClr val="3333CC"/>
                  </a:solidFill>
                  <a:latin typeface="Times New Roman"/>
                  <a:cs typeface="Times New Roman"/>
                </a:rPr>
                <a:t>s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15" name="object 32">
              <a:extLst>
                <a:ext uri="{FF2B5EF4-FFF2-40B4-BE49-F238E27FC236}">
                  <a16:creationId xmlns:a16="http://schemas.microsoft.com/office/drawing/2014/main" id="{3967FE9A-FBFC-4E02-8E97-41F02262E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7" y="5075239"/>
              <a:ext cx="622300" cy="446087"/>
            </a:xfrm>
            <a:custGeom>
              <a:avLst/>
              <a:gdLst>
                <a:gd name="T0" fmla="*/ 621792 w 622300"/>
                <a:gd name="T1" fmla="*/ 0 h 445135"/>
                <a:gd name="T2" fmla="*/ 0 w 622300"/>
                <a:gd name="T3" fmla="*/ 0 h 445135"/>
                <a:gd name="T4" fmla="*/ 0 w 622300"/>
                <a:gd name="T5" fmla="*/ 446914 h 445135"/>
                <a:gd name="T6" fmla="*/ 621792 w 622300"/>
                <a:gd name="T7" fmla="*/ 446914 h 445135"/>
                <a:gd name="T8" fmla="*/ 621792 w 622300"/>
                <a:gd name="T9" fmla="*/ 425486 h 445135"/>
                <a:gd name="T10" fmla="*/ 42672 w 622300"/>
                <a:gd name="T11" fmla="*/ 425486 h 445135"/>
                <a:gd name="T12" fmla="*/ 21335 w 622300"/>
                <a:gd name="T13" fmla="*/ 404058 h 445135"/>
                <a:gd name="T14" fmla="*/ 42672 w 622300"/>
                <a:gd name="T15" fmla="*/ 404058 h 445135"/>
                <a:gd name="T16" fmla="*/ 42672 w 622300"/>
                <a:gd name="T17" fmla="*/ 39794 h 445135"/>
                <a:gd name="T18" fmla="*/ 21335 w 622300"/>
                <a:gd name="T19" fmla="*/ 39794 h 445135"/>
                <a:gd name="T20" fmla="*/ 42672 w 622300"/>
                <a:gd name="T21" fmla="*/ 18366 h 445135"/>
                <a:gd name="T22" fmla="*/ 621792 w 622300"/>
                <a:gd name="T23" fmla="*/ 18366 h 445135"/>
                <a:gd name="T24" fmla="*/ 621792 w 622300"/>
                <a:gd name="T25" fmla="*/ 0 h 445135"/>
                <a:gd name="T26" fmla="*/ 42672 w 622300"/>
                <a:gd name="T27" fmla="*/ 404058 h 445135"/>
                <a:gd name="T28" fmla="*/ 21335 w 622300"/>
                <a:gd name="T29" fmla="*/ 404058 h 445135"/>
                <a:gd name="T30" fmla="*/ 42672 w 622300"/>
                <a:gd name="T31" fmla="*/ 425486 h 445135"/>
                <a:gd name="T32" fmla="*/ 42672 w 622300"/>
                <a:gd name="T33" fmla="*/ 404058 h 445135"/>
                <a:gd name="T34" fmla="*/ 582168 w 622300"/>
                <a:gd name="T35" fmla="*/ 404058 h 445135"/>
                <a:gd name="T36" fmla="*/ 42672 w 622300"/>
                <a:gd name="T37" fmla="*/ 404058 h 445135"/>
                <a:gd name="T38" fmla="*/ 42672 w 622300"/>
                <a:gd name="T39" fmla="*/ 425486 h 445135"/>
                <a:gd name="T40" fmla="*/ 582168 w 622300"/>
                <a:gd name="T41" fmla="*/ 425486 h 445135"/>
                <a:gd name="T42" fmla="*/ 582168 w 622300"/>
                <a:gd name="T43" fmla="*/ 404058 h 445135"/>
                <a:gd name="T44" fmla="*/ 582168 w 622300"/>
                <a:gd name="T45" fmla="*/ 18366 h 445135"/>
                <a:gd name="T46" fmla="*/ 582168 w 622300"/>
                <a:gd name="T47" fmla="*/ 425486 h 445135"/>
                <a:gd name="T48" fmla="*/ 600455 w 622300"/>
                <a:gd name="T49" fmla="*/ 404058 h 445135"/>
                <a:gd name="T50" fmla="*/ 621792 w 622300"/>
                <a:gd name="T51" fmla="*/ 404058 h 445135"/>
                <a:gd name="T52" fmla="*/ 621792 w 622300"/>
                <a:gd name="T53" fmla="*/ 39794 h 445135"/>
                <a:gd name="T54" fmla="*/ 600455 w 622300"/>
                <a:gd name="T55" fmla="*/ 39794 h 445135"/>
                <a:gd name="T56" fmla="*/ 582168 w 622300"/>
                <a:gd name="T57" fmla="*/ 18366 h 445135"/>
                <a:gd name="T58" fmla="*/ 621792 w 622300"/>
                <a:gd name="T59" fmla="*/ 404058 h 445135"/>
                <a:gd name="T60" fmla="*/ 600455 w 622300"/>
                <a:gd name="T61" fmla="*/ 404058 h 445135"/>
                <a:gd name="T62" fmla="*/ 582168 w 622300"/>
                <a:gd name="T63" fmla="*/ 425486 h 445135"/>
                <a:gd name="T64" fmla="*/ 621792 w 622300"/>
                <a:gd name="T65" fmla="*/ 425486 h 445135"/>
                <a:gd name="T66" fmla="*/ 621792 w 622300"/>
                <a:gd name="T67" fmla="*/ 404058 h 445135"/>
                <a:gd name="T68" fmla="*/ 42672 w 622300"/>
                <a:gd name="T69" fmla="*/ 18366 h 445135"/>
                <a:gd name="T70" fmla="*/ 21335 w 622300"/>
                <a:gd name="T71" fmla="*/ 39794 h 445135"/>
                <a:gd name="T72" fmla="*/ 42672 w 622300"/>
                <a:gd name="T73" fmla="*/ 39794 h 445135"/>
                <a:gd name="T74" fmla="*/ 42672 w 622300"/>
                <a:gd name="T75" fmla="*/ 18366 h 445135"/>
                <a:gd name="T76" fmla="*/ 582168 w 622300"/>
                <a:gd name="T77" fmla="*/ 18366 h 445135"/>
                <a:gd name="T78" fmla="*/ 42672 w 622300"/>
                <a:gd name="T79" fmla="*/ 18366 h 445135"/>
                <a:gd name="T80" fmla="*/ 42672 w 622300"/>
                <a:gd name="T81" fmla="*/ 39794 h 445135"/>
                <a:gd name="T82" fmla="*/ 582168 w 622300"/>
                <a:gd name="T83" fmla="*/ 39794 h 445135"/>
                <a:gd name="T84" fmla="*/ 582168 w 622300"/>
                <a:gd name="T85" fmla="*/ 18366 h 445135"/>
                <a:gd name="T86" fmla="*/ 621792 w 622300"/>
                <a:gd name="T87" fmla="*/ 18366 h 445135"/>
                <a:gd name="T88" fmla="*/ 582168 w 622300"/>
                <a:gd name="T89" fmla="*/ 18366 h 445135"/>
                <a:gd name="T90" fmla="*/ 600455 w 622300"/>
                <a:gd name="T91" fmla="*/ 39794 h 445135"/>
                <a:gd name="T92" fmla="*/ 621792 w 622300"/>
                <a:gd name="T93" fmla="*/ 39794 h 445135"/>
                <a:gd name="T94" fmla="*/ 621792 w 622300"/>
                <a:gd name="T95" fmla="*/ 18366 h 445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22300" h="445135">
                  <a:moveTo>
                    <a:pt x="621792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621792" y="445008"/>
                  </a:lnTo>
                  <a:lnTo>
                    <a:pt x="621792" y="423672"/>
                  </a:lnTo>
                  <a:lnTo>
                    <a:pt x="42672" y="423672"/>
                  </a:lnTo>
                  <a:lnTo>
                    <a:pt x="21335" y="402336"/>
                  </a:lnTo>
                  <a:lnTo>
                    <a:pt x="42672" y="402336"/>
                  </a:lnTo>
                  <a:lnTo>
                    <a:pt x="42672" y="39624"/>
                  </a:lnTo>
                  <a:lnTo>
                    <a:pt x="21335" y="39624"/>
                  </a:lnTo>
                  <a:lnTo>
                    <a:pt x="42672" y="18288"/>
                  </a:lnTo>
                  <a:lnTo>
                    <a:pt x="621792" y="18288"/>
                  </a:lnTo>
                  <a:lnTo>
                    <a:pt x="621792" y="0"/>
                  </a:lnTo>
                  <a:close/>
                </a:path>
                <a:path w="622300" h="445135">
                  <a:moveTo>
                    <a:pt x="42672" y="402336"/>
                  </a:moveTo>
                  <a:lnTo>
                    <a:pt x="21335" y="402336"/>
                  </a:lnTo>
                  <a:lnTo>
                    <a:pt x="42672" y="423672"/>
                  </a:lnTo>
                  <a:lnTo>
                    <a:pt x="42672" y="402336"/>
                  </a:lnTo>
                  <a:close/>
                </a:path>
                <a:path w="622300" h="445135">
                  <a:moveTo>
                    <a:pt x="582168" y="402336"/>
                  </a:moveTo>
                  <a:lnTo>
                    <a:pt x="42672" y="402336"/>
                  </a:lnTo>
                  <a:lnTo>
                    <a:pt x="42672" y="423672"/>
                  </a:lnTo>
                  <a:lnTo>
                    <a:pt x="582168" y="423672"/>
                  </a:lnTo>
                  <a:lnTo>
                    <a:pt x="582168" y="402336"/>
                  </a:lnTo>
                  <a:close/>
                </a:path>
                <a:path w="622300" h="445135">
                  <a:moveTo>
                    <a:pt x="582168" y="18288"/>
                  </a:moveTo>
                  <a:lnTo>
                    <a:pt x="582168" y="423672"/>
                  </a:lnTo>
                  <a:lnTo>
                    <a:pt x="600455" y="402336"/>
                  </a:lnTo>
                  <a:lnTo>
                    <a:pt x="621792" y="402336"/>
                  </a:lnTo>
                  <a:lnTo>
                    <a:pt x="621792" y="39624"/>
                  </a:lnTo>
                  <a:lnTo>
                    <a:pt x="600455" y="39624"/>
                  </a:lnTo>
                  <a:lnTo>
                    <a:pt x="582168" y="18288"/>
                  </a:lnTo>
                  <a:close/>
                </a:path>
                <a:path w="622300" h="445135">
                  <a:moveTo>
                    <a:pt x="621792" y="402336"/>
                  </a:moveTo>
                  <a:lnTo>
                    <a:pt x="600455" y="402336"/>
                  </a:lnTo>
                  <a:lnTo>
                    <a:pt x="582168" y="423672"/>
                  </a:lnTo>
                  <a:lnTo>
                    <a:pt x="621792" y="423672"/>
                  </a:lnTo>
                  <a:lnTo>
                    <a:pt x="621792" y="402336"/>
                  </a:lnTo>
                  <a:close/>
                </a:path>
                <a:path w="622300" h="445135">
                  <a:moveTo>
                    <a:pt x="42672" y="18288"/>
                  </a:moveTo>
                  <a:lnTo>
                    <a:pt x="21335" y="39624"/>
                  </a:lnTo>
                  <a:lnTo>
                    <a:pt x="42672" y="39624"/>
                  </a:lnTo>
                  <a:lnTo>
                    <a:pt x="42672" y="18288"/>
                  </a:lnTo>
                  <a:close/>
                </a:path>
                <a:path w="622300" h="445135">
                  <a:moveTo>
                    <a:pt x="582168" y="18288"/>
                  </a:moveTo>
                  <a:lnTo>
                    <a:pt x="42672" y="18288"/>
                  </a:lnTo>
                  <a:lnTo>
                    <a:pt x="42672" y="39624"/>
                  </a:lnTo>
                  <a:lnTo>
                    <a:pt x="582168" y="39624"/>
                  </a:lnTo>
                  <a:lnTo>
                    <a:pt x="582168" y="18288"/>
                  </a:lnTo>
                  <a:close/>
                </a:path>
                <a:path w="622300" h="445135">
                  <a:moveTo>
                    <a:pt x="621792" y="18288"/>
                  </a:moveTo>
                  <a:lnTo>
                    <a:pt x="582168" y="18288"/>
                  </a:lnTo>
                  <a:lnTo>
                    <a:pt x="600455" y="39624"/>
                  </a:lnTo>
                  <a:lnTo>
                    <a:pt x="621792" y="39624"/>
                  </a:lnTo>
                  <a:lnTo>
                    <a:pt x="621792" y="18288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95562FD-9274-45AC-BC6A-323FC08633F6}"/>
                </a:ext>
              </a:extLst>
            </p:cNvPr>
            <p:cNvSpPr txBox="1"/>
            <p:nvPr/>
          </p:nvSpPr>
          <p:spPr>
            <a:xfrm>
              <a:off x="9023350" y="5124451"/>
              <a:ext cx="3429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37" dirty="0">
                  <a:solidFill>
                    <a:srgbClr val="3333CC"/>
                  </a:solidFill>
                  <a:latin typeface="Times New Roman"/>
                  <a:cs typeface="Times New Roman"/>
                </a:rPr>
                <a:t>Y</a:t>
              </a:r>
              <a:r>
                <a:rPr sz="1543" spc="-14" dirty="0">
                  <a:solidFill>
                    <a:srgbClr val="3333CC"/>
                  </a:solidFill>
                  <a:latin typeface="Times New Roman"/>
                  <a:cs typeface="Times New Roman"/>
                </a:rPr>
                <a:t>e</a:t>
              </a:r>
              <a:r>
                <a:rPr sz="1543" spc="9" dirty="0">
                  <a:solidFill>
                    <a:srgbClr val="3333CC"/>
                  </a:solidFill>
                  <a:latin typeface="Times New Roman"/>
                  <a:cs typeface="Times New Roman"/>
                </a:rPr>
                <a:t>s</a:t>
              </a:r>
              <a:endParaRPr sz="1543" dirty="0">
                <a:latin typeface="Times New Roman"/>
                <a:cs typeface="Times New Roman"/>
              </a:endParaRPr>
            </a:p>
          </p:txBody>
        </p:sp>
        <p:sp>
          <p:nvSpPr>
            <p:cNvPr id="8217" name="object 34">
              <a:extLst>
                <a:ext uri="{FF2B5EF4-FFF2-40B4-BE49-F238E27FC236}">
                  <a16:creationId xmlns:a16="http://schemas.microsoft.com/office/drawing/2014/main" id="{3586100E-0B8C-47FA-81E7-9BF947AA6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9487" y="6142038"/>
              <a:ext cx="622300" cy="449262"/>
            </a:xfrm>
            <a:custGeom>
              <a:avLst/>
              <a:gdLst>
                <a:gd name="T0" fmla="*/ 621791 w 622300"/>
                <a:gd name="T1" fmla="*/ 0 h 448309"/>
                <a:gd name="T2" fmla="*/ 0 w 622300"/>
                <a:gd name="T3" fmla="*/ 0 h 448309"/>
                <a:gd name="T4" fmla="*/ 0 w 622300"/>
                <a:gd name="T5" fmla="*/ 449962 h 448309"/>
                <a:gd name="T6" fmla="*/ 621791 w 622300"/>
                <a:gd name="T7" fmla="*/ 449962 h 448309"/>
                <a:gd name="T8" fmla="*/ 621791 w 622300"/>
                <a:gd name="T9" fmla="*/ 428536 h 448309"/>
                <a:gd name="T10" fmla="*/ 39624 w 622300"/>
                <a:gd name="T11" fmla="*/ 428536 h 448309"/>
                <a:gd name="T12" fmla="*/ 18287 w 622300"/>
                <a:gd name="T13" fmla="*/ 407110 h 448309"/>
                <a:gd name="T14" fmla="*/ 39624 w 622300"/>
                <a:gd name="T15" fmla="*/ 407110 h 448309"/>
                <a:gd name="T16" fmla="*/ 39624 w 622300"/>
                <a:gd name="T17" fmla="*/ 42854 h 448309"/>
                <a:gd name="T18" fmla="*/ 18287 w 622300"/>
                <a:gd name="T19" fmla="*/ 42854 h 448309"/>
                <a:gd name="T20" fmla="*/ 39624 w 622300"/>
                <a:gd name="T21" fmla="*/ 21426 h 448309"/>
                <a:gd name="T22" fmla="*/ 621791 w 622300"/>
                <a:gd name="T23" fmla="*/ 21426 h 448309"/>
                <a:gd name="T24" fmla="*/ 621791 w 622300"/>
                <a:gd name="T25" fmla="*/ 0 h 448309"/>
                <a:gd name="T26" fmla="*/ 39624 w 622300"/>
                <a:gd name="T27" fmla="*/ 407110 h 448309"/>
                <a:gd name="T28" fmla="*/ 18287 w 622300"/>
                <a:gd name="T29" fmla="*/ 407110 h 448309"/>
                <a:gd name="T30" fmla="*/ 39624 w 622300"/>
                <a:gd name="T31" fmla="*/ 428536 h 448309"/>
                <a:gd name="T32" fmla="*/ 39624 w 622300"/>
                <a:gd name="T33" fmla="*/ 407110 h 448309"/>
                <a:gd name="T34" fmla="*/ 579119 w 622300"/>
                <a:gd name="T35" fmla="*/ 407110 h 448309"/>
                <a:gd name="T36" fmla="*/ 39624 w 622300"/>
                <a:gd name="T37" fmla="*/ 407110 h 448309"/>
                <a:gd name="T38" fmla="*/ 39624 w 622300"/>
                <a:gd name="T39" fmla="*/ 428536 h 448309"/>
                <a:gd name="T40" fmla="*/ 579119 w 622300"/>
                <a:gd name="T41" fmla="*/ 428536 h 448309"/>
                <a:gd name="T42" fmla="*/ 579119 w 622300"/>
                <a:gd name="T43" fmla="*/ 407110 h 448309"/>
                <a:gd name="T44" fmla="*/ 579119 w 622300"/>
                <a:gd name="T45" fmla="*/ 21426 h 448309"/>
                <a:gd name="T46" fmla="*/ 579119 w 622300"/>
                <a:gd name="T47" fmla="*/ 428536 h 448309"/>
                <a:gd name="T48" fmla="*/ 600455 w 622300"/>
                <a:gd name="T49" fmla="*/ 407110 h 448309"/>
                <a:gd name="T50" fmla="*/ 621791 w 622300"/>
                <a:gd name="T51" fmla="*/ 407110 h 448309"/>
                <a:gd name="T52" fmla="*/ 621791 w 622300"/>
                <a:gd name="T53" fmla="*/ 42854 h 448309"/>
                <a:gd name="T54" fmla="*/ 600455 w 622300"/>
                <a:gd name="T55" fmla="*/ 42854 h 448309"/>
                <a:gd name="T56" fmla="*/ 579119 w 622300"/>
                <a:gd name="T57" fmla="*/ 21426 h 448309"/>
                <a:gd name="T58" fmla="*/ 621791 w 622300"/>
                <a:gd name="T59" fmla="*/ 407110 h 448309"/>
                <a:gd name="T60" fmla="*/ 600455 w 622300"/>
                <a:gd name="T61" fmla="*/ 407110 h 448309"/>
                <a:gd name="T62" fmla="*/ 579119 w 622300"/>
                <a:gd name="T63" fmla="*/ 428536 h 448309"/>
                <a:gd name="T64" fmla="*/ 621791 w 622300"/>
                <a:gd name="T65" fmla="*/ 428536 h 448309"/>
                <a:gd name="T66" fmla="*/ 621791 w 622300"/>
                <a:gd name="T67" fmla="*/ 407110 h 448309"/>
                <a:gd name="T68" fmla="*/ 39624 w 622300"/>
                <a:gd name="T69" fmla="*/ 21426 h 448309"/>
                <a:gd name="T70" fmla="*/ 18287 w 622300"/>
                <a:gd name="T71" fmla="*/ 42854 h 448309"/>
                <a:gd name="T72" fmla="*/ 39624 w 622300"/>
                <a:gd name="T73" fmla="*/ 42854 h 448309"/>
                <a:gd name="T74" fmla="*/ 39624 w 622300"/>
                <a:gd name="T75" fmla="*/ 21426 h 448309"/>
                <a:gd name="T76" fmla="*/ 579119 w 622300"/>
                <a:gd name="T77" fmla="*/ 21426 h 448309"/>
                <a:gd name="T78" fmla="*/ 39624 w 622300"/>
                <a:gd name="T79" fmla="*/ 21426 h 448309"/>
                <a:gd name="T80" fmla="*/ 39624 w 622300"/>
                <a:gd name="T81" fmla="*/ 42854 h 448309"/>
                <a:gd name="T82" fmla="*/ 579119 w 622300"/>
                <a:gd name="T83" fmla="*/ 42854 h 448309"/>
                <a:gd name="T84" fmla="*/ 579119 w 622300"/>
                <a:gd name="T85" fmla="*/ 21426 h 448309"/>
                <a:gd name="T86" fmla="*/ 621791 w 622300"/>
                <a:gd name="T87" fmla="*/ 21426 h 448309"/>
                <a:gd name="T88" fmla="*/ 579119 w 622300"/>
                <a:gd name="T89" fmla="*/ 21426 h 448309"/>
                <a:gd name="T90" fmla="*/ 600455 w 622300"/>
                <a:gd name="T91" fmla="*/ 42854 h 448309"/>
                <a:gd name="T92" fmla="*/ 621791 w 622300"/>
                <a:gd name="T93" fmla="*/ 42854 h 448309"/>
                <a:gd name="T94" fmla="*/ 621791 w 62230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22300" h="448309">
                  <a:moveTo>
                    <a:pt x="621791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621791" y="448056"/>
                  </a:lnTo>
                  <a:lnTo>
                    <a:pt x="621791" y="426720"/>
                  </a:lnTo>
                  <a:lnTo>
                    <a:pt x="39624" y="426720"/>
                  </a:lnTo>
                  <a:lnTo>
                    <a:pt x="18287" y="405384"/>
                  </a:lnTo>
                  <a:lnTo>
                    <a:pt x="39624" y="405384"/>
                  </a:lnTo>
                  <a:lnTo>
                    <a:pt x="39624" y="42672"/>
                  </a:lnTo>
                  <a:lnTo>
                    <a:pt x="18287" y="42672"/>
                  </a:lnTo>
                  <a:lnTo>
                    <a:pt x="39624" y="21336"/>
                  </a:lnTo>
                  <a:lnTo>
                    <a:pt x="621791" y="21336"/>
                  </a:lnTo>
                  <a:lnTo>
                    <a:pt x="621791" y="0"/>
                  </a:lnTo>
                  <a:close/>
                </a:path>
                <a:path w="622300" h="448309">
                  <a:moveTo>
                    <a:pt x="39624" y="405384"/>
                  </a:moveTo>
                  <a:lnTo>
                    <a:pt x="18287" y="405384"/>
                  </a:lnTo>
                  <a:lnTo>
                    <a:pt x="39624" y="426720"/>
                  </a:lnTo>
                  <a:lnTo>
                    <a:pt x="39624" y="405384"/>
                  </a:lnTo>
                  <a:close/>
                </a:path>
                <a:path w="622300" h="448309">
                  <a:moveTo>
                    <a:pt x="579119" y="405384"/>
                  </a:moveTo>
                  <a:lnTo>
                    <a:pt x="39624" y="405384"/>
                  </a:lnTo>
                  <a:lnTo>
                    <a:pt x="39624" y="426720"/>
                  </a:lnTo>
                  <a:lnTo>
                    <a:pt x="579119" y="426720"/>
                  </a:lnTo>
                  <a:lnTo>
                    <a:pt x="579119" y="405384"/>
                  </a:lnTo>
                  <a:close/>
                </a:path>
                <a:path w="622300" h="448309">
                  <a:moveTo>
                    <a:pt x="579119" y="21336"/>
                  </a:moveTo>
                  <a:lnTo>
                    <a:pt x="579119" y="426720"/>
                  </a:lnTo>
                  <a:lnTo>
                    <a:pt x="600455" y="405384"/>
                  </a:lnTo>
                  <a:lnTo>
                    <a:pt x="621791" y="405384"/>
                  </a:lnTo>
                  <a:lnTo>
                    <a:pt x="621791" y="42672"/>
                  </a:lnTo>
                  <a:lnTo>
                    <a:pt x="600455" y="42672"/>
                  </a:lnTo>
                  <a:lnTo>
                    <a:pt x="579119" y="21336"/>
                  </a:lnTo>
                  <a:close/>
                </a:path>
                <a:path w="622300" h="448309">
                  <a:moveTo>
                    <a:pt x="621791" y="405384"/>
                  </a:moveTo>
                  <a:lnTo>
                    <a:pt x="600455" y="405384"/>
                  </a:lnTo>
                  <a:lnTo>
                    <a:pt x="579119" y="426720"/>
                  </a:lnTo>
                  <a:lnTo>
                    <a:pt x="621791" y="426720"/>
                  </a:lnTo>
                  <a:lnTo>
                    <a:pt x="621791" y="405384"/>
                  </a:lnTo>
                  <a:close/>
                </a:path>
                <a:path w="622300" h="448309">
                  <a:moveTo>
                    <a:pt x="39624" y="21336"/>
                  </a:moveTo>
                  <a:lnTo>
                    <a:pt x="18287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622300" h="448309">
                  <a:moveTo>
                    <a:pt x="579119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579119" y="42672"/>
                  </a:lnTo>
                  <a:lnTo>
                    <a:pt x="579119" y="21336"/>
                  </a:lnTo>
                  <a:close/>
                </a:path>
                <a:path w="622300" h="448309">
                  <a:moveTo>
                    <a:pt x="621791" y="21336"/>
                  </a:moveTo>
                  <a:lnTo>
                    <a:pt x="579119" y="21336"/>
                  </a:lnTo>
                  <a:lnTo>
                    <a:pt x="600455" y="42672"/>
                  </a:lnTo>
                  <a:lnTo>
                    <a:pt x="621791" y="42672"/>
                  </a:lnTo>
                  <a:lnTo>
                    <a:pt x="621791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B56A97BA-0621-4F38-B62E-676782CAC71E}"/>
                </a:ext>
              </a:extLst>
            </p:cNvPr>
            <p:cNvSpPr txBox="1"/>
            <p:nvPr/>
          </p:nvSpPr>
          <p:spPr>
            <a:xfrm>
              <a:off x="11242675" y="6192838"/>
              <a:ext cx="342900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-137">
                  <a:solidFill>
                    <a:srgbClr val="3333CC"/>
                  </a:solidFill>
                  <a:latin typeface="Times New Roman"/>
                  <a:cs typeface="Times New Roman"/>
                </a:rPr>
                <a:t>Y</a:t>
              </a:r>
              <a:r>
                <a:rPr sz="1543" spc="-14">
                  <a:solidFill>
                    <a:srgbClr val="3333CC"/>
                  </a:solidFill>
                  <a:latin typeface="Times New Roman"/>
                  <a:cs typeface="Times New Roman"/>
                </a:rPr>
                <a:t>e</a:t>
              </a:r>
              <a:r>
                <a:rPr sz="1543" spc="9">
                  <a:solidFill>
                    <a:srgbClr val="3333CC"/>
                  </a:solidFill>
                  <a:latin typeface="Times New Roman"/>
                  <a:cs typeface="Times New Roman"/>
                </a:rPr>
                <a:t>s</a:t>
              </a:r>
              <a:endParaRPr sz="1543">
                <a:latin typeface="Times New Roman"/>
                <a:cs typeface="Times New Roman"/>
              </a:endParaRPr>
            </a:p>
          </p:txBody>
        </p:sp>
        <p:sp>
          <p:nvSpPr>
            <p:cNvPr id="8219" name="object 36">
              <a:extLst>
                <a:ext uri="{FF2B5EF4-FFF2-40B4-BE49-F238E27FC236}">
                  <a16:creationId xmlns:a16="http://schemas.microsoft.com/office/drawing/2014/main" id="{30C8BFDD-3A53-4D51-A745-69B965803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9313" y="6142038"/>
              <a:ext cx="549275" cy="449262"/>
            </a:xfrm>
            <a:custGeom>
              <a:avLst/>
              <a:gdLst>
                <a:gd name="T0" fmla="*/ 549911 w 548640"/>
                <a:gd name="T1" fmla="*/ 0 h 448309"/>
                <a:gd name="T2" fmla="*/ 0 w 548640"/>
                <a:gd name="T3" fmla="*/ 0 h 448309"/>
                <a:gd name="T4" fmla="*/ 0 w 548640"/>
                <a:gd name="T5" fmla="*/ 449962 h 448309"/>
                <a:gd name="T6" fmla="*/ 549911 w 548640"/>
                <a:gd name="T7" fmla="*/ 449962 h 448309"/>
                <a:gd name="T8" fmla="*/ 549911 w 548640"/>
                <a:gd name="T9" fmla="*/ 428536 h 448309"/>
                <a:gd name="T10" fmla="*/ 39716 w 548640"/>
                <a:gd name="T11" fmla="*/ 428536 h 448309"/>
                <a:gd name="T12" fmla="*/ 21386 w 548640"/>
                <a:gd name="T13" fmla="*/ 407110 h 448309"/>
                <a:gd name="T14" fmla="*/ 39716 w 548640"/>
                <a:gd name="T15" fmla="*/ 407110 h 448309"/>
                <a:gd name="T16" fmla="*/ 39716 w 548640"/>
                <a:gd name="T17" fmla="*/ 42854 h 448309"/>
                <a:gd name="T18" fmla="*/ 21386 w 548640"/>
                <a:gd name="T19" fmla="*/ 42854 h 448309"/>
                <a:gd name="T20" fmla="*/ 39716 w 548640"/>
                <a:gd name="T21" fmla="*/ 21426 h 448309"/>
                <a:gd name="T22" fmla="*/ 549911 w 548640"/>
                <a:gd name="T23" fmla="*/ 21426 h 448309"/>
                <a:gd name="T24" fmla="*/ 549911 w 548640"/>
                <a:gd name="T25" fmla="*/ 0 h 448309"/>
                <a:gd name="T26" fmla="*/ 39716 w 548640"/>
                <a:gd name="T27" fmla="*/ 407110 h 448309"/>
                <a:gd name="T28" fmla="*/ 21386 w 548640"/>
                <a:gd name="T29" fmla="*/ 407110 h 448309"/>
                <a:gd name="T30" fmla="*/ 39716 w 548640"/>
                <a:gd name="T31" fmla="*/ 428536 h 448309"/>
                <a:gd name="T32" fmla="*/ 39716 w 548640"/>
                <a:gd name="T33" fmla="*/ 407110 h 448309"/>
                <a:gd name="T34" fmla="*/ 507140 w 548640"/>
                <a:gd name="T35" fmla="*/ 407110 h 448309"/>
                <a:gd name="T36" fmla="*/ 39716 w 548640"/>
                <a:gd name="T37" fmla="*/ 407110 h 448309"/>
                <a:gd name="T38" fmla="*/ 39716 w 548640"/>
                <a:gd name="T39" fmla="*/ 428536 h 448309"/>
                <a:gd name="T40" fmla="*/ 507140 w 548640"/>
                <a:gd name="T41" fmla="*/ 428536 h 448309"/>
                <a:gd name="T42" fmla="*/ 507140 w 548640"/>
                <a:gd name="T43" fmla="*/ 407110 h 448309"/>
                <a:gd name="T44" fmla="*/ 507140 w 548640"/>
                <a:gd name="T45" fmla="*/ 21426 h 448309"/>
                <a:gd name="T46" fmla="*/ 507140 w 548640"/>
                <a:gd name="T47" fmla="*/ 428536 h 448309"/>
                <a:gd name="T48" fmla="*/ 528524 w 548640"/>
                <a:gd name="T49" fmla="*/ 407110 h 448309"/>
                <a:gd name="T50" fmla="*/ 549911 w 548640"/>
                <a:gd name="T51" fmla="*/ 407110 h 448309"/>
                <a:gd name="T52" fmla="*/ 549911 w 548640"/>
                <a:gd name="T53" fmla="*/ 42854 h 448309"/>
                <a:gd name="T54" fmla="*/ 528524 w 548640"/>
                <a:gd name="T55" fmla="*/ 42854 h 448309"/>
                <a:gd name="T56" fmla="*/ 507140 w 548640"/>
                <a:gd name="T57" fmla="*/ 21426 h 448309"/>
                <a:gd name="T58" fmla="*/ 549911 w 548640"/>
                <a:gd name="T59" fmla="*/ 407110 h 448309"/>
                <a:gd name="T60" fmla="*/ 528524 w 548640"/>
                <a:gd name="T61" fmla="*/ 407110 h 448309"/>
                <a:gd name="T62" fmla="*/ 507140 w 548640"/>
                <a:gd name="T63" fmla="*/ 428536 h 448309"/>
                <a:gd name="T64" fmla="*/ 549911 w 548640"/>
                <a:gd name="T65" fmla="*/ 428536 h 448309"/>
                <a:gd name="T66" fmla="*/ 549911 w 548640"/>
                <a:gd name="T67" fmla="*/ 407110 h 448309"/>
                <a:gd name="T68" fmla="*/ 39716 w 548640"/>
                <a:gd name="T69" fmla="*/ 21426 h 448309"/>
                <a:gd name="T70" fmla="*/ 21386 w 548640"/>
                <a:gd name="T71" fmla="*/ 42854 h 448309"/>
                <a:gd name="T72" fmla="*/ 39716 w 548640"/>
                <a:gd name="T73" fmla="*/ 42854 h 448309"/>
                <a:gd name="T74" fmla="*/ 39716 w 548640"/>
                <a:gd name="T75" fmla="*/ 21426 h 448309"/>
                <a:gd name="T76" fmla="*/ 507140 w 548640"/>
                <a:gd name="T77" fmla="*/ 21426 h 448309"/>
                <a:gd name="T78" fmla="*/ 39716 w 548640"/>
                <a:gd name="T79" fmla="*/ 21426 h 448309"/>
                <a:gd name="T80" fmla="*/ 39716 w 548640"/>
                <a:gd name="T81" fmla="*/ 42854 h 448309"/>
                <a:gd name="T82" fmla="*/ 507140 w 548640"/>
                <a:gd name="T83" fmla="*/ 42854 h 448309"/>
                <a:gd name="T84" fmla="*/ 507140 w 548640"/>
                <a:gd name="T85" fmla="*/ 21426 h 448309"/>
                <a:gd name="T86" fmla="*/ 549911 w 548640"/>
                <a:gd name="T87" fmla="*/ 21426 h 448309"/>
                <a:gd name="T88" fmla="*/ 507140 w 548640"/>
                <a:gd name="T89" fmla="*/ 21426 h 448309"/>
                <a:gd name="T90" fmla="*/ 528524 w 548640"/>
                <a:gd name="T91" fmla="*/ 42854 h 448309"/>
                <a:gd name="T92" fmla="*/ 549911 w 548640"/>
                <a:gd name="T93" fmla="*/ 42854 h 448309"/>
                <a:gd name="T94" fmla="*/ 549911 w 548640"/>
                <a:gd name="T95" fmla="*/ 21426 h 4483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8640" h="448309">
                  <a:moveTo>
                    <a:pt x="548640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548640" y="448056"/>
                  </a:lnTo>
                  <a:lnTo>
                    <a:pt x="548640" y="426720"/>
                  </a:lnTo>
                  <a:lnTo>
                    <a:pt x="39624" y="426720"/>
                  </a:lnTo>
                  <a:lnTo>
                    <a:pt x="21336" y="405384"/>
                  </a:lnTo>
                  <a:lnTo>
                    <a:pt x="39624" y="405384"/>
                  </a:lnTo>
                  <a:lnTo>
                    <a:pt x="39624" y="42672"/>
                  </a:lnTo>
                  <a:lnTo>
                    <a:pt x="21336" y="42672"/>
                  </a:lnTo>
                  <a:lnTo>
                    <a:pt x="39624" y="21336"/>
                  </a:lnTo>
                  <a:lnTo>
                    <a:pt x="548640" y="21336"/>
                  </a:lnTo>
                  <a:lnTo>
                    <a:pt x="548640" y="0"/>
                  </a:lnTo>
                  <a:close/>
                </a:path>
                <a:path w="548640" h="448309">
                  <a:moveTo>
                    <a:pt x="39624" y="405384"/>
                  </a:moveTo>
                  <a:lnTo>
                    <a:pt x="21336" y="405384"/>
                  </a:lnTo>
                  <a:lnTo>
                    <a:pt x="39624" y="426720"/>
                  </a:lnTo>
                  <a:lnTo>
                    <a:pt x="39624" y="405384"/>
                  </a:lnTo>
                  <a:close/>
                </a:path>
                <a:path w="548640" h="448309">
                  <a:moveTo>
                    <a:pt x="505968" y="405384"/>
                  </a:moveTo>
                  <a:lnTo>
                    <a:pt x="39624" y="405384"/>
                  </a:lnTo>
                  <a:lnTo>
                    <a:pt x="39624" y="426720"/>
                  </a:lnTo>
                  <a:lnTo>
                    <a:pt x="505968" y="426720"/>
                  </a:lnTo>
                  <a:lnTo>
                    <a:pt x="505968" y="405384"/>
                  </a:lnTo>
                  <a:close/>
                </a:path>
                <a:path w="548640" h="448309">
                  <a:moveTo>
                    <a:pt x="505968" y="21336"/>
                  </a:moveTo>
                  <a:lnTo>
                    <a:pt x="505968" y="426720"/>
                  </a:lnTo>
                  <a:lnTo>
                    <a:pt x="527303" y="405384"/>
                  </a:lnTo>
                  <a:lnTo>
                    <a:pt x="548640" y="405384"/>
                  </a:lnTo>
                  <a:lnTo>
                    <a:pt x="548640" y="42672"/>
                  </a:lnTo>
                  <a:lnTo>
                    <a:pt x="527303" y="42672"/>
                  </a:lnTo>
                  <a:lnTo>
                    <a:pt x="505968" y="21336"/>
                  </a:lnTo>
                  <a:close/>
                </a:path>
                <a:path w="548640" h="448309">
                  <a:moveTo>
                    <a:pt x="548640" y="405384"/>
                  </a:moveTo>
                  <a:lnTo>
                    <a:pt x="527303" y="405384"/>
                  </a:lnTo>
                  <a:lnTo>
                    <a:pt x="505968" y="426720"/>
                  </a:lnTo>
                  <a:lnTo>
                    <a:pt x="548640" y="426720"/>
                  </a:lnTo>
                  <a:lnTo>
                    <a:pt x="548640" y="405384"/>
                  </a:lnTo>
                  <a:close/>
                </a:path>
                <a:path w="548640" h="448309">
                  <a:moveTo>
                    <a:pt x="39624" y="21336"/>
                  </a:moveTo>
                  <a:lnTo>
                    <a:pt x="21336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548640" h="448309">
                  <a:moveTo>
                    <a:pt x="505968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505968" y="42672"/>
                  </a:lnTo>
                  <a:lnTo>
                    <a:pt x="505968" y="21336"/>
                  </a:lnTo>
                  <a:close/>
                </a:path>
                <a:path w="548640" h="448309">
                  <a:moveTo>
                    <a:pt x="548640" y="21336"/>
                  </a:moveTo>
                  <a:lnTo>
                    <a:pt x="505968" y="21336"/>
                  </a:lnTo>
                  <a:lnTo>
                    <a:pt x="527303" y="42672"/>
                  </a:lnTo>
                  <a:lnTo>
                    <a:pt x="548640" y="42672"/>
                  </a:lnTo>
                  <a:lnTo>
                    <a:pt x="548640" y="21336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41E70F6B-2C6C-4BA2-B15F-A4C02F3CD417}"/>
                </a:ext>
              </a:extLst>
            </p:cNvPr>
            <p:cNvSpPr txBox="1"/>
            <p:nvPr/>
          </p:nvSpPr>
          <p:spPr>
            <a:xfrm>
              <a:off x="9845676" y="6192838"/>
              <a:ext cx="293687" cy="277647"/>
            </a:xfrm>
            <a:prstGeom prst="rect">
              <a:avLst/>
            </a:prstGeom>
          </p:spPr>
          <p:txBody>
            <a:bodyPr lIns="0" tIns="14404" rIns="0" bIns="0">
              <a:spAutoFit/>
            </a:bodyPr>
            <a:lstStyle/>
            <a:p>
              <a:pPr marL="11524" defTabSz="829748">
                <a:spcBef>
                  <a:spcPts val="113"/>
                </a:spcBef>
                <a:defRPr/>
              </a:pPr>
              <a:r>
                <a:rPr sz="1543" spc="9">
                  <a:solidFill>
                    <a:srgbClr val="3333CC"/>
                  </a:solidFill>
                  <a:latin typeface="Times New Roman"/>
                  <a:cs typeface="Times New Roman"/>
                </a:rPr>
                <a:t>No</a:t>
              </a:r>
              <a:endParaRPr sz="1543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8233" name="object 3">
            <a:extLst>
              <a:ext uri="{FF2B5EF4-FFF2-40B4-BE49-F238E27FC236}">
                <a16:creationId xmlns:a16="http://schemas.microsoft.com/office/drawing/2014/main" id="{93DCAC72-466E-4143-9287-411DE00E7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13640"/>
              </p:ext>
            </p:extLst>
          </p:nvPr>
        </p:nvGraphicFramePr>
        <p:xfrm>
          <a:off x="613628" y="1109388"/>
          <a:ext cx="6093235" cy="312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80EBF5-AF9C-4E17-AB9A-ABDA973C1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3337" y="1030661"/>
            <a:ext cx="4005324" cy="50317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11524">
              <a:defRPr/>
            </a:pPr>
            <a:r>
              <a:rPr lang="en-US" sz="4000" b="0" i="0" kern="1200" cap="all" spc="-5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Decision</a:t>
            </a:r>
            <a:r>
              <a:rPr lang="en-US" sz="4000" b="0" i="0" kern="1200" cap="all" spc="-50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0" i="0" kern="1200" cap="all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Tree</a:t>
            </a:r>
          </a:p>
        </p:txBody>
      </p:sp>
      <p:sp>
        <p:nvSpPr>
          <p:cNvPr id="9220" name="object 3">
            <a:extLst>
              <a:ext uri="{FF2B5EF4-FFF2-40B4-BE49-F238E27FC236}">
                <a16:creationId xmlns:a16="http://schemas.microsoft.com/office/drawing/2014/main" id="{61E23468-A4AD-4770-B1D2-9AF77012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79" y="2015732"/>
            <a:ext cx="960327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Decision trees classify instances by sorting them down the tree from the  root to some leaf node, which provides the classification of the instance.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Each node in the tree specifies a test of some attribute of the instance.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Each branch descending from a node corresponds to one of the possible  values for the attribute.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Each leaf node assigns a classification.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instance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(Outlook=Sunny, Temperature=Hot, Humidity=High, Wind=Strong)  is classified as a negative instance</a:t>
            </a:r>
            <a:r>
              <a:rPr lang="en-US" altLang="en-US" sz="1700" dirty="0">
                <a:latin typeface="+mn-lt"/>
              </a:rPr>
              <a:t>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EECDFD-EFD1-45DA-AD42-CAEECB49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503578"/>
          </a:xfr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>
              <a:spcAft>
                <a:spcPts val="545"/>
              </a:spcAft>
              <a:defRPr/>
            </a:pPr>
            <a:fld id="{3205EB81-D3F6-4ED4-B935-8515AC983E22}" type="slidenum">
              <a:rPr lang="en-IN" altLang="en-US">
                <a:solidFill>
                  <a:schemeClr val="accent1"/>
                </a:solidFill>
                <a:latin typeface="+mn-lt"/>
              </a:rPr>
              <a:pPr marL="0">
                <a:spcAft>
                  <a:spcPts val="545"/>
                </a:spcAft>
                <a:defRPr/>
              </a:pPr>
              <a:t>12</a:t>
            </a:fld>
            <a:endParaRPr lang="en-IN" altLang="en-US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11295F-449F-4E33-8C77-DBA04358F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2779" y="1065393"/>
            <a:ext cx="7576795" cy="10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524">
              <a:defRPr/>
            </a:pPr>
            <a:r>
              <a:rPr lang="en-US" b="0" i="0" kern="1200" cap="all" dirty="0">
                <a:effectLst/>
                <a:latin typeface="+mj-lt"/>
                <a:ea typeface="+mj-ea"/>
                <a:cs typeface="+mj-cs"/>
              </a:rPr>
              <a:t>When to </a:t>
            </a:r>
            <a:r>
              <a:rPr lang="en-US" b="0" i="0" kern="1200" cap="all" spc="-5" dirty="0">
                <a:effectLst/>
                <a:latin typeface="+mj-lt"/>
                <a:ea typeface="+mj-ea"/>
                <a:cs typeface="+mj-cs"/>
              </a:rPr>
              <a:t>Consider Decision</a:t>
            </a:r>
            <a:r>
              <a:rPr lang="en-US" b="0" i="0" kern="1200" cap="all" spc="-9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0" i="0" kern="1200" cap="all" dirty="0">
                <a:effectLst/>
                <a:latin typeface="+mj-lt"/>
                <a:ea typeface="+mj-ea"/>
                <a:cs typeface="+mj-cs"/>
              </a:rPr>
              <a:t>Trees</a:t>
            </a:r>
          </a:p>
        </p:txBody>
      </p:sp>
      <p:sp>
        <p:nvSpPr>
          <p:cNvPr id="10244" name="object 3">
            <a:extLst>
              <a:ext uri="{FF2B5EF4-FFF2-40B4-BE49-F238E27FC236}">
                <a16:creationId xmlns:a16="http://schemas.microsoft.com/office/drawing/2014/main" id="{753672A2-9B08-4B1D-8388-BA5AD2E8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821" y="2124698"/>
            <a:ext cx="9605634" cy="34485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12800" indent="-3079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Instances are represented by attribute-value pairs.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Fixed set of attributes, and the attributes take a small number of disjoint possible values.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The target function has discrete output values.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Decision tree learning is appropriate for a </a:t>
            </a:r>
            <a:r>
              <a:rPr lang="en-US" altLang="en-US" sz="2000" dirty="0" err="1">
                <a:latin typeface="+mn-lt"/>
              </a:rPr>
              <a:t>boolean</a:t>
            </a:r>
            <a:r>
              <a:rPr lang="en-US" altLang="en-US" sz="2000" dirty="0">
                <a:latin typeface="+mn-lt"/>
              </a:rPr>
              <a:t> classification, but it easily extends to learning  functions with more than two possible output values.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Disjunctive descriptions may be required.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decision trees naturally represent disjunctive expressions.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D1D3C6-6C95-462F-9DB5-D77F30D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503578"/>
          </a:xfr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>
              <a:spcAft>
                <a:spcPts val="600"/>
              </a:spcAft>
            </a:pPr>
            <a:fld id="{9B92BBC4-DBB9-475B-80B4-B9619BBF4967}" type="slidenum">
              <a:rPr lang="en-IN" altLang="en-US">
                <a:solidFill>
                  <a:schemeClr val="accent1"/>
                </a:solidFill>
                <a:latin typeface="+mn-lt"/>
              </a:rPr>
              <a:pPr marL="0">
                <a:spcAft>
                  <a:spcPts val="600"/>
                </a:spcAft>
              </a:pPr>
              <a:t>13</a:t>
            </a:fld>
            <a:endParaRPr lang="en-IN" altLang="en-US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A951-261C-4237-9166-63A2FDE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 fontScale="92500" lnSpcReduction="20000"/>
          </a:bodyPr>
          <a:lstStyle/>
          <a:p>
            <a:pPr algn="ctr"/>
            <a:fld id="{68700CB8-C397-4245-92E6-2D6CC1426EB8}" type="slidenum">
              <a:rPr lang="en-US" altLang="en-US">
                <a:solidFill>
                  <a:srgbClr val="C00000"/>
                </a:solidFill>
              </a:rPr>
              <a:pPr algn="ctr"/>
              <a:t>14</a:t>
            </a:fld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5C06-289D-4937-B2C2-ACD9F4ABCB4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5019" y="1078322"/>
            <a:ext cx="11021961" cy="4545729"/>
          </a:xfrm>
        </p:spPr>
        <p:txBody>
          <a:bodyPr anchor="ctr">
            <a:normAutofit/>
          </a:bodyPr>
          <a:lstStyle/>
          <a:p>
            <a:pPr indent="-207477" defTabSz="829909">
              <a:lnSpc>
                <a:spcPct val="90000"/>
              </a:lnSpc>
              <a:spcBef>
                <a:spcPts val="466"/>
              </a:spcBef>
            </a:pPr>
            <a:r>
              <a:rPr lang="en-US" altLang="en-US" sz="2400" dirty="0"/>
              <a:t>The training data may contain errors.</a:t>
            </a:r>
          </a:p>
          <a:p>
            <a:pPr lvl="1" indent="-207477" defTabSz="829909">
              <a:lnSpc>
                <a:spcPct val="90000"/>
              </a:lnSpc>
              <a:spcBef>
                <a:spcPts val="398"/>
              </a:spcBef>
            </a:pPr>
            <a:r>
              <a:rPr lang="en-US" altLang="en-US" sz="2400" dirty="0"/>
              <a:t>Decision tree learning methods are robust to errors, both errors in classifications of the training  examples and errors in the attribute values that describe these examples.</a:t>
            </a:r>
          </a:p>
          <a:p>
            <a:pPr indent="-207477" defTabSz="829909">
              <a:lnSpc>
                <a:spcPct val="90000"/>
              </a:lnSpc>
              <a:spcBef>
                <a:spcPts val="488"/>
              </a:spcBef>
            </a:pPr>
            <a:r>
              <a:rPr lang="en-US" altLang="en-US" sz="2400" dirty="0"/>
              <a:t>The training data may contain missing attribute values.</a:t>
            </a:r>
          </a:p>
          <a:p>
            <a:pPr lvl="1" indent="-207477" defTabSz="829909">
              <a:lnSpc>
                <a:spcPct val="90000"/>
              </a:lnSpc>
              <a:spcBef>
                <a:spcPts val="420"/>
              </a:spcBef>
            </a:pPr>
            <a:r>
              <a:rPr lang="en-US" altLang="en-US" sz="2400" dirty="0"/>
              <a:t>Decision tree methods can be used even when some training examples have unknown values.</a:t>
            </a:r>
          </a:p>
          <a:p>
            <a:pPr indent="-207477" defTabSz="829909">
              <a:lnSpc>
                <a:spcPct val="90000"/>
              </a:lnSpc>
              <a:spcBef>
                <a:spcPts val="466"/>
              </a:spcBef>
            </a:pPr>
            <a:r>
              <a:rPr lang="en-US" altLang="en-US" sz="2400" dirty="0"/>
              <a:t>Decision tree learning has been applied to problems such as learning to classify</a:t>
            </a:r>
          </a:p>
          <a:p>
            <a:pPr lvl="1" indent="-207477" defTabSz="829909">
              <a:lnSpc>
                <a:spcPct val="90000"/>
              </a:lnSpc>
              <a:spcBef>
                <a:spcPts val="420"/>
              </a:spcBef>
            </a:pPr>
            <a:r>
              <a:rPr lang="en-US" altLang="en-US" sz="2400" dirty="0"/>
              <a:t>medical patients by their disease,</a:t>
            </a:r>
          </a:p>
          <a:p>
            <a:pPr lvl="1" indent="-207477" defTabSz="829909">
              <a:lnSpc>
                <a:spcPct val="90000"/>
              </a:lnSpc>
              <a:spcBef>
                <a:spcPts val="408"/>
              </a:spcBef>
            </a:pPr>
            <a:r>
              <a:rPr lang="en-US" altLang="en-US" sz="2400" dirty="0"/>
              <a:t>equipment malfunctions by their cause, and</a:t>
            </a:r>
          </a:p>
          <a:p>
            <a:pPr lvl="1" indent="-207477" defTabSz="829909">
              <a:lnSpc>
                <a:spcPct val="90000"/>
              </a:lnSpc>
              <a:spcBef>
                <a:spcPts val="398"/>
              </a:spcBef>
            </a:pPr>
            <a:r>
              <a:rPr lang="en-US" altLang="en-US" sz="2400" dirty="0"/>
              <a:t>loan applicants by their likelihood of defaulting on payments.</a:t>
            </a:r>
          </a:p>
          <a:p>
            <a:pPr>
              <a:lnSpc>
                <a:spcPct val="90000"/>
              </a:lnSpc>
            </a:pPr>
            <a:endParaRPr lang="en-IN" sz="1815" b="1" dirty="0"/>
          </a:p>
        </p:txBody>
      </p:sp>
    </p:spTree>
    <p:extLst>
      <p:ext uri="{BB962C8B-B14F-4D97-AF65-F5344CB8AC3E}">
        <p14:creationId xmlns:p14="http://schemas.microsoft.com/office/powerpoint/2010/main" val="20004326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AD8D3FC9-A826-473C-8C82-CE64787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>
              <a:spcAft>
                <a:spcPts val="600"/>
              </a:spcAft>
            </a:pPr>
            <a:fld id="{7AD95DBE-D017-49CD-9576-B4918235E15A}" type="slidenum">
              <a:rPr lang="en-IN" altLang="en-US">
                <a:solidFill>
                  <a:schemeClr val="accent1"/>
                </a:solidFill>
                <a:latin typeface="+mn-lt"/>
              </a:rPr>
              <a:pPr marL="0">
                <a:spcAft>
                  <a:spcPts val="600"/>
                </a:spcAft>
              </a:pPr>
              <a:t>15</a:t>
            </a:fld>
            <a:endParaRPr lang="en-IN" altLang="en-US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E4E5EFE-137F-4D9E-BB0A-C57A526C0E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103" y="2616179"/>
            <a:ext cx="2706258" cy="1228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524">
              <a:defRPr/>
            </a:pPr>
            <a:r>
              <a:rPr lang="en-US" b="0" i="0" kern="1200" cap="all" spc="-5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ID3 </a:t>
            </a:r>
            <a:br>
              <a:rPr lang="en-US" spc="-5" dirty="0">
                <a:solidFill>
                  <a:srgbClr val="C00000"/>
                </a:solidFill>
              </a:rPr>
            </a:br>
            <a:r>
              <a:rPr lang="en-US" b="0" i="0" kern="1200" cap="all" spc="-5" dirty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11268" name="object 3">
            <a:extLst>
              <a:ext uri="{FF2B5EF4-FFF2-40B4-BE49-F238E27FC236}">
                <a16:creationId xmlns:a16="http://schemas.microsoft.com/office/drawing/2014/main" id="{74ECFC1F-EB96-4FA3-BF18-B305A4117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652" y="407412"/>
            <a:ext cx="10530348" cy="54913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746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76300" indent="-3079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09688" indent="-2460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03400" indent="-2460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ID3</a:t>
            </a:r>
            <a:r>
              <a:rPr lang="en-US" altLang="en-US" sz="1500" i="1" dirty="0">
                <a:latin typeface="+mn-lt"/>
              </a:rPr>
              <a:t>(Examples,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i="1" dirty="0">
                <a:latin typeface="+mn-lt"/>
              </a:rPr>
              <a:t>, Attributes</a:t>
            </a:r>
            <a:r>
              <a:rPr lang="en-US" altLang="en-US" sz="1500" dirty="0">
                <a:latin typeface="+mn-lt"/>
              </a:rPr>
              <a:t>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Create a </a:t>
            </a:r>
            <a:r>
              <a:rPr lang="en-US" altLang="en-US" sz="1500" i="1" dirty="0">
                <a:latin typeface="+mn-lt"/>
              </a:rPr>
              <a:t>Root </a:t>
            </a:r>
            <a:r>
              <a:rPr lang="en-US" altLang="en-US" sz="1500" dirty="0">
                <a:latin typeface="+mn-lt"/>
              </a:rPr>
              <a:t>node for the tree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all </a:t>
            </a:r>
            <a:r>
              <a:rPr lang="en-US" altLang="en-US" sz="1500" i="1" dirty="0">
                <a:latin typeface="+mn-lt"/>
              </a:rPr>
              <a:t>Examples </a:t>
            </a:r>
            <a:r>
              <a:rPr lang="en-US" altLang="en-US" sz="1500" dirty="0">
                <a:latin typeface="+mn-lt"/>
              </a:rPr>
              <a:t>are positive, Return the single-node tree </a:t>
            </a:r>
            <a:r>
              <a:rPr lang="en-US" altLang="en-US" sz="1500" i="1" dirty="0">
                <a:latin typeface="+mn-lt"/>
              </a:rPr>
              <a:t>Root</a:t>
            </a:r>
            <a:r>
              <a:rPr lang="en-US" altLang="en-US" sz="1500" dirty="0">
                <a:latin typeface="+mn-lt"/>
              </a:rPr>
              <a:t>, with label = +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all </a:t>
            </a:r>
            <a:r>
              <a:rPr lang="en-US" altLang="en-US" sz="1500" i="1" dirty="0">
                <a:latin typeface="+mn-lt"/>
              </a:rPr>
              <a:t>Examples </a:t>
            </a:r>
            <a:r>
              <a:rPr lang="en-US" altLang="en-US" sz="1500" dirty="0">
                <a:latin typeface="+mn-lt"/>
              </a:rPr>
              <a:t>are negative, Return the single-node tree </a:t>
            </a:r>
            <a:r>
              <a:rPr lang="en-US" altLang="en-US" sz="1500" i="1" dirty="0">
                <a:latin typeface="+mn-lt"/>
              </a:rPr>
              <a:t>Root</a:t>
            </a:r>
            <a:r>
              <a:rPr lang="en-US" altLang="en-US" sz="1500" dirty="0">
                <a:latin typeface="+mn-lt"/>
              </a:rPr>
              <a:t>, with label = -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</a:t>
            </a:r>
            <a:r>
              <a:rPr lang="en-US" altLang="en-US" sz="1500" i="1" dirty="0">
                <a:latin typeface="+mn-lt"/>
              </a:rPr>
              <a:t>Attributes </a:t>
            </a:r>
            <a:r>
              <a:rPr lang="en-US" altLang="en-US" sz="1500" dirty="0">
                <a:latin typeface="+mn-lt"/>
              </a:rPr>
              <a:t>is empty, Return the single-node tree Root, with label = most common  value of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i="1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in </a:t>
            </a:r>
            <a:r>
              <a:rPr lang="en-US" altLang="en-US" sz="1500" i="1" dirty="0">
                <a:latin typeface="+mn-lt"/>
              </a:rPr>
              <a:t>Examples</a:t>
            </a:r>
            <a:endParaRPr lang="en-US" altLang="en-US" sz="1500" dirty="0">
              <a:latin typeface="+mn-lt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Otherwise Begin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A  the attribute from </a:t>
            </a:r>
            <a:r>
              <a:rPr lang="en-US" altLang="en-US" sz="1500" i="1" dirty="0">
                <a:latin typeface="+mn-lt"/>
              </a:rPr>
              <a:t>Attributes </a:t>
            </a:r>
            <a:r>
              <a:rPr lang="en-US" altLang="en-US" sz="1500" dirty="0">
                <a:latin typeface="+mn-lt"/>
              </a:rPr>
              <a:t>that best classifies </a:t>
            </a:r>
            <a:r>
              <a:rPr lang="en-US" altLang="en-US" sz="1500" i="1" dirty="0">
                <a:latin typeface="+mn-lt"/>
              </a:rPr>
              <a:t>Examples</a:t>
            </a:r>
            <a:endParaRPr lang="en-US" altLang="en-US" sz="1500" dirty="0">
              <a:latin typeface="+mn-lt"/>
            </a:endParaRP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The decision attribute for </a:t>
            </a:r>
            <a:r>
              <a:rPr lang="en-US" altLang="en-US" sz="1500" i="1" dirty="0">
                <a:latin typeface="+mn-lt"/>
              </a:rPr>
              <a:t>Root </a:t>
            </a:r>
            <a:r>
              <a:rPr lang="en-US" altLang="en-US" sz="1500" dirty="0">
                <a:latin typeface="+mn-lt"/>
              </a:rPr>
              <a:t>A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For each possible value, vi, of A,</a:t>
            </a:r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Add a new tree branch below </a:t>
            </a:r>
            <a:r>
              <a:rPr lang="en-US" altLang="en-US" sz="1500" i="1" dirty="0">
                <a:latin typeface="+mn-lt"/>
              </a:rPr>
              <a:t>Root</a:t>
            </a:r>
            <a:r>
              <a:rPr lang="en-US" altLang="en-US" sz="1500" dirty="0">
                <a:latin typeface="+mn-lt"/>
              </a:rPr>
              <a:t>, corresponding to the test A = vi</a:t>
            </a:r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Let </a:t>
            </a:r>
            <a:r>
              <a:rPr lang="en-US" altLang="en-US" sz="1500" i="1" dirty="0" err="1">
                <a:latin typeface="+mn-lt"/>
              </a:rPr>
              <a:t>Examples</a:t>
            </a:r>
            <a:r>
              <a:rPr lang="en-US" altLang="en-US" sz="1500" i="1" baseline="-19000" dirty="0" err="1">
                <a:latin typeface="+mn-lt"/>
              </a:rPr>
              <a:t>vi</a:t>
            </a:r>
            <a:r>
              <a:rPr lang="en-US" altLang="en-US" sz="1500" i="1" baseline="-19000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be the subset of </a:t>
            </a:r>
            <a:r>
              <a:rPr lang="en-US" altLang="en-US" sz="1500" i="1" dirty="0">
                <a:latin typeface="+mn-lt"/>
              </a:rPr>
              <a:t>Examples </a:t>
            </a:r>
            <a:r>
              <a:rPr lang="en-US" altLang="en-US" sz="1500" dirty="0">
                <a:latin typeface="+mn-lt"/>
              </a:rPr>
              <a:t>that have value vi for A</a:t>
            </a:r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If </a:t>
            </a:r>
            <a:r>
              <a:rPr lang="en-US" altLang="en-US" sz="1500" i="1" dirty="0" err="1">
                <a:latin typeface="+mn-lt"/>
              </a:rPr>
              <a:t>Examples</a:t>
            </a:r>
            <a:r>
              <a:rPr lang="en-US" altLang="en-US" sz="1500" i="1" baseline="-19000" dirty="0" err="1">
                <a:latin typeface="+mn-lt"/>
              </a:rPr>
              <a:t>vi</a:t>
            </a:r>
            <a:r>
              <a:rPr lang="en-US" altLang="en-US" sz="1500" i="1" baseline="-19000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is empty</a:t>
            </a:r>
          </a:p>
          <a:p>
            <a:pPr marL="228600" lvl="3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Then below this new branch add a leaf node with label = most common  value of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i="1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in </a:t>
            </a:r>
            <a:r>
              <a:rPr lang="en-US" altLang="en-US" sz="1500" i="1" dirty="0">
                <a:latin typeface="+mn-lt"/>
              </a:rPr>
              <a:t>Examples</a:t>
            </a:r>
            <a:endParaRPr lang="en-US" altLang="en-US" sz="1500" dirty="0">
              <a:latin typeface="+mn-lt"/>
            </a:endParaRPr>
          </a:p>
          <a:p>
            <a:pPr marL="228600" lvl="3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Else below this new branch add the subtree  ID3(</a:t>
            </a:r>
            <a:r>
              <a:rPr lang="en-US" altLang="en-US" sz="1500" i="1" dirty="0" err="1">
                <a:latin typeface="+mn-lt"/>
              </a:rPr>
              <a:t>Examples</a:t>
            </a:r>
            <a:r>
              <a:rPr lang="en-US" altLang="en-US" sz="1500" i="1" baseline="-19000" dirty="0" err="1">
                <a:latin typeface="+mn-lt"/>
              </a:rPr>
              <a:t>vi</a:t>
            </a:r>
            <a:r>
              <a:rPr lang="en-US" altLang="en-US" sz="1500" i="1" baseline="-19000" dirty="0">
                <a:latin typeface="+mn-lt"/>
              </a:rPr>
              <a:t> </a:t>
            </a:r>
            <a:r>
              <a:rPr lang="en-US" altLang="en-US" sz="1500" dirty="0">
                <a:latin typeface="+mn-lt"/>
              </a:rPr>
              <a:t>, </a:t>
            </a:r>
            <a:r>
              <a:rPr lang="en-US" altLang="en-US" sz="1500" i="1" dirty="0" err="1">
                <a:latin typeface="+mn-lt"/>
              </a:rPr>
              <a:t>TargetAttribute</a:t>
            </a:r>
            <a:r>
              <a:rPr lang="en-US" altLang="en-US" sz="1500" dirty="0">
                <a:latin typeface="+mn-lt"/>
              </a:rPr>
              <a:t>, </a:t>
            </a:r>
            <a:r>
              <a:rPr lang="en-US" altLang="en-US" sz="1500" i="1" dirty="0">
                <a:latin typeface="+mn-lt"/>
              </a:rPr>
              <a:t>Attributes </a:t>
            </a:r>
            <a:r>
              <a:rPr lang="en-US" altLang="en-US" sz="1500" dirty="0">
                <a:latin typeface="+mn-lt"/>
              </a:rPr>
              <a:t>– {A})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End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Return </a:t>
            </a:r>
            <a:r>
              <a:rPr lang="en-US" altLang="en-US" sz="1500" i="1" dirty="0">
                <a:latin typeface="+mn-lt"/>
              </a:rPr>
              <a:t>Root</a:t>
            </a:r>
            <a:endParaRPr lang="en-US" altLang="en-US" sz="15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868818-ED4C-4814-A657-A75CC2ED9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890" y="894736"/>
            <a:ext cx="10186219" cy="686396"/>
          </a:xfrm>
        </p:spPr>
        <p:txBody>
          <a:bodyPr vert="horz" lIns="82988" tIns="41494" rIns="82988" bIns="41494" rtlCol="0" anchor="b">
            <a:normAutofit/>
          </a:bodyPr>
          <a:lstStyle/>
          <a:p>
            <a:pPr marL="11524">
              <a:defRPr/>
            </a:pPr>
            <a:r>
              <a:rPr lang="en-US" sz="3993" spc="5" dirty="0"/>
              <a:t>   </a:t>
            </a:r>
            <a:r>
              <a:rPr lang="en-US" spc="5" dirty="0"/>
              <a:t>Top-Down </a:t>
            </a:r>
            <a:r>
              <a:rPr lang="en-US" spc="-5" dirty="0"/>
              <a:t>Induction </a:t>
            </a:r>
            <a:r>
              <a:rPr lang="en-US" dirty="0"/>
              <a:t>of </a:t>
            </a:r>
            <a:r>
              <a:rPr lang="en-US" spc="-5" dirty="0"/>
              <a:t>Decision </a:t>
            </a:r>
            <a:r>
              <a:rPr lang="en-US" dirty="0"/>
              <a:t>Trees --</a:t>
            </a:r>
            <a:r>
              <a:rPr lang="en-US" spc="-19" dirty="0"/>
              <a:t> </a:t>
            </a:r>
            <a:r>
              <a:rPr lang="en-US" spc="-5" dirty="0"/>
              <a:t>ID3</a:t>
            </a:r>
          </a:p>
        </p:txBody>
      </p:sp>
      <p:sp>
        <p:nvSpPr>
          <p:cNvPr id="12292" name="object 3">
            <a:extLst>
              <a:ext uri="{FF2B5EF4-FFF2-40B4-BE49-F238E27FC236}">
                <a16:creationId xmlns:a16="http://schemas.microsoft.com/office/drawing/2014/main" id="{14C7866A-43CE-4577-B782-A01D75AD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80" y="2153265"/>
            <a:ext cx="10411235" cy="3932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88" tIns="41494" rIns="82988" bIns="41494" rtlCol="0">
            <a:normAutofit/>
          </a:bodyPr>
          <a:lstStyle>
            <a:lvl1pPr marL="504825" indent="-493713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5064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07477" defTabSz="829909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latin typeface="+mn-lt"/>
              </a:rPr>
              <a:t> the </a:t>
            </a:r>
            <a:r>
              <a:rPr lang="en-US" altLang="en-US" sz="2400" b="1" dirty="0">
                <a:latin typeface="+mn-lt"/>
              </a:rPr>
              <a:t>“best” </a:t>
            </a:r>
            <a:r>
              <a:rPr lang="en-US" altLang="en-US" sz="2400" dirty="0">
                <a:latin typeface="+mn-lt"/>
              </a:rPr>
              <a:t>decision attribute for next </a:t>
            </a:r>
            <a:r>
              <a:rPr lang="en-US" altLang="en-US" sz="2400" i="1" dirty="0">
                <a:latin typeface="+mn-lt"/>
              </a:rPr>
              <a:t>node</a:t>
            </a:r>
            <a:endParaRPr lang="en-US" altLang="en-US" sz="2400" dirty="0">
              <a:latin typeface="+mn-lt"/>
            </a:endParaRP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Assign A as decision attribute for </a:t>
            </a:r>
            <a:r>
              <a:rPr lang="en-US" altLang="en-US" sz="2400" i="1" dirty="0">
                <a:latin typeface="+mn-lt"/>
              </a:rPr>
              <a:t>node</a:t>
            </a:r>
            <a:endParaRPr lang="en-US" altLang="en-US" sz="2400" dirty="0">
              <a:latin typeface="+mn-lt"/>
            </a:endParaRP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For each value of A create new descendant </a:t>
            </a:r>
            <a:r>
              <a:rPr lang="en-US" altLang="en-US" sz="2400" i="1" dirty="0">
                <a:latin typeface="+mn-lt"/>
              </a:rPr>
              <a:t>node</a:t>
            </a:r>
            <a:endParaRPr lang="en-US" altLang="en-US" sz="2400" dirty="0">
              <a:latin typeface="+mn-lt"/>
            </a:endParaRPr>
          </a:p>
          <a:p>
            <a:pPr indent="-207477" defTabSz="829909">
              <a:lnSpc>
                <a:spcPct val="90000"/>
              </a:lnSpc>
              <a:spcBef>
                <a:spcPts val="681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Sort training examples to leaf node according to the attribute value of  the branch</a:t>
            </a:r>
          </a:p>
          <a:p>
            <a:pPr indent="-207477" defTabSz="829909">
              <a:lnSpc>
                <a:spcPct val="90000"/>
              </a:lnSpc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If all training examples are perfectly classified (same value of target  attribute) STOP,</a:t>
            </a: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else iterate over new leaf nodes.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F52CC42-F9CB-435D-82F9-A4D9F614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6935" y="6356351"/>
            <a:ext cx="1186728" cy="365124"/>
          </a:xfrm>
        </p:spPr>
        <p:txBody>
          <a:bodyPr vert="horz" lIns="82988" tIns="41494" rIns="82988" bIns="41494" numCol="1" rtlCol="0" anchor="ctr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algn="r" defTabSz="829909">
              <a:spcAft>
                <a:spcPts val="545"/>
              </a:spcAft>
              <a:defRPr/>
            </a:pPr>
            <a:fld id="{31C2D41F-4EB8-4E2C-BE7A-1FAF23324173}" type="slidenum">
              <a:rPr lang="en-US" altLang="en-US" sz="1089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marL="0" algn="r" defTabSz="829909">
                <a:spcAft>
                  <a:spcPts val="545"/>
                </a:spcAft>
                <a:defRPr/>
              </a:pPr>
              <a:t>16</a:t>
            </a:fld>
            <a:endParaRPr lang="en-US" altLang="en-US" sz="1089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29BF2A05-B9F0-4F3C-B7C0-0A6A052C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77F55D0-AED6-40AD-8E44-78203FB36FA0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A98F82F-FA56-4FEB-AEB3-2B6E7BA521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36328" y="431598"/>
            <a:ext cx="3908324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lang="en-IN" dirty="0">
                <a:solidFill>
                  <a:srgbClr val="C00000"/>
                </a:solidFill>
              </a:rPr>
              <a:t>Information</a:t>
            </a:r>
            <a:r>
              <a:rPr lang="en-IN" spc="-59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Gain</a:t>
            </a:r>
          </a:p>
        </p:txBody>
      </p:sp>
      <p:sp>
        <p:nvSpPr>
          <p:cNvPr id="14340" name="object 3">
            <a:extLst>
              <a:ext uri="{FF2B5EF4-FFF2-40B4-BE49-F238E27FC236}">
                <a16:creationId xmlns:a16="http://schemas.microsoft.com/office/drawing/2014/main" id="{48292849-702D-470E-8380-506B3DD9B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845" y="1101433"/>
            <a:ext cx="8994641" cy="240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3548" rIns="0" bIns="0">
            <a:sp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658"/>
              </a:spcBef>
              <a:buFont typeface="Times New Roman" panose="02020603050405020304" pitchFamily="18" charset="0"/>
              <a:buChar char="•"/>
            </a:pP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the impurity in a collection of training examples</a:t>
            </a:r>
          </a:p>
          <a:p>
            <a:pPr>
              <a:lnSpc>
                <a:spcPts val="2814"/>
              </a:lnSpc>
              <a:spcBef>
                <a:spcPts val="681"/>
              </a:spcBef>
              <a:buFont typeface="Times New Roman" panose="02020603050405020304" pitchFamily="18" charset="0"/>
              <a:buChar char="•"/>
            </a:pP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the effectiveness of an attribute in  classifying the training data.</a:t>
            </a:r>
          </a:p>
          <a:p>
            <a:pPr>
              <a:spcBef>
                <a:spcPts val="476"/>
              </a:spcBef>
              <a:buFont typeface="Times New Roman" panose="02020603050405020304" pitchFamily="18" charset="0"/>
              <a:buChar char="•"/>
            </a:pP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expected reduction in entropy by  partitioning the examples according to an attribute.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684CDF-81DC-42F5-A6B0-2BAFF4C3050D}"/>
              </a:ext>
            </a:extLst>
          </p:cNvPr>
          <p:cNvSpPr txBox="1"/>
          <p:nvPr/>
        </p:nvSpPr>
        <p:spPr>
          <a:xfrm>
            <a:off x="1654435" y="3556855"/>
            <a:ext cx="4163786" cy="619130"/>
          </a:xfrm>
          <a:prstGeom prst="rect">
            <a:avLst/>
          </a:prstGeom>
        </p:spPr>
        <p:txBody>
          <a:bodyPr lIns="0" tIns="13829" rIns="0" bIns="0">
            <a:spAutoFit/>
          </a:bodyPr>
          <a:lstStyle/>
          <a:p>
            <a:pPr marL="34573" defTabSz="829748">
              <a:spcBef>
                <a:spcPts val="109"/>
              </a:spcBef>
              <a:tabLst>
                <a:tab pos="3773625" algn="l"/>
              </a:tabLst>
              <a:defRPr/>
            </a:pPr>
            <a:r>
              <a:rPr lang="en-IN" sz="2723" spc="5" dirty="0">
                <a:latin typeface="Times New Roman"/>
                <a:cs typeface="Times New Roman"/>
              </a:rPr>
              <a:t>Gain(S,A) </a:t>
            </a:r>
            <a:r>
              <a:rPr lang="en-IN" sz="2723" spc="9" dirty="0">
                <a:latin typeface="Times New Roman"/>
                <a:cs typeface="Times New Roman"/>
              </a:rPr>
              <a:t>=</a:t>
            </a:r>
            <a:r>
              <a:rPr lang="en-IN" sz="2723" spc="19" dirty="0">
                <a:latin typeface="Times New Roman"/>
                <a:cs typeface="Times New Roman"/>
              </a:rPr>
              <a:t> </a:t>
            </a:r>
            <a:r>
              <a:rPr lang="en-IN" sz="2723" spc="5" dirty="0">
                <a:latin typeface="Times New Roman"/>
                <a:cs typeface="Times New Roman"/>
              </a:rPr>
              <a:t>Entropy(S)</a:t>
            </a:r>
            <a:r>
              <a:rPr lang="en-IN" sz="2723" spc="54" dirty="0">
                <a:latin typeface="Times New Roman"/>
                <a:cs typeface="Times New Roman"/>
              </a:rPr>
              <a:t> </a:t>
            </a:r>
            <a:r>
              <a:rPr lang="en-IN" sz="2723" spc="5" dirty="0">
                <a:latin typeface="Times New Roman"/>
                <a:cs typeface="Times New Roman"/>
              </a:rPr>
              <a:t>-	</a:t>
            </a:r>
            <a:r>
              <a:rPr lang="en-IN" sz="5899" spc="14" baseline="-7105" dirty="0">
                <a:latin typeface="Symbol"/>
                <a:cs typeface="Symbol"/>
              </a:rPr>
              <a:t></a:t>
            </a:r>
            <a:endParaRPr lang="en-IN" sz="5899" baseline="-7105" dirty="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3658579-6DA7-44D9-A033-88FB6A8CE81A}"/>
              </a:ext>
            </a:extLst>
          </p:cNvPr>
          <p:cNvSpPr txBox="1"/>
          <p:nvPr/>
        </p:nvSpPr>
        <p:spPr>
          <a:xfrm>
            <a:off x="6501509" y="3597752"/>
            <a:ext cx="3280603" cy="433570"/>
          </a:xfrm>
          <a:prstGeom prst="rect">
            <a:avLst/>
          </a:prstGeom>
        </p:spPr>
        <p:txBody>
          <a:bodyPr lIns="0" tIns="14404" rIns="0" bIns="0">
            <a:spAutoFit/>
          </a:bodyPr>
          <a:lstStyle/>
          <a:p>
            <a:pPr marL="34573" defTabSz="829748">
              <a:spcBef>
                <a:spcPts val="113"/>
              </a:spcBef>
              <a:defRPr/>
            </a:pPr>
            <a:r>
              <a:rPr lang="en-IN" sz="2723" spc="5" dirty="0">
                <a:latin typeface="Times New Roman"/>
                <a:cs typeface="Times New Roman"/>
              </a:rPr>
              <a:t>( </a:t>
            </a:r>
            <a:r>
              <a:rPr lang="en-IN" sz="2723" spc="-9" dirty="0">
                <a:latin typeface="Times New Roman"/>
                <a:cs typeface="Times New Roman"/>
              </a:rPr>
              <a:t>|</a:t>
            </a:r>
            <a:r>
              <a:rPr lang="en-IN" sz="2723" spc="-9" dirty="0" err="1">
                <a:latin typeface="Times New Roman"/>
                <a:cs typeface="Times New Roman"/>
              </a:rPr>
              <a:t>S</a:t>
            </a:r>
            <a:r>
              <a:rPr lang="en-IN" sz="2723" spc="-14" baseline="-19444" dirty="0" err="1">
                <a:latin typeface="Times New Roman"/>
                <a:cs typeface="Times New Roman"/>
              </a:rPr>
              <a:t>v</a:t>
            </a:r>
            <a:r>
              <a:rPr lang="en-IN" sz="2723" spc="-9" dirty="0">
                <a:latin typeface="Times New Roman"/>
                <a:cs typeface="Times New Roman"/>
              </a:rPr>
              <a:t>| </a:t>
            </a:r>
            <a:r>
              <a:rPr lang="en-IN" sz="2723" spc="5" dirty="0">
                <a:latin typeface="Times New Roman"/>
                <a:cs typeface="Times New Roman"/>
              </a:rPr>
              <a:t>/ </a:t>
            </a:r>
            <a:r>
              <a:rPr lang="en-IN" sz="2723" spc="-5" dirty="0">
                <a:latin typeface="Times New Roman"/>
                <a:cs typeface="Times New Roman"/>
              </a:rPr>
              <a:t>|S| </a:t>
            </a:r>
            <a:r>
              <a:rPr lang="en-IN" sz="2723" spc="5" dirty="0">
                <a:latin typeface="Times New Roman"/>
                <a:cs typeface="Times New Roman"/>
              </a:rPr>
              <a:t>)</a:t>
            </a:r>
            <a:r>
              <a:rPr lang="en-IN" sz="2723" spc="68" dirty="0">
                <a:latin typeface="Times New Roman"/>
                <a:cs typeface="Times New Roman"/>
              </a:rPr>
              <a:t> </a:t>
            </a:r>
            <a:r>
              <a:rPr lang="en-IN" sz="2723" spc="5" dirty="0">
                <a:latin typeface="Times New Roman"/>
                <a:cs typeface="Times New Roman"/>
              </a:rPr>
              <a:t>Entropy(</a:t>
            </a:r>
            <a:r>
              <a:rPr lang="en-IN" sz="2723" spc="5" dirty="0" err="1">
                <a:latin typeface="Times New Roman"/>
                <a:cs typeface="Times New Roman"/>
              </a:rPr>
              <a:t>S</a:t>
            </a:r>
            <a:r>
              <a:rPr lang="en-IN" sz="2723" spc="6" baseline="-19444" dirty="0" err="1">
                <a:latin typeface="Times New Roman"/>
                <a:cs typeface="Times New Roman"/>
              </a:rPr>
              <a:t>v</a:t>
            </a:r>
            <a:r>
              <a:rPr lang="en-IN" sz="2723" spc="5" dirty="0">
                <a:latin typeface="Times New Roman"/>
                <a:cs typeface="Times New Roman"/>
              </a:rPr>
              <a:t>)</a:t>
            </a:r>
            <a:endParaRPr lang="en-IN" sz="2723" dirty="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4ABA70-4F38-40AF-86A5-5607A1A14884}"/>
              </a:ext>
            </a:extLst>
          </p:cNvPr>
          <p:cNvSpPr txBox="1"/>
          <p:nvPr/>
        </p:nvSpPr>
        <p:spPr>
          <a:xfrm>
            <a:off x="1497846" y="3966496"/>
            <a:ext cx="7086662" cy="1933692"/>
          </a:xfrm>
          <a:prstGeom prst="rect">
            <a:avLst/>
          </a:prstGeom>
        </p:spPr>
        <p:txBody>
          <a:bodyPr wrap="square" lIns="0" tIns="10372" rIns="0" bIns="0">
            <a:spAutoFit/>
          </a:bodyPr>
          <a:lstStyle/>
          <a:p>
            <a:pPr marL="3898663" defTabSz="829748">
              <a:spcBef>
                <a:spcPts val="82"/>
              </a:spcBef>
              <a:defRPr/>
            </a:pPr>
            <a:r>
              <a:rPr lang="en-US" sz="1724" spc="-23" dirty="0">
                <a:latin typeface="Times New Roman"/>
                <a:cs typeface="Times New Roman"/>
              </a:rPr>
              <a:t>        </a:t>
            </a:r>
            <a:r>
              <a:rPr lang="en-US" sz="1724" spc="-23" dirty="0" err="1">
                <a:latin typeface="Times New Roman"/>
                <a:cs typeface="Times New Roman"/>
              </a:rPr>
              <a:t>v</a:t>
            </a:r>
            <a:r>
              <a:rPr lang="en-US" sz="1724" spc="-23" dirty="0" err="1">
                <a:latin typeface="Symbol"/>
                <a:cs typeface="Symbol"/>
              </a:rPr>
              <a:t></a:t>
            </a:r>
            <a:r>
              <a:rPr lang="en-US" sz="1724" spc="-23" dirty="0" err="1">
                <a:latin typeface="Times New Roman"/>
                <a:cs typeface="Times New Roman"/>
              </a:rPr>
              <a:t>Values</a:t>
            </a:r>
            <a:r>
              <a:rPr lang="en-US" sz="1724" spc="-23" dirty="0">
                <a:latin typeface="Times New Roman"/>
                <a:cs typeface="Times New Roman"/>
              </a:rPr>
              <a:t>(A)</a:t>
            </a:r>
            <a:endParaRPr lang="en-US" sz="1634" dirty="0">
              <a:latin typeface="Times New Roman"/>
              <a:cs typeface="Times New Roman"/>
            </a:endParaRPr>
          </a:p>
          <a:p>
            <a:pPr marL="383182" indent="-337661" defTabSz="829748"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lang="en-US" sz="2360" spc="-5" dirty="0">
                <a:latin typeface="Times New Roman"/>
                <a:cs typeface="Times New Roman"/>
              </a:rPr>
              <a:t>S – a collection of</a:t>
            </a:r>
            <a:r>
              <a:rPr lang="en-US" sz="2360" spc="-32" dirty="0">
                <a:latin typeface="Times New Roman"/>
                <a:cs typeface="Times New Roman"/>
              </a:rPr>
              <a:t> </a:t>
            </a:r>
            <a:r>
              <a:rPr lang="en-US" sz="2360" spc="-9" dirty="0">
                <a:latin typeface="Times New Roman"/>
                <a:cs typeface="Times New Roman"/>
              </a:rPr>
              <a:t>examples</a:t>
            </a:r>
            <a:endParaRPr lang="en-US" sz="2360"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45"/>
              </a:spcBef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lang="en-US" sz="2360" spc="-9" dirty="0">
                <a:latin typeface="Times New Roman"/>
                <a:cs typeface="Times New Roman"/>
              </a:rPr>
              <a:t>A </a:t>
            </a:r>
            <a:r>
              <a:rPr lang="en-US" sz="2360" spc="-5" dirty="0">
                <a:latin typeface="Times New Roman"/>
                <a:cs typeface="Times New Roman"/>
              </a:rPr>
              <a:t>– an attribute</a:t>
            </a:r>
            <a:endParaRPr lang="en-US" sz="2360"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67"/>
              </a:spcBef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lang="en-US" sz="2360" spc="-9" dirty="0">
                <a:latin typeface="Times New Roman"/>
                <a:cs typeface="Times New Roman"/>
              </a:rPr>
              <a:t>Values(A) </a:t>
            </a:r>
            <a:r>
              <a:rPr lang="en-US" sz="2360" spc="-5" dirty="0">
                <a:latin typeface="Times New Roman"/>
                <a:cs typeface="Times New Roman"/>
              </a:rPr>
              <a:t>– possible values of attribute</a:t>
            </a:r>
            <a:r>
              <a:rPr lang="en-US" sz="2360" spc="-40" dirty="0">
                <a:latin typeface="Times New Roman"/>
                <a:cs typeface="Times New Roman"/>
              </a:rPr>
              <a:t> </a:t>
            </a:r>
            <a:r>
              <a:rPr lang="en-US" sz="2360" spc="-9" dirty="0">
                <a:latin typeface="Times New Roman"/>
                <a:cs typeface="Times New Roman"/>
              </a:rPr>
              <a:t>A</a:t>
            </a:r>
            <a:endParaRPr lang="en-US" sz="2360"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45"/>
              </a:spcBef>
              <a:buFontTx/>
              <a:buChar char="•"/>
              <a:tabLst>
                <a:tab pos="383182" algn="l"/>
                <a:tab pos="383758" algn="l"/>
                <a:tab pos="773278" algn="l"/>
              </a:tabLst>
              <a:defRPr/>
            </a:pPr>
            <a:r>
              <a:rPr lang="en-US" sz="2360" dirty="0" err="1">
                <a:latin typeface="Times New Roman"/>
                <a:cs typeface="Times New Roman"/>
              </a:rPr>
              <a:t>S</a:t>
            </a:r>
            <a:r>
              <a:rPr lang="en-US" sz="2269" baseline="-19607" dirty="0" err="1">
                <a:latin typeface="Times New Roman"/>
                <a:cs typeface="Times New Roman"/>
              </a:rPr>
              <a:t>v</a:t>
            </a:r>
            <a:r>
              <a:rPr lang="en-US" sz="2269" baseline="-19607" dirty="0">
                <a:latin typeface="Times New Roman"/>
                <a:cs typeface="Times New Roman"/>
              </a:rPr>
              <a:t>	</a:t>
            </a:r>
            <a:r>
              <a:rPr lang="en-US" sz="2360" spc="-5" dirty="0">
                <a:latin typeface="Times New Roman"/>
                <a:cs typeface="Times New Roman"/>
              </a:rPr>
              <a:t>– the </a:t>
            </a:r>
            <a:r>
              <a:rPr lang="en-US" sz="2360" spc="-9" dirty="0">
                <a:latin typeface="Times New Roman"/>
                <a:cs typeface="Times New Roman"/>
              </a:rPr>
              <a:t>subset </a:t>
            </a:r>
            <a:r>
              <a:rPr lang="en-US" sz="2360" spc="-5" dirty="0">
                <a:latin typeface="Times New Roman"/>
                <a:cs typeface="Times New Roman"/>
              </a:rPr>
              <a:t>of S </a:t>
            </a:r>
            <a:r>
              <a:rPr lang="en-US" sz="2360" dirty="0">
                <a:latin typeface="Times New Roman"/>
                <a:cs typeface="Times New Roman"/>
              </a:rPr>
              <a:t>for </a:t>
            </a:r>
            <a:r>
              <a:rPr lang="en-US" sz="2360" spc="-9" dirty="0">
                <a:latin typeface="Times New Roman"/>
                <a:cs typeface="Times New Roman"/>
              </a:rPr>
              <a:t>which </a:t>
            </a:r>
            <a:r>
              <a:rPr lang="en-US" sz="2360" spc="-5" dirty="0">
                <a:latin typeface="Times New Roman"/>
                <a:cs typeface="Times New Roman"/>
              </a:rPr>
              <a:t>attribute </a:t>
            </a:r>
            <a:r>
              <a:rPr lang="en-US" sz="2360" spc="-9" dirty="0">
                <a:latin typeface="Times New Roman"/>
                <a:cs typeface="Times New Roman"/>
              </a:rPr>
              <a:t>A </a:t>
            </a:r>
            <a:r>
              <a:rPr lang="en-US" sz="2360" spc="-5" dirty="0">
                <a:latin typeface="Times New Roman"/>
                <a:cs typeface="Times New Roman"/>
              </a:rPr>
              <a:t>has value</a:t>
            </a:r>
            <a:r>
              <a:rPr lang="en-US" sz="2360" spc="-78" dirty="0">
                <a:latin typeface="Times New Roman"/>
                <a:cs typeface="Times New Roman"/>
              </a:rPr>
              <a:t> </a:t>
            </a:r>
            <a:r>
              <a:rPr lang="en-US" sz="2360" spc="-5" dirty="0">
                <a:latin typeface="Times New Roman"/>
                <a:cs typeface="Times New Roman"/>
              </a:rPr>
              <a:t>v</a:t>
            </a:r>
            <a:endParaRPr lang="en-US" sz="236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494A3EB9-0990-4ED5-BA6A-3E5D8BA9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4DC5F95-FBE3-40A1-BCB8-E3DF18895C74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D46548F-7059-44E6-87C3-6471229D06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70529" y="424634"/>
            <a:ext cx="2039921" cy="5108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z="3600" dirty="0">
                <a:solidFill>
                  <a:srgbClr val="C00000"/>
                </a:solidFill>
              </a:rPr>
              <a:t>Entropy</a:t>
            </a:r>
          </a:p>
        </p:txBody>
      </p:sp>
      <p:sp>
        <p:nvSpPr>
          <p:cNvPr id="15364" name="object 3">
            <a:extLst>
              <a:ext uri="{FF2B5EF4-FFF2-40B4-BE49-F238E27FC236}">
                <a16:creationId xmlns:a16="http://schemas.microsoft.com/office/drawing/2014/main" id="{80FC33E8-380E-4C8D-825F-C8FFC70D0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490" y="1286596"/>
            <a:ext cx="8337656" cy="110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  <a:buFontTx/>
              <a:buChar char="•"/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collection S, containing positive and negative examples of  some target concept, the </a:t>
            </a:r>
            <a:r>
              <a:rPr lang="en-US" altLang="en-US" sz="23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of S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this 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classification is</a:t>
            </a:r>
            <a:r>
              <a:rPr lang="en-US" altLang="en-US" sz="236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E9E1227-BC78-463A-AAE2-150417D456B1}"/>
              </a:ext>
            </a:extLst>
          </p:cNvPr>
          <p:cNvSpPr txBox="1"/>
          <p:nvPr/>
        </p:nvSpPr>
        <p:spPr>
          <a:xfrm>
            <a:off x="1671439" y="2846934"/>
            <a:ext cx="6519422" cy="2306647"/>
          </a:xfrm>
          <a:prstGeom prst="rect">
            <a:avLst/>
          </a:prstGeom>
        </p:spPr>
        <p:txBody>
          <a:bodyPr lIns="0" tIns="14404" rIns="0" bIns="0">
            <a:spAutoFit/>
          </a:bodyPr>
          <a:lstStyle/>
          <a:p>
            <a:pPr marL="1018747" defTabSz="829748">
              <a:spcBef>
                <a:spcPts val="113"/>
              </a:spcBef>
              <a:defRPr/>
            </a:pPr>
            <a:r>
              <a:rPr sz="2723" b="1" spc="9" dirty="0">
                <a:latin typeface="Courier New"/>
                <a:cs typeface="Courier New"/>
              </a:rPr>
              <a:t>Entropy(S) = </a:t>
            </a:r>
            <a:r>
              <a:rPr sz="2723" b="1" spc="14" dirty="0">
                <a:latin typeface="Courier New"/>
                <a:cs typeface="Courier New"/>
              </a:rPr>
              <a:t>-p</a:t>
            </a:r>
            <a:r>
              <a:rPr sz="2723" b="1" spc="20" baseline="-19444" dirty="0">
                <a:latin typeface="Courier New"/>
                <a:cs typeface="Courier New"/>
              </a:rPr>
              <a:t>+ </a:t>
            </a:r>
            <a:r>
              <a:rPr sz="2723" b="1" spc="14" dirty="0">
                <a:latin typeface="Courier New"/>
                <a:cs typeface="Courier New"/>
              </a:rPr>
              <a:t>log</a:t>
            </a:r>
            <a:r>
              <a:rPr sz="2723" b="1" spc="20" baseline="-19444" dirty="0">
                <a:latin typeface="Courier New"/>
                <a:cs typeface="Courier New"/>
              </a:rPr>
              <a:t>2</a:t>
            </a:r>
            <a:r>
              <a:rPr sz="2723" b="1" spc="14" dirty="0">
                <a:latin typeface="Courier New"/>
                <a:cs typeface="Courier New"/>
              </a:rPr>
              <a:t>p</a:t>
            </a:r>
            <a:r>
              <a:rPr sz="2723" b="1" spc="20" baseline="-19444" dirty="0">
                <a:latin typeface="Courier New"/>
                <a:cs typeface="Courier New"/>
              </a:rPr>
              <a:t>+ </a:t>
            </a:r>
            <a:r>
              <a:rPr sz="2723" b="1" spc="9" dirty="0">
                <a:latin typeface="Courier New"/>
                <a:cs typeface="Courier New"/>
              </a:rPr>
              <a:t>-</a:t>
            </a:r>
            <a:r>
              <a:rPr sz="2723" b="1" spc="-245" dirty="0">
                <a:latin typeface="Courier New"/>
                <a:cs typeface="Courier New"/>
              </a:rPr>
              <a:t> </a:t>
            </a:r>
            <a:r>
              <a:rPr sz="2723" b="1" spc="9" dirty="0">
                <a:latin typeface="Courier New"/>
                <a:cs typeface="Courier New"/>
              </a:rPr>
              <a:t>p</a:t>
            </a:r>
            <a:r>
              <a:rPr sz="2723" b="1" spc="14" baseline="-19444" dirty="0">
                <a:latin typeface="Courier New"/>
                <a:cs typeface="Courier New"/>
              </a:rPr>
              <a:t>-</a:t>
            </a:r>
            <a:endParaRPr sz="2723" baseline="-19444" dirty="0">
              <a:latin typeface="Courier New"/>
              <a:cs typeface="Courier New"/>
            </a:endParaRPr>
          </a:p>
          <a:p>
            <a:pPr defTabSz="829748">
              <a:spcBef>
                <a:spcPts val="9"/>
              </a:spcBef>
              <a:defRPr/>
            </a:pPr>
            <a:endParaRPr sz="4175" dirty="0">
              <a:latin typeface="Courier New"/>
              <a:cs typeface="Courier New"/>
            </a:endParaRPr>
          </a:p>
          <a:p>
            <a:pPr marL="371658" indent="-337661" defTabSz="829748">
              <a:buFont typeface="Times New Roman"/>
              <a:buChar char="•"/>
              <a:tabLst>
                <a:tab pos="371658" algn="l"/>
                <a:tab pos="372233" algn="l"/>
                <a:tab pos="686847" algn="l"/>
              </a:tabLst>
              <a:defRPr/>
            </a:pPr>
            <a:r>
              <a:rPr sz="2360" b="1" spc="-5" dirty="0">
                <a:latin typeface="Times New Roman"/>
                <a:cs typeface="Times New Roman"/>
              </a:rPr>
              <a:t>S	</a:t>
            </a:r>
            <a:r>
              <a:rPr sz="2360" spc="-5" dirty="0">
                <a:latin typeface="Times New Roman"/>
                <a:cs typeface="Times New Roman"/>
              </a:rPr>
              <a:t>is a </a:t>
            </a:r>
            <a:r>
              <a:rPr sz="2360" spc="-9" dirty="0">
                <a:latin typeface="Times New Roman"/>
                <a:cs typeface="Times New Roman"/>
              </a:rPr>
              <a:t>sample </a:t>
            </a:r>
            <a:r>
              <a:rPr sz="2360" spc="-5" dirty="0">
                <a:latin typeface="Times New Roman"/>
                <a:cs typeface="Times New Roman"/>
              </a:rPr>
              <a:t>of training</a:t>
            </a:r>
            <a:r>
              <a:rPr sz="2360" spc="-9" dirty="0">
                <a:latin typeface="Times New Roman"/>
                <a:cs typeface="Times New Roman"/>
              </a:rPr>
              <a:t> examples</a:t>
            </a:r>
            <a:endParaRPr sz="2360" dirty="0">
              <a:latin typeface="Times New Roman"/>
              <a:cs typeface="Times New Roman"/>
            </a:endParaRPr>
          </a:p>
          <a:p>
            <a:pPr marL="371658" indent="-337661" defTabSz="829748">
              <a:spcBef>
                <a:spcPts val="567"/>
              </a:spcBef>
              <a:buFont typeface="Times New Roman"/>
              <a:buChar char="•"/>
              <a:tabLst>
                <a:tab pos="371658" algn="l"/>
                <a:tab pos="372233" algn="l"/>
                <a:tab pos="800361" algn="l"/>
              </a:tabLst>
              <a:defRPr/>
            </a:pPr>
            <a:r>
              <a:rPr sz="2360" b="1" dirty="0">
                <a:latin typeface="Times New Roman"/>
                <a:cs typeface="Times New Roman"/>
              </a:rPr>
              <a:t>p</a:t>
            </a:r>
            <a:r>
              <a:rPr sz="2269" b="1" baseline="-19607" dirty="0">
                <a:latin typeface="Times New Roman"/>
                <a:cs typeface="Times New Roman"/>
              </a:rPr>
              <a:t>+	</a:t>
            </a:r>
            <a:r>
              <a:rPr sz="2360" spc="-5" dirty="0">
                <a:latin typeface="Times New Roman"/>
                <a:cs typeface="Times New Roman"/>
              </a:rPr>
              <a:t>is the proportion of positive</a:t>
            </a:r>
            <a:r>
              <a:rPr sz="2360" spc="-36" dirty="0">
                <a:latin typeface="Times New Roman"/>
                <a:cs typeface="Times New Roman"/>
              </a:rPr>
              <a:t> </a:t>
            </a:r>
            <a:r>
              <a:rPr sz="2360" spc="-9" dirty="0">
                <a:latin typeface="Times New Roman"/>
                <a:cs typeface="Times New Roman"/>
              </a:rPr>
              <a:t>examples</a:t>
            </a:r>
            <a:endParaRPr sz="2360" dirty="0">
              <a:latin typeface="Times New Roman"/>
              <a:cs typeface="Times New Roman"/>
            </a:endParaRPr>
          </a:p>
          <a:p>
            <a:pPr marL="371658" indent="-337661" defTabSz="829748">
              <a:spcBef>
                <a:spcPts val="545"/>
              </a:spcBef>
              <a:buFont typeface="Times New Roman"/>
              <a:buChar char="•"/>
              <a:tabLst>
                <a:tab pos="371658" algn="l"/>
                <a:tab pos="372233" algn="l"/>
                <a:tab pos="753110" algn="l"/>
              </a:tabLst>
              <a:defRPr/>
            </a:pPr>
            <a:r>
              <a:rPr sz="2360" b="1" spc="-5" dirty="0">
                <a:latin typeface="Times New Roman"/>
                <a:cs typeface="Times New Roman"/>
              </a:rPr>
              <a:t>p</a:t>
            </a:r>
            <a:r>
              <a:rPr sz="2269" b="1" spc="-6" baseline="-19607" dirty="0">
                <a:latin typeface="Times New Roman"/>
                <a:cs typeface="Times New Roman"/>
              </a:rPr>
              <a:t>-	</a:t>
            </a:r>
            <a:r>
              <a:rPr sz="2360" spc="-5" dirty="0">
                <a:latin typeface="Times New Roman"/>
                <a:cs typeface="Times New Roman"/>
              </a:rPr>
              <a:t>is the proportion of negative</a:t>
            </a:r>
            <a:r>
              <a:rPr sz="2360" spc="-36" dirty="0">
                <a:latin typeface="Times New Roman"/>
                <a:cs typeface="Times New Roman"/>
              </a:rPr>
              <a:t> </a:t>
            </a:r>
            <a:r>
              <a:rPr sz="2360" spc="-9" dirty="0">
                <a:latin typeface="Times New Roman"/>
                <a:cs typeface="Times New Roman"/>
              </a:rPr>
              <a:t>examples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212067A-43D5-4CFA-95F8-28566C310491}"/>
              </a:ext>
            </a:extLst>
          </p:cNvPr>
          <p:cNvSpPr txBox="1"/>
          <p:nvPr/>
        </p:nvSpPr>
        <p:spPr>
          <a:xfrm>
            <a:off x="8284511" y="2846935"/>
            <a:ext cx="1188623" cy="433570"/>
          </a:xfrm>
          <a:prstGeom prst="rect">
            <a:avLst/>
          </a:prstGeom>
        </p:spPr>
        <p:txBody>
          <a:bodyPr lIns="0" tIns="14404" rIns="0" bIns="0">
            <a:spAutoFit/>
          </a:bodyPr>
          <a:lstStyle/>
          <a:p>
            <a:pPr marL="34573" defTabSz="829748">
              <a:spcBef>
                <a:spcPts val="113"/>
              </a:spcBef>
              <a:defRPr/>
            </a:pPr>
            <a:r>
              <a:rPr sz="2723" b="1" spc="14" dirty="0">
                <a:latin typeface="Courier New"/>
                <a:cs typeface="Courier New"/>
              </a:rPr>
              <a:t>log</a:t>
            </a:r>
            <a:r>
              <a:rPr sz="2723" b="1" spc="20" baseline="-19444" dirty="0">
                <a:latin typeface="Courier New"/>
                <a:cs typeface="Courier New"/>
              </a:rPr>
              <a:t>2</a:t>
            </a:r>
            <a:r>
              <a:rPr sz="2723" b="1" spc="14" dirty="0">
                <a:latin typeface="Courier New"/>
                <a:cs typeface="Courier New"/>
              </a:rPr>
              <a:t>p</a:t>
            </a:r>
            <a:r>
              <a:rPr sz="2723" b="1" spc="20" baseline="-19444" dirty="0">
                <a:latin typeface="Courier New"/>
                <a:cs typeface="Courier New"/>
              </a:rPr>
              <a:t>-</a:t>
            </a:r>
            <a:endParaRPr sz="2723" baseline="-19444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CB9C016D-E52F-4F75-896A-A1199468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20424E-72D7-4E0E-8576-3D087A7B23CF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FDADDF9-E2B1-4DFF-92AD-B0A952588D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21626" y="390009"/>
            <a:ext cx="5781675" cy="455612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- Training Examples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F594CB2-1402-4A92-B83A-47BBE9B7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8683"/>
              </p:ext>
            </p:extLst>
          </p:nvPr>
        </p:nvGraphicFramePr>
        <p:xfrm>
          <a:off x="924231" y="845621"/>
          <a:ext cx="10343536" cy="5112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413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Outlook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4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Temp.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Humidity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Wind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Play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Tennis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Cool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Cool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Cool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Sunny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32"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Overcast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3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Hot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3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Normal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Weak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35"/>
                        </a:lnSpc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Yes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09"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D14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Rain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Mild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445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High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4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No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0855-EC9D-9807-D54A-543D18AE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8E6A39-8739-89FA-0A8F-305456B6DD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47700" y="628650"/>
            <a:ext cx="11125200" cy="5361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33400" indent="-533400" algn="l"/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19E6CCFF-DE3C-CA59-E58E-0707B604FE10}"/>
              </a:ext>
            </a:extLst>
          </p:cNvPr>
          <p:cNvSpPr/>
          <p:nvPr/>
        </p:nvSpPr>
        <p:spPr>
          <a:xfrm>
            <a:off x="3537679" y="84408"/>
            <a:ext cx="3945269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105BE-7445-A937-D539-36BD1D1CF755}"/>
              </a:ext>
            </a:extLst>
          </p:cNvPr>
          <p:cNvSpPr txBox="1"/>
          <p:nvPr/>
        </p:nvSpPr>
        <p:spPr>
          <a:xfrm>
            <a:off x="914400" y="625326"/>
            <a:ext cx="10731286" cy="4577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students with the basic concept of </a:t>
            </a: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Bayesian </a:t>
            </a:r>
            <a:r>
              <a:rPr lang="en-US" dirty="0" err="1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Networks,Decision</a:t>
            </a: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Trees and KNN</a:t>
            </a:r>
            <a:endParaRPr lang="en-US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8A6C90A-C5E4-35FA-5917-9A1C050E1A8F}"/>
              </a:ext>
            </a:extLst>
          </p:cNvPr>
          <p:cNvSpPr/>
          <p:nvPr/>
        </p:nvSpPr>
        <p:spPr>
          <a:xfrm>
            <a:off x="3128534" y="1701230"/>
            <a:ext cx="4763557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497CA-561F-ECC3-9675-23655B194C0B}"/>
              </a:ext>
            </a:extLst>
          </p:cNvPr>
          <p:cNvSpPr txBox="1"/>
          <p:nvPr/>
        </p:nvSpPr>
        <p:spPr>
          <a:xfrm>
            <a:off x="1752600" y="2438605"/>
            <a:ext cx="8791575" cy="13942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to: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1. Bayesian belief network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 Decision Trees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3. What is  KNN?</a:t>
            </a:r>
          </a:p>
        </p:txBody>
      </p:sp>
      <p:pic>
        <p:nvPicPr>
          <p:cNvPr id="10" name="Graphic 9" descr="Bullseye outline">
            <a:extLst>
              <a:ext uri="{FF2B5EF4-FFF2-40B4-BE49-F238E27FC236}">
                <a16:creationId xmlns:a16="http://schemas.microsoft.com/office/drawing/2014/main" id="{BA84BD83-8926-C969-C700-32187B4FF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11" name="Graphic 10" descr="Presentation with checklist outline">
            <a:extLst>
              <a:ext uri="{FF2B5EF4-FFF2-40B4-BE49-F238E27FC236}">
                <a16:creationId xmlns:a16="http://schemas.microsoft.com/office/drawing/2014/main" id="{C4328042-EEAC-F874-7492-B3877AED7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831A8F96-DBFC-A2E4-6D54-600FE075E589}"/>
              </a:ext>
            </a:extLst>
          </p:cNvPr>
          <p:cNvSpPr/>
          <p:nvPr/>
        </p:nvSpPr>
        <p:spPr>
          <a:xfrm>
            <a:off x="4212971" y="4031625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13" name="Graphic 12" descr="Idea outline">
            <a:extLst>
              <a:ext uri="{FF2B5EF4-FFF2-40B4-BE49-F238E27FC236}">
                <a16:creationId xmlns:a16="http://schemas.microsoft.com/office/drawing/2014/main" id="{D1095616-D41F-4D78-CAEF-E5AC389AB2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35463A-5F70-621B-977C-C8838EC60563}"/>
              </a:ext>
            </a:extLst>
          </p:cNvPr>
          <p:cNvSpPr txBox="1"/>
          <p:nvPr/>
        </p:nvSpPr>
        <p:spPr>
          <a:xfrm>
            <a:off x="1752600" y="4587282"/>
            <a:ext cx="8791575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</a:t>
            </a: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Bayesian Network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b="0" i="0" dirty="0">
              <a:solidFill>
                <a:srgbClr val="0033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KNN</a:t>
            </a:r>
            <a:endParaRPr lang="en-US" b="0" i="0" dirty="0">
              <a:solidFill>
                <a:srgbClr val="0033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KL Deemed to be University Logo">
            <a:extLst>
              <a:ext uri="{FF2B5EF4-FFF2-40B4-BE49-F238E27FC236}">
                <a16:creationId xmlns:a16="http://schemas.microsoft.com/office/drawing/2014/main" id="{67E383C2-307A-8996-FA56-564AD59F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6635660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0C7D7E8-2078-4E2B-922A-B8F33882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835B02-ED27-436C-AD74-0F53152741DC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6DD44E-819B-4B82-A986-6BCD34F3EE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7639" y="333724"/>
            <a:ext cx="1868129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dirty="0">
                <a:solidFill>
                  <a:srgbClr val="C00000"/>
                </a:solidFill>
              </a:rPr>
              <a:t>Entropy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27DFA4A-7AEF-49CC-A34B-2CE72F2E4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28869"/>
              </p:ext>
            </p:extLst>
          </p:nvPr>
        </p:nvGraphicFramePr>
        <p:xfrm>
          <a:off x="1659913" y="1001525"/>
          <a:ext cx="8491817" cy="3879958"/>
        </p:xfrm>
        <a:graphic>
          <a:graphicData uri="http://schemas.openxmlformats.org/drawingml/2006/table">
            <a:tbl>
              <a:tblPr/>
              <a:tblGrid>
                <a:gridCol w="234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40">
                  <a:extLst>
                    <a:ext uri="{9D8B030D-6E8A-4147-A177-3AD203B41FA5}">
                      <a16:colId xmlns:a16="http://schemas.microsoft.com/office/drawing/2014/main" val="1870855400"/>
                    </a:ext>
                  </a:extLst>
                </a:gridCol>
                <a:gridCol w="140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734">
                <a:tc>
                  <a:txBody>
                    <a:bodyPr/>
                    <a:lstStyle>
                      <a:lvl1pPr marL="31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750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Entropy([9+,5-]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(9/14)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(9/14) – (5/14)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(5/14)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80963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0963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9525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9525" marR="0" lvl="0" indent="0" algn="l" defTabSz="914400" rtl="0" eaLnBrk="1" fontAlgn="base" latinLnBrk="0" hangingPunct="1">
                        <a:lnSpc>
                          <a:spcPts val="2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Entropy([12+,4-]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(12/16)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(12/16) – (4/16)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(4/16)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094">
                <a:tc>
                  <a:txBody>
                    <a:bodyPr/>
                    <a:lstStyle>
                      <a:lvl1pPr marL="31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750" marR="0" lvl="0" indent="0" algn="l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Entropy([12+,5-]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163513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63513" marR="0" lvl="0" indent="0" algn="l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(12/17)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(12/17) – (5/17)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(5/17)  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3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7463" marR="0" lvl="0" indent="0" algn="ctr" defTabSz="914400" rtl="0" eaLnBrk="1" fontAlgn="base" latinLnBrk="0" hangingPunct="1">
                        <a:lnSpc>
                          <a:spcPts val="30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Entropy([8+,8-]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(8/16)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(8/16) – (8/16) log</a:t>
                      </a:r>
                      <a:r>
                        <a:rPr kumimoji="0" lang="en-US" sz="1800" b="0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(8/16) =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0" marR="0" marT="115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ADD24DEC-3826-4A0A-9C06-A753BE8DDCE6}"/>
              </a:ext>
            </a:extLst>
          </p:cNvPr>
          <p:cNvSpPr txBox="1"/>
          <p:nvPr/>
        </p:nvSpPr>
        <p:spPr>
          <a:xfrm>
            <a:off x="1597239" y="3787133"/>
            <a:ext cx="8617163" cy="2188699"/>
          </a:xfrm>
          <a:prstGeom prst="rect">
            <a:avLst/>
          </a:prstGeom>
        </p:spPr>
        <p:txBody>
          <a:bodyPr lIns="0" tIns="80668" rIns="0" bIns="0">
            <a:spAutoFit/>
          </a:bodyPr>
          <a:lstStyle/>
          <a:p>
            <a:pPr marL="46097" defTabSz="829748">
              <a:spcBef>
                <a:spcPts val="635"/>
              </a:spcBef>
              <a:tabLst>
                <a:tab pos="2338852" algn="l"/>
                <a:tab pos="6442646" algn="l"/>
                <a:tab pos="6760717" algn="l"/>
              </a:tabLst>
              <a:defRPr/>
            </a:pPr>
            <a:endParaRPr lang="en-IN" sz="2360" spc="-9"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635"/>
              </a:spcBef>
              <a:tabLst>
                <a:tab pos="2338852" algn="l"/>
                <a:tab pos="6442646" algn="l"/>
                <a:tab pos="6760717" algn="l"/>
              </a:tabLst>
              <a:defRPr/>
            </a:pPr>
            <a:endParaRPr lang="en-IN" spc="-9"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635"/>
              </a:spcBef>
              <a:tabLst>
                <a:tab pos="2338852" algn="l"/>
                <a:tab pos="6442646" algn="l"/>
                <a:tab pos="6760717" algn="l"/>
              </a:tabLst>
              <a:defRPr/>
            </a:pPr>
            <a:r>
              <a:rPr spc="-9" dirty="0">
                <a:latin typeface="Times New Roman"/>
                <a:cs typeface="Times New Roman"/>
              </a:rPr>
              <a:t>Entropy([8+,0-]</a:t>
            </a:r>
            <a:r>
              <a:rPr spc="32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=	– (8/8) 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(8/8) –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(0/8)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(0/8)	=	0.0</a:t>
            </a:r>
            <a:endParaRPr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545"/>
              </a:spcBef>
              <a:tabLst>
                <a:tab pos="2338852" algn="l"/>
                <a:tab pos="6393093" algn="l"/>
                <a:tab pos="6711163" algn="l"/>
              </a:tabLst>
              <a:defRPr/>
            </a:pPr>
            <a:endParaRPr lang="en-IN" spc="-9" dirty="0">
              <a:latin typeface="Times New Roman"/>
              <a:cs typeface="Times New Roman"/>
            </a:endParaRPr>
          </a:p>
          <a:p>
            <a:pPr marL="46097" defTabSz="829748">
              <a:spcBef>
                <a:spcPts val="545"/>
              </a:spcBef>
              <a:tabLst>
                <a:tab pos="2338852" algn="l"/>
                <a:tab pos="6393093" algn="l"/>
                <a:tab pos="6711163" algn="l"/>
              </a:tabLst>
              <a:defRPr/>
            </a:pPr>
            <a:r>
              <a:rPr spc="-9" dirty="0">
                <a:latin typeface="Times New Roman"/>
                <a:cs typeface="Times New Roman"/>
              </a:rPr>
              <a:t>Entropy([0+,8-]</a:t>
            </a:r>
            <a:r>
              <a:rPr spc="32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=	– (0/8) 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(0/8) -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(8/8)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(8/8)	=	0.0</a:t>
            </a:r>
            <a:endParaRPr dirty="0">
              <a:latin typeface="Times New Roman"/>
              <a:cs typeface="Times New Roman"/>
            </a:endParaRPr>
          </a:p>
          <a:p>
            <a:pPr marL="383182" indent="-337661" defTabSz="829748">
              <a:spcBef>
                <a:spcPts val="567"/>
              </a:spcBef>
              <a:buFontTx/>
              <a:buChar char="•"/>
              <a:tabLst>
                <a:tab pos="383182" algn="l"/>
                <a:tab pos="383758" algn="l"/>
              </a:tabLst>
              <a:defRPr/>
            </a:pPr>
            <a:r>
              <a:rPr spc="-5" dirty="0">
                <a:latin typeface="Times New Roman"/>
                <a:cs typeface="Times New Roman"/>
              </a:rPr>
              <a:t>It is </a:t>
            </a:r>
            <a:r>
              <a:rPr spc="-9" dirty="0">
                <a:latin typeface="Times New Roman"/>
                <a:cs typeface="Times New Roman"/>
              </a:rPr>
              <a:t>assumed </a:t>
            </a:r>
            <a:r>
              <a:rPr spc="-5" dirty="0">
                <a:latin typeface="Times New Roman"/>
                <a:cs typeface="Times New Roman"/>
              </a:rPr>
              <a:t>that log</a:t>
            </a:r>
            <a:r>
              <a:rPr spc="-6" baseline="-19607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Times New Roman"/>
                <a:cs typeface="Times New Roman"/>
              </a:rPr>
              <a:t>(0) is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01868ADC-D382-40FE-91E4-5AC29CB9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CD50392-802B-4974-A77C-0C4DBB463C73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82BBD07-EAD4-4863-B6BB-0E57E606AA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03405" y="365176"/>
            <a:ext cx="3952569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dirty="0">
                <a:solidFill>
                  <a:srgbClr val="C00000"/>
                </a:solidFill>
              </a:rPr>
              <a:t>Information</a:t>
            </a:r>
            <a:r>
              <a:rPr spc="-59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Gain</a:t>
            </a:r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67BEB64D-A5C9-4264-B1AE-C5FBEE6B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15" y="1002314"/>
            <a:ext cx="10048567" cy="485337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34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>
            <a:extLst>
              <a:ext uri="{FF2B5EF4-FFF2-40B4-BE49-F238E27FC236}">
                <a16:creationId xmlns:a16="http://schemas.microsoft.com/office/drawing/2014/main" id="{2D2A26C1-2DE7-4A94-BB80-30EE9C09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07DFECA-8248-4BE4-8AEA-1ECC4BD7D340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71DE929-7145-4A92-8E4C-0CF1C922B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39220" y="339583"/>
            <a:ext cx="7629832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– </a:t>
            </a:r>
            <a:r>
              <a:rPr spc="-5" dirty="0">
                <a:solidFill>
                  <a:srgbClr val="C00000"/>
                </a:solidFill>
              </a:rPr>
              <a:t>Selecting Next Attribute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D277B0-9CC3-4BD0-BCEA-F76AEFD2088B}"/>
              </a:ext>
            </a:extLst>
          </p:cNvPr>
          <p:cNvSpPr txBox="1"/>
          <p:nvPr/>
        </p:nvSpPr>
        <p:spPr>
          <a:xfrm>
            <a:off x="1907789" y="1008068"/>
            <a:ext cx="8032217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23049" defTabSz="829748">
              <a:spcBef>
                <a:spcPts val="82"/>
              </a:spcBef>
              <a:tabLst>
                <a:tab pos="2315804" algn="l"/>
                <a:tab pos="7017132" algn="l"/>
                <a:tab pos="7335202" algn="l"/>
              </a:tabLst>
              <a:defRPr/>
            </a:pPr>
            <a:r>
              <a:rPr sz="2360" spc="-9" dirty="0">
                <a:latin typeface="Times New Roman"/>
                <a:cs typeface="Times New Roman"/>
              </a:rPr>
              <a:t>Entropy([9+,5-]</a:t>
            </a:r>
            <a:r>
              <a:rPr sz="2360" spc="32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=	– (9/14) log</a:t>
            </a:r>
            <a:r>
              <a:rPr sz="2269" spc="-6" baseline="-19607" dirty="0">
                <a:latin typeface="Times New Roman"/>
                <a:cs typeface="Times New Roman"/>
              </a:rPr>
              <a:t>2</a:t>
            </a:r>
            <a:r>
              <a:rPr sz="2360" spc="-5" dirty="0">
                <a:latin typeface="Times New Roman"/>
                <a:cs typeface="Times New Roman"/>
              </a:rPr>
              <a:t>(9/14) –</a:t>
            </a:r>
            <a:r>
              <a:rPr sz="2360" spc="40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(5/14)</a:t>
            </a:r>
            <a:r>
              <a:rPr sz="2360" spc="-14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log</a:t>
            </a:r>
            <a:r>
              <a:rPr sz="2269" spc="-6" baseline="-19607" dirty="0">
                <a:latin typeface="Times New Roman"/>
                <a:cs typeface="Times New Roman"/>
              </a:rPr>
              <a:t>2</a:t>
            </a:r>
            <a:r>
              <a:rPr sz="2360" spc="-5" dirty="0">
                <a:latin typeface="Times New Roman"/>
                <a:cs typeface="Times New Roman"/>
              </a:rPr>
              <a:t>(5/14)	=	0.940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32" name="object 4">
            <a:extLst>
              <a:ext uri="{FF2B5EF4-FFF2-40B4-BE49-F238E27FC236}">
                <a16:creationId xmlns:a16="http://schemas.microsoft.com/office/drawing/2014/main" id="{2A471388-2405-48AA-846D-8574D16E1291}"/>
              </a:ext>
            </a:extLst>
          </p:cNvPr>
          <p:cNvGrpSpPr>
            <a:grpSpLocks/>
          </p:cNvGrpSpPr>
          <p:nvPr/>
        </p:nvGrpSpPr>
        <p:grpSpPr bwMode="auto">
          <a:xfrm>
            <a:off x="2728953" y="2655314"/>
            <a:ext cx="1704414" cy="1838405"/>
            <a:chOff x="1636776" y="3018027"/>
            <a:chExt cx="1877695" cy="1841500"/>
          </a:xfrm>
        </p:grpSpPr>
        <p:sp>
          <p:nvSpPr>
            <p:cNvPr id="22568" name="object 5">
              <a:extLst>
                <a:ext uri="{FF2B5EF4-FFF2-40B4-BE49-F238E27FC236}">
                  <a16:creationId xmlns:a16="http://schemas.microsoft.com/office/drawing/2014/main" id="{2CE9F7D7-FD83-4AE7-98F9-FF3AF74D3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776" y="3511803"/>
              <a:ext cx="1877695" cy="1347470"/>
            </a:xfrm>
            <a:custGeom>
              <a:avLst/>
              <a:gdLst>
                <a:gd name="T0" fmla="*/ 862584 w 1877695"/>
                <a:gd name="T1" fmla="*/ 24384 h 1347470"/>
                <a:gd name="T2" fmla="*/ 829056 w 1877695"/>
                <a:gd name="T3" fmla="*/ 0 h 1347470"/>
                <a:gd name="T4" fmla="*/ 0 w 1877695"/>
                <a:gd name="T5" fmla="*/ 1325880 h 1347470"/>
                <a:gd name="T6" fmla="*/ 33528 w 1877695"/>
                <a:gd name="T7" fmla="*/ 1347216 h 1347470"/>
                <a:gd name="T8" fmla="*/ 862584 w 1877695"/>
                <a:gd name="T9" fmla="*/ 24384 h 1347470"/>
                <a:gd name="T10" fmla="*/ 1877568 w 1877695"/>
                <a:gd name="T11" fmla="*/ 1325880 h 1347470"/>
                <a:gd name="T12" fmla="*/ 1118616 w 1877695"/>
                <a:gd name="T13" fmla="*/ 3048 h 1347470"/>
                <a:gd name="T14" fmla="*/ 1082040 w 1877695"/>
                <a:gd name="T15" fmla="*/ 21336 h 1347470"/>
                <a:gd name="T16" fmla="*/ 1840992 w 1877695"/>
                <a:gd name="T17" fmla="*/ 1347216 h 1347470"/>
                <a:gd name="T18" fmla="*/ 1877568 w 1877695"/>
                <a:gd name="T19" fmla="*/ 1325880 h 13474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77695" h="1347470">
                  <a:moveTo>
                    <a:pt x="862584" y="24384"/>
                  </a:moveTo>
                  <a:lnTo>
                    <a:pt x="829056" y="0"/>
                  </a:lnTo>
                  <a:lnTo>
                    <a:pt x="0" y="1325880"/>
                  </a:lnTo>
                  <a:lnTo>
                    <a:pt x="33528" y="1347216"/>
                  </a:lnTo>
                  <a:lnTo>
                    <a:pt x="862584" y="24384"/>
                  </a:lnTo>
                  <a:close/>
                </a:path>
                <a:path w="1877695" h="1347470">
                  <a:moveTo>
                    <a:pt x="1877568" y="1325880"/>
                  </a:moveTo>
                  <a:lnTo>
                    <a:pt x="1118616" y="3048"/>
                  </a:lnTo>
                  <a:lnTo>
                    <a:pt x="1082040" y="21336"/>
                  </a:lnTo>
                  <a:lnTo>
                    <a:pt x="1840992" y="1347216"/>
                  </a:lnTo>
                  <a:lnTo>
                    <a:pt x="1877568" y="1325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9" name="object 6">
              <a:extLst>
                <a:ext uri="{FF2B5EF4-FFF2-40B4-BE49-F238E27FC236}">
                  <a16:creationId xmlns:a16="http://schemas.microsoft.com/office/drawing/2014/main" id="{5DCE1907-6E54-447C-852D-2702E4D3B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808" y="3039363"/>
              <a:ext cx="1557655" cy="497205"/>
            </a:xfrm>
            <a:custGeom>
              <a:avLst/>
              <a:gdLst>
                <a:gd name="T0" fmla="*/ 1557530 w 1557654"/>
                <a:gd name="T1" fmla="*/ 0 h 497204"/>
                <a:gd name="T2" fmla="*/ 0 w 1557654"/>
                <a:gd name="T3" fmla="*/ 0 h 497204"/>
                <a:gd name="T4" fmla="*/ 0 w 1557654"/>
                <a:gd name="T5" fmla="*/ 496826 h 497204"/>
                <a:gd name="T6" fmla="*/ 1557530 w 1557654"/>
                <a:gd name="T7" fmla="*/ 496826 h 497204"/>
                <a:gd name="T8" fmla="*/ 1557530 w 1557654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654" h="497204">
                  <a:moveTo>
                    <a:pt x="1557528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557528" y="496824"/>
                  </a:lnTo>
                  <a:lnTo>
                    <a:pt x="1557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70" name="object 7">
              <a:extLst>
                <a:ext uri="{FF2B5EF4-FFF2-40B4-BE49-F238E27FC236}">
                  <a16:creationId xmlns:a16="http://schemas.microsoft.com/office/drawing/2014/main" id="{F1F7F997-8A4C-4B18-BD98-2FE909B5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472" y="3018027"/>
              <a:ext cx="1600200" cy="539750"/>
            </a:xfrm>
            <a:custGeom>
              <a:avLst/>
              <a:gdLst>
                <a:gd name="T0" fmla="*/ 1600200 w 1600200"/>
                <a:gd name="T1" fmla="*/ 0 h 539750"/>
                <a:gd name="T2" fmla="*/ 0 w 1600200"/>
                <a:gd name="T3" fmla="*/ 0 h 539750"/>
                <a:gd name="T4" fmla="*/ 0 w 1600200"/>
                <a:gd name="T5" fmla="*/ 539496 h 539750"/>
                <a:gd name="T6" fmla="*/ 1600200 w 1600200"/>
                <a:gd name="T7" fmla="*/ 539496 h 539750"/>
                <a:gd name="T8" fmla="*/ 1600200 w 1600200"/>
                <a:gd name="T9" fmla="*/ 518160 h 539750"/>
                <a:gd name="T10" fmla="*/ 42671 w 1600200"/>
                <a:gd name="T11" fmla="*/ 518160 h 539750"/>
                <a:gd name="T12" fmla="*/ 21335 w 1600200"/>
                <a:gd name="T13" fmla="*/ 499872 h 539750"/>
                <a:gd name="T14" fmla="*/ 42671 w 1600200"/>
                <a:gd name="T15" fmla="*/ 499872 h 539750"/>
                <a:gd name="T16" fmla="*/ 42671 w 1600200"/>
                <a:gd name="T17" fmla="*/ 42672 h 539750"/>
                <a:gd name="T18" fmla="*/ 21335 w 1600200"/>
                <a:gd name="T19" fmla="*/ 42672 h 539750"/>
                <a:gd name="T20" fmla="*/ 42671 w 1600200"/>
                <a:gd name="T21" fmla="*/ 21336 h 539750"/>
                <a:gd name="T22" fmla="*/ 1600200 w 1600200"/>
                <a:gd name="T23" fmla="*/ 21336 h 539750"/>
                <a:gd name="T24" fmla="*/ 1600200 w 1600200"/>
                <a:gd name="T25" fmla="*/ 0 h 539750"/>
                <a:gd name="T26" fmla="*/ 42671 w 1600200"/>
                <a:gd name="T27" fmla="*/ 499872 h 539750"/>
                <a:gd name="T28" fmla="*/ 21335 w 1600200"/>
                <a:gd name="T29" fmla="*/ 499872 h 539750"/>
                <a:gd name="T30" fmla="*/ 42671 w 1600200"/>
                <a:gd name="T31" fmla="*/ 518160 h 539750"/>
                <a:gd name="T32" fmla="*/ 42671 w 1600200"/>
                <a:gd name="T33" fmla="*/ 499872 h 539750"/>
                <a:gd name="T34" fmla="*/ 1557527 w 1600200"/>
                <a:gd name="T35" fmla="*/ 499872 h 539750"/>
                <a:gd name="T36" fmla="*/ 42671 w 1600200"/>
                <a:gd name="T37" fmla="*/ 499872 h 539750"/>
                <a:gd name="T38" fmla="*/ 42671 w 1600200"/>
                <a:gd name="T39" fmla="*/ 518160 h 539750"/>
                <a:gd name="T40" fmla="*/ 1557527 w 1600200"/>
                <a:gd name="T41" fmla="*/ 518160 h 539750"/>
                <a:gd name="T42" fmla="*/ 1557527 w 1600200"/>
                <a:gd name="T43" fmla="*/ 499872 h 539750"/>
                <a:gd name="T44" fmla="*/ 1557527 w 1600200"/>
                <a:gd name="T45" fmla="*/ 21336 h 539750"/>
                <a:gd name="T46" fmla="*/ 1557527 w 1600200"/>
                <a:gd name="T47" fmla="*/ 518160 h 539750"/>
                <a:gd name="T48" fmla="*/ 1578864 w 1600200"/>
                <a:gd name="T49" fmla="*/ 499872 h 539750"/>
                <a:gd name="T50" fmla="*/ 1600200 w 1600200"/>
                <a:gd name="T51" fmla="*/ 499872 h 539750"/>
                <a:gd name="T52" fmla="*/ 1600200 w 1600200"/>
                <a:gd name="T53" fmla="*/ 42672 h 539750"/>
                <a:gd name="T54" fmla="*/ 1578864 w 1600200"/>
                <a:gd name="T55" fmla="*/ 42672 h 539750"/>
                <a:gd name="T56" fmla="*/ 1557527 w 1600200"/>
                <a:gd name="T57" fmla="*/ 21336 h 539750"/>
                <a:gd name="T58" fmla="*/ 1600200 w 1600200"/>
                <a:gd name="T59" fmla="*/ 499872 h 539750"/>
                <a:gd name="T60" fmla="*/ 1578864 w 1600200"/>
                <a:gd name="T61" fmla="*/ 499872 h 539750"/>
                <a:gd name="T62" fmla="*/ 1557527 w 1600200"/>
                <a:gd name="T63" fmla="*/ 518160 h 539750"/>
                <a:gd name="T64" fmla="*/ 1600200 w 1600200"/>
                <a:gd name="T65" fmla="*/ 518160 h 539750"/>
                <a:gd name="T66" fmla="*/ 1600200 w 1600200"/>
                <a:gd name="T67" fmla="*/ 499872 h 539750"/>
                <a:gd name="T68" fmla="*/ 42671 w 1600200"/>
                <a:gd name="T69" fmla="*/ 21336 h 539750"/>
                <a:gd name="T70" fmla="*/ 21335 w 1600200"/>
                <a:gd name="T71" fmla="*/ 42672 h 539750"/>
                <a:gd name="T72" fmla="*/ 42671 w 1600200"/>
                <a:gd name="T73" fmla="*/ 42672 h 539750"/>
                <a:gd name="T74" fmla="*/ 42671 w 1600200"/>
                <a:gd name="T75" fmla="*/ 21336 h 539750"/>
                <a:gd name="T76" fmla="*/ 1557527 w 1600200"/>
                <a:gd name="T77" fmla="*/ 21336 h 539750"/>
                <a:gd name="T78" fmla="*/ 42671 w 1600200"/>
                <a:gd name="T79" fmla="*/ 21336 h 539750"/>
                <a:gd name="T80" fmla="*/ 42671 w 1600200"/>
                <a:gd name="T81" fmla="*/ 42672 h 539750"/>
                <a:gd name="T82" fmla="*/ 1557527 w 1600200"/>
                <a:gd name="T83" fmla="*/ 42672 h 539750"/>
                <a:gd name="T84" fmla="*/ 1557527 w 1600200"/>
                <a:gd name="T85" fmla="*/ 21336 h 539750"/>
                <a:gd name="T86" fmla="*/ 1600200 w 1600200"/>
                <a:gd name="T87" fmla="*/ 21336 h 539750"/>
                <a:gd name="T88" fmla="*/ 1557527 w 1600200"/>
                <a:gd name="T89" fmla="*/ 21336 h 539750"/>
                <a:gd name="T90" fmla="*/ 1578864 w 1600200"/>
                <a:gd name="T91" fmla="*/ 42672 h 539750"/>
                <a:gd name="T92" fmla="*/ 1600200 w 1600200"/>
                <a:gd name="T93" fmla="*/ 42672 h 539750"/>
                <a:gd name="T94" fmla="*/ 1600200 w 1600200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0200" h="539750">
                  <a:moveTo>
                    <a:pt x="160020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600200" y="539496"/>
                  </a:lnTo>
                  <a:lnTo>
                    <a:pt x="1600200" y="518160"/>
                  </a:lnTo>
                  <a:lnTo>
                    <a:pt x="42671" y="518160"/>
                  </a:lnTo>
                  <a:lnTo>
                    <a:pt x="21335" y="499872"/>
                  </a:lnTo>
                  <a:lnTo>
                    <a:pt x="42671" y="499872"/>
                  </a:lnTo>
                  <a:lnTo>
                    <a:pt x="42671" y="42672"/>
                  </a:lnTo>
                  <a:lnTo>
                    <a:pt x="21335" y="42672"/>
                  </a:lnTo>
                  <a:lnTo>
                    <a:pt x="42671" y="21336"/>
                  </a:lnTo>
                  <a:lnTo>
                    <a:pt x="1600200" y="21336"/>
                  </a:lnTo>
                  <a:lnTo>
                    <a:pt x="1600200" y="0"/>
                  </a:lnTo>
                  <a:close/>
                </a:path>
                <a:path w="1600200" h="539750">
                  <a:moveTo>
                    <a:pt x="42671" y="499872"/>
                  </a:moveTo>
                  <a:lnTo>
                    <a:pt x="21335" y="499872"/>
                  </a:lnTo>
                  <a:lnTo>
                    <a:pt x="42671" y="518160"/>
                  </a:lnTo>
                  <a:lnTo>
                    <a:pt x="42671" y="499872"/>
                  </a:lnTo>
                  <a:close/>
                </a:path>
                <a:path w="1600200" h="539750">
                  <a:moveTo>
                    <a:pt x="1557527" y="499872"/>
                  </a:moveTo>
                  <a:lnTo>
                    <a:pt x="42671" y="499872"/>
                  </a:lnTo>
                  <a:lnTo>
                    <a:pt x="42671" y="518160"/>
                  </a:lnTo>
                  <a:lnTo>
                    <a:pt x="1557527" y="518160"/>
                  </a:lnTo>
                  <a:lnTo>
                    <a:pt x="1557527" y="499872"/>
                  </a:lnTo>
                  <a:close/>
                </a:path>
                <a:path w="1600200" h="539750">
                  <a:moveTo>
                    <a:pt x="1557527" y="21336"/>
                  </a:moveTo>
                  <a:lnTo>
                    <a:pt x="1557527" y="518160"/>
                  </a:lnTo>
                  <a:lnTo>
                    <a:pt x="1578864" y="499872"/>
                  </a:lnTo>
                  <a:lnTo>
                    <a:pt x="1600200" y="499872"/>
                  </a:lnTo>
                  <a:lnTo>
                    <a:pt x="1600200" y="42672"/>
                  </a:lnTo>
                  <a:lnTo>
                    <a:pt x="1578864" y="42672"/>
                  </a:lnTo>
                  <a:lnTo>
                    <a:pt x="1557527" y="21336"/>
                  </a:lnTo>
                  <a:close/>
                </a:path>
                <a:path w="1600200" h="539750">
                  <a:moveTo>
                    <a:pt x="1600200" y="499872"/>
                  </a:moveTo>
                  <a:lnTo>
                    <a:pt x="1578864" y="499872"/>
                  </a:lnTo>
                  <a:lnTo>
                    <a:pt x="1557527" y="518160"/>
                  </a:lnTo>
                  <a:lnTo>
                    <a:pt x="1600200" y="518160"/>
                  </a:lnTo>
                  <a:lnTo>
                    <a:pt x="1600200" y="499872"/>
                  </a:lnTo>
                  <a:close/>
                </a:path>
                <a:path w="1600200" h="539750">
                  <a:moveTo>
                    <a:pt x="42671" y="21336"/>
                  </a:moveTo>
                  <a:lnTo>
                    <a:pt x="21335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1600200" h="539750">
                  <a:moveTo>
                    <a:pt x="1557527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1557527" y="42672"/>
                  </a:lnTo>
                  <a:lnTo>
                    <a:pt x="1557527" y="21336"/>
                  </a:lnTo>
                  <a:close/>
                </a:path>
                <a:path w="1600200" h="539750">
                  <a:moveTo>
                    <a:pt x="1600200" y="21336"/>
                  </a:moveTo>
                  <a:lnTo>
                    <a:pt x="1557527" y="21336"/>
                  </a:lnTo>
                  <a:lnTo>
                    <a:pt x="1578864" y="42672"/>
                  </a:lnTo>
                  <a:lnTo>
                    <a:pt x="1600200" y="42672"/>
                  </a:lnTo>
                  <a:lnTo>
                    <a:pt x="1600200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B74CF8EA-CBDD-48B7-B5DB-D124D811C836}"/>
              </a:ext>
            </a:extLst>
          </p:cNvPr>
          <p:cNvSpPr txBox="1"/>
          <p:nvPr/>
        </p:nvSpPr>
        <p:spPr>
          <a:xfrm>
            <a:off x="3038715" y="2761979"/>
            <a:ext cx="1165572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solidFill>
                  <a:srgbClr val="FF0000"/>
                </a:solidFill>
                <a:latin typeface="Times New Roman"/>
                <a:cs typeface="Times New Roman"/>
              </a:rPr>
              <a:t>Hu</a:t>
            </a:r>
            <a:r>
              <a:rPr sz="2360" spc="-32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360" spc="-5" dirty="0">
                <a:solidFill>
                  <a:srgbClr val="FF0000"/>
                </a:solidFill>
                <a:latin typeface="Times New Roman"/>
                <a:cs typeface="Times New Roman"/>
              </a:rPr>
              <a:t>idity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34" name="object 9">
            <a:extLst>
              <a:ext uri="{FF2B5EF4-FFF2-40B4-BE49-F238E27FC236}">
                <a16:creationId xmlns:a16="http://schemas.microsoft.com/office/drawing/2014/main" id="{DBE82FFC-8DA2-46C7-AB75-A3F2C5E9C18F}"/>
              </a:ext>
            </a:extLst>
          </p:cNvPr>
          <p:cNvGrpSpPr>
            <a:grpSpLocks/>
          </p:cNvGrpSpPr>
          <p:nvPr/>
        </p:nvGrpSpPr>
        <p:grpSpPr bwMode="auto">
          <a:xfrm>
            <a:off x="2602168" y="3623502"/>
            <a:ext cx="873098" cy="538843"/>
            <a:chOff x="1496567" y="4060444"/>
            <a:chExt cx="963294" cy="539750"/>
          </a:xfrm>
        </p:grpSpPr>
        <p:sp>
          <p:nvSpPr>
            <p:cNvPr id="22566" name="object 10">
              <a:extLst>
                <a:ext uri="{FF2B5EF4-FFF2-40B4-BE49-F238E27FC236}">
                  <a16:creationId xmlns:a16="http://schemas.microsoft.com/office/drawing/2014/main" id="{F9DE03CA-4357-443A-9660-87D9D1CCC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903" y="4081780"/>
              <a:ext cx="920750" cy="497205"/>
            </a:xfrm>
            <a:custGeom>
              <a:avLst/>
              <a:gdLst>
                <a:gd name="T0" fmla="*/ 920496 w 920750"/>
                <a:gd name="T1" fmla="*/ 0 h 497204"/>
                <a:gd name="T2" fmla="*/ 0 w 920750"/>
                <a:gd name="T3" fmla="*/ 0 h 497204"/>
                <a:gd name="T4" fmla="*/ 0 w 920750"/>
                <a:gd name="T5" fmla="*/ 496825 h 497204"/>
                <a:gd name="T6" fmla="*/ 920496 w 920750"/>
                <a:gd name="T7" fmla="*/ 496825 h 497204"/>
                <a:gd name="T8" fmla="*/ 920496 w 92075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0750" h="497204">
                  <a:moveTo>
                    <a:pt x="920496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920496" y="496823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7" name="object 11">
              <a:extLst>
                <a:ext uri="{FF2B5EF4-FFF2-40B4-BE49-F238E27FC236}">
                  <a16:creationId xmlns:a16="http://schemas.microsoft.com/office/drawing/2014/main" id="{65EDA445-CF14-480B-83A2-90715FFA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567" y="4060444"/>
              <a:ext cx="963294" cy="539750"/>
            </a:xfrm>
            <a:custGeom>
              <a:avLst/>
              <a:gdLst>
                <a:gd name="T0" fmla="*/ 963168 w 963294"/>
                <a:gd name="T1" fmla="*/ 0 h 539750"/>
                <a:gd name="T2" fmla="*/ 0 w 963294"/>
                <a:gd name="T3" fmla="*/ 0 h 539750"/>
                <a:gd name="T4" fmla="*/ 0 w 963294"/>
                <a:gd name="T5" fmla="*/ 539495 h 539750"/>
                <a:gd name="T6" fmla="*/ 963168 w 963294"/>
                <a:gd name="T7" fmla="*/ 539495 h 539750"/>
                <a:gd name="T8" fmla="*/ 963168 w 963294"/>
                <a:gd name="T9" fmla="*/ 518159 h 539750"/>
                <a:gd name="T10" fmla="*/ 42671 w 963294"/>
                <a:gd name="T11" fmla="*/ 518159 h 539750"/>
                <a:gd name="T12" fmla="*/ 21335 w 963294"/>
                <a:gd name="T13" fmla="*/ 496823 h 539750"/>
                <a:gd name="T14" fmla="*/ 42671 w 963294"/>
                <a:gd name="T15" fmla="*/ 496823 h 539750"/>
                <a:gd name="T16" fmla="*/ 42671 w 963294"/>
                <a:gd name="T17" fmla="*/ 39623 h 539750"/>
                <a:gd name="T18" fmla="*/ 21335 w 963294"/>
                <a:gd name="T19" fmla="*/ 39623 h 539750"/>
                <a:gd name="T20" fmla="*/ 42671 w 963294"/>
                <a:gd name="T21" fmla="*/ 21335 h 539750"/>
                <a:gd name="T22" fmla="*/ 963168 w 963294"/>
                <a:gd name="T23" fmla="*/ 21335 h 539750"/>
                <a:gd name="T24" fmla="*/ 963168 w 963294"/>
                <a:gd name="T25" fmla="*/ 0 h 539750"/>
                <a:gd name="T26" fmla="*/ 42671 w 963294"/>
                <a:gd name="T27" fmla="*/ 496823 h 539750"/>
                <a:gd name="T28" fmla="*/ 21335 w 963294"/>
                <a:gd name="T29" fmla="*/ 496823 h 539750"/>
                <a:gd name="T30" fmla="*/ 42671 w 963294"/>
                <a:gd name="T31" fmla="*/ 518159 h 539750"/>
                <a:gd name="T32" fmla="*/ 42671 w 963294"/>
                <a:gd name="T33" fmla="*/ 496823 h 539750"/>
                <a:gd name="T34" fmla="*/ 920495 w 963294"/>
                <a:gd name="T35" fmla="*/ 496823 h 539750"/>
                <a:gd name="T36" fmla="*/ 42671 w 963294"/>
                <a:gd name="T37" fmla="*/ 496823 h 539750"/>
                <a:gd name="T38" fmla="*/ 42671 w 963294"/>
                <a:gd name="T39" fmla="*/ 518159 h 539750"/>
                <a:gd name="T40" fmla="*/ 920495 w 963294"/>
                <a:gd name="T41" fmla="*/ 518159 h 539750"/>
                <a:gd name="T42" fmla="*/ 920495 w 963294"/>
                <a:gd name="T43" fmla="*/ 496823 h 539750"/>
                <a:gd name="T44" fmla="*/ 920495 w 963294"/>
                <a:gd name="T45" fmla="*/ 21335 h 539750"/>
                <a:gd name="T46" fmla="*/ 920495 w 963294"/>
                <a:gd name="T47" fmla="*/ 518159 h 539750"/>
                <a:gd name="T48" fmla="*/ 941832 w 963294"/>
                <a:gd name="T49" fmla="*/ 496823 h 539750"/>
                <a:gd name="T50" fmla="*/ 963168 w 963294"/>
                <a:gd name="T51" fmla="*/ 496823 h 539750"/>
                <a:gd name="T52" fmla="*/ 963168 w 963294"/>
                <a:gd name="T53" fmla="*/ 39623 h 539750"/>
                <a:gd name="T54" fmla="*/ 941832 w 963294"/>
                <a:gd name="T55" fmla="*/ 39623 h 539750"/>
                <a:gd name="T56" fmla="*/ 920495 w 963294"/>
                <a:gd name="T57" fmla="*/ 21335 h 539750"/>
                <a:gd name="T58" fmla="*/ 963168 w 963294"/>
                <a:gd name="T59" fmla="*/ 496823 h 539750"/>
                <a:gd name="T60" fmla="*/ 941832 w 963294"/>
                <a:gd name="T61" fmla="*/ 496823 h 539750"/>
                <a:gd name="T62" fmla="*/ 920495 w 963294"/>
                <a:gd name="T63" fmla="*/ 518159 h 539750"/>
                <a:gd name="T64" fmla="*/ 963168 w 963294"/>
                <a:gd name="T65" fmla="*/ 518159 h 539750"/>
                <a:gd name="T66" fmla="*/ 963168 w 963294"/>
                <a:gd name="T67" fmla="*/ 496823 h 539750"/>
                <a:gd name="T68" fmla="*/ 42671 w 963294"/>
                <a:gd name="T69" fmla="*/ 21335 h 539750"/>
                <a:gd name="T70" fmla="*/ 21335 w 963294"/>
                <a:gd name="T71" fmla="*/ 39623 h 539750"/>
                <a:gd name="T72" fmla="*/ 42671 w 963294"/>
                <a:gd name="T73" fmla="*/ 39623 h 539750"/>
                <a:gd name="T74" fmla="*/ 42671 w 963294"/>
                <a:gd name="T75" fmla="*/ 21335 h 539750"/>
                <a:gd name="T76" fmla="*/ 920495 w 963294"/>
                <a:gd name="T77" fmla="*/ 21335 h 539750"/>
                <a:gd name="T78" fmla="*/ 42671 w 963294"/>
                <a:gd name="T79" fmla="*/ 21335 h 539750"/>
                <a:gd name="T80" fmla="*/ 42671 w 963294"/>
                <a:gd name="T81" fmla="*/ 39623 h 539750"/>
                <a:gd name="T82" fmla="*/ 920495 w 963294"/>
                <a:gd name="T83" fmla="*/ 39623 h 539750"/>
                <a:gd name="T84" fmla="*/ 920495 w 963294"/>
                <a:gd name="T85" fmla="*/ 21335 h 539750"/>
                <a:gd name="T86" fmla="*/ 963168 w 963294"/>
                <a:gd name="T87" fmla="*/ 21335 h 539750"/>
                <a:gd name="T88" fmla="*/ 920495 w 963294"/>
                <a:gd name="T89" fmla="*/ 21335 h 539750"/>
                <a:gd name="T90" fmla="*/ 941832 w 963294"/>
                <a:gd name="T91" fmla="*/ 39623 h 539750"/>
                <a:gd name="T92" fmla="*/ 963168 w 963294"/>
                <a:gd name="T93" fmla="*/ 39623 h 539750"/>
                <a:gd name="T94" fmla="*/ 963168 w 963294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63294" h="539750">
                  <a:moveTo>
                    <a:pt x="96316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963168" y="539495"/>
                  </a:lnTo>
                  <a:lnTo>
                    <a:pt x="963168" y="518159"/>
                  </a:lnTo>
                  <a:lnTo>
                    <a:pt x="42671" y="518159"/>
                  </a:lnTo>
                  <a:lnTo>
                    <a:pt x="21335" y="496823"/>
                  </a:lnTo>
                  <a:lnTo>
                    <a:pt x="42671" y="496823"/>
                  </a:lnTo>
                  <a:lnTo>
                    <a:pt x="42671" y="39623"/>
                  </a:lnTo>
                  <a:lnTo>
                    <a:pt x="21335" y="39623"/>
                  </a:lnTo>
                  <a:lnTo>
                    <a:pt x="42671" y="21335"/>
                  </a:lnTo>
                  <a:lnTo>
                    <a:pt x="963168" y="21335"/>
                  </a:lnTo>
                  <a:lnTo>
                    <a:pt x="963168" y="0"/>
                  </a:lnTo>
                  <a:close/>
                </a:path>
                <a:path w="963294" h="539750">
                  <a:moveTo>
                    <a:pt x="42671" y="496823"/>
                  </a:moveTo>
                  <a:lnTo>
                    <a:pt x="21335" y="496823"/>
                  </a:lnTo>
                  <a:lnTo>
                    <a:pt x="42671" y="518159"/>
                  </a:lnTo>
                  <a:lnTo>
                    <a:pt x="42671" y="496823"/>
                  </a:lnTo>
                  <a:close/>
                </a:path>
                <a:path w="963294" h="539750">
                  <a:moveTo>
                    <a:pt x="920495" y="496823"/>
                  </a:moveTo>
                  <a:lnTo>
                    <a:pt x="42671" y="496823"/>
                  </a:lnTo>
                  <a:lnTo>
                    <a:pt x="42671" y="518159"/>
                  </a:lnTo>
                  <a:lnTo>
                    <a:pt x="920495" y="518159"/>
                  </a:lnTo>
                  <a:lnTo>
                    <a:pt x="920495" y="496823"/>
                  </a:lnTo>
                  <a:close/>
                </a:path>
                <a:path w="963294" h="539750">
                  <a:moveTo>
                    <a:pt x="920495" y="21335"/>
                  </a:moveTo>
                  <a:lnTo>
                    <a:pt x="920495" y="518159"/>
                  </a:lnTo>
                  <a:lnTo>
                    <a:pt x="941832" y="496823"/>
                  </a:lnTo>
                  <a:lnTo>
                    <a:pt x="963168" y="496823"/>
                  </a:lnTo>
                  <a:lnTo>
                    <a:pt x="963168" y="39623"/>
                  </a:lnTo>
                  <a:lnTo>
                    <a:pt x="941832" y="39623"/>
                  </a:lnTo>
                  <a:lnTo>
                    <a:pt x="920495" y="21335"/>
                  </a:lnTo>
                  <a:close/>
                </a:path>
                <a:path w="963294" h="539750">
                  <a:moveTo>
                    <a:pt x="963168" y="496823"/>
                  </a:moveTo>
                  <a:lnTo>
                    <a:pt x="941832" y="496823"/>
                  </a:lnTo>
                  <a:lnTo>
                    <a:pt x="920495" y="518159"/>
                  </a:lnTo>
                  <a:lnTo>
                    <a:pt x="963168" y="518159"/>
                  </a:lnTo>
                  <a:lnTo>
                    <a:pt x="963168" y="496823"/>
                  </a:lnTo>
                  <a:close/>
                </a:path>
                <a:path w="963294" h="539750">
                  <a:moveTo>
                    <a:pt x="42671" y="21335"/>
                  </a:moveTo>
                  <a:lnTo>
                    <a:pt x="21335" y="39623"/>
                  </a:lnTo>
                  <a:lnTo>
                    <a:pt x="42671" y="39623"/>
                  </a:lnTo>
                  <a:lnTo>
                    <a:pt x="42671" y="21335"/>
                  </a:lnTo>
                  <a:close/>
                </a:path>
                <a:path w="963294" h="539750">
                  <a:moveTo>
                    <a:pt x="920495" y="21335"/>
                  </a:moveTo>
                  <a:lnTo>
                    <a:pt x="42671" y="21335"/>
                  </a:lnTo>
                  <a:lnTo>
                    <a:pt x="42671" y="39623"/>
                  </a:lnTo>
                  <a:lnTo>
                    <a:pt x="920495" y="39623"/>
                  </a:lnTo>
                  <a:lnTo>
                    <a:pt x="920495" y="21335"/>
                  </a:lnTo>
                  <a:close/>
                </a:path>
                <a:path w="963294" h="539750">
                  <a:moveTo>
                    <a:pt x="963168" y="21335"/>
                  </a:moveTo>
                  <a:lnTo>
                    <a:pt x="920495" y="21335"/>
                  </a:lnTo>
                  <a:lnTo>
                    <a:pt x="941832" y="39623"/>
                  </a:lnTo>
                  <a:lnTo>
                    <a:pt x="963168" y="39623"/>
                  </a:lnTo>
                  <a:lnTo>
                    <a:pt x="963168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8977B236-AB15-413E-9183-4150CDF2887F}"/>
              </a:ext>
            </a:extLst>
          </p:cNvPr>
          <p:cNvSpPr txBox="1"/>
          <p:nvPr/>
        </p:nvSpPr>
        <p:spPr>
          <a:xfrm>
            <a:off x="2698698" y="3722914"/>
            <a:ext cx="619525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High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36" name="object 13">
            <a:extLst>
              <a:ext uri="{FF2B5EF4-FFF2-40B4-BE49-F238E27FC236}">
                <a16:creationId xmlns:a16="http://schemas.microsoft.com/office/drawing/2014/main" id="{CA26C1AA-758F-43B8-85B9-65746E6CB9D7}"/>
              </a:ext>
            </a:extLst>
          </p:cNvPr>
          <p:cNvGrpSpPr>
            <a:grpSpLocks/>
          </p:cNvGrpSpPr>
          <p:nvPr/>
        </p:nvGrpSpPr>
        <p:grpSpPr bwMode="auto">
          <a:xfrm>
            <a:off x="3832572" y="3660962"/>
            <a:ext cx="1220320" cy="538843"/>
            <a:chOff x="2852927" y="4060444"/>
            <a:chExt cx="1344295" cy="539750"/>
          </a:xfrm>
        </p:grpSpPr>
        <p:sp>
          <p:nvSpPr>
            <p:cNvPr id="22564" name="object 14">
              <a:extLst>
                <a:ext uri="{FF2B5EF4-FFF2-40B4-BE49-F238E27FC236}">
                  <a16:creationId xmlns:a16="http://schemas.microsoft.com/office/drawing/2014/main" id="{A46794C7-BCA5-4150-8A72-ACE03DD3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263" y="4081780"/>
              <a:ext cx="1301750" cy="497205"/>
            </a:xfrm>
            <a:custGeom>
              <a:avLst/>
              <a:gdLst>
                <a:gd name="T0" fmla="*/ 1301496 w 1301750"/>
                <a:gd name="T1" fmla="*/ 0 h 497204"/>
                <a:gd name="T2" fmla="*/ 0 w 1301750"/>
                <a:gd name="T3" fmla="*/ 0 h 497204"/>
                <a:gd name="T4" fmla="*/ 0 w 1301750"/>
                <a:gd name="T5" fmla="*/ 496825 h 497204"/>
                <a:gd name="T6" fmla="*/ 1301496 w 1301750"/>
                <a:gd name="T7" fmla="*/ 496825 h 497204"/>
                <a:gd name="T8" fmla="*/ 1301496 w 130175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1750" h="497204">
                  <a:moveTo>
                    <a:pt x="1301496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1301496" y="496823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5" name="object 15">
              <a:extLst>
                <a:ext uri="{FF2B5EF4-FFF2-40B4-BE49-F238E27FC236}">
                  <a16:creationId xmlns:a16="http://schemas.microsoft.com/office/drawing/2014/main" id="{1F85BAA8-EF1E-4765-97CE-72ABFB503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27" y="4060444"/>
              <a:ext cx="1344295" cy="539750"/>
            </a:xfrm>
            <a:custGeom>
              <a:avLst/>
              <a:gdLst>
                <a:gd name="T0" fmla="*/ 1344168 w 1344295"/>
                <a:gd name="T1" fmla="*/ 0 h 539750"/>
                <a:gd name="T2" fmla="*/ 0 w 1344295"/>
                <a:gd name="T3" fmla="*/ 0 h 539750"/>
                <a:gd name="T4" fmla="*/ 0 w 1344295"/>
                <a:gd name="T5" fmla="*/ 539495 h 539750"/>
                <a:gd name="T6" fmla="*/ 1344168 w 1344295"/>
                <a:gd name="T7" fmla="*/ 539495 h 539750"/>
                <a:gd name="T8" fmla="*/ 1344168 w 1344295"/>
                <a:gd name="T9" fmla="*/ 518159 h 539750"/>
                <a:gd name="T10" fmla="*/ 39624 w 1344295"/>
                <a:gd name="T11" fmla="*/ 518159 h 539750"/>
                <a:gd name="T12" fmla="*/ 21336 w 1344295"/>
                <a:gd name="T13" fmla="*/ 496823 h 539750"/>
                <a:gd name="T14" fmla="*/ 39624 w 1344295"/>
                <a:gd name="T15" fmla="*/ 496823 h 539750"/>
                <a:gd name="T16" fmla="*/ 39624 w 1344295"/>
                <a:gd name="T17" fmla="*/ 39623 h 539750"/>
                <a:gd name="T18" fmla="*/ 21336 w 1344295"/>
                <a:gd name="T19" fmla="*/ 39623 h 539750"/>
                <a:gd name="T20" fmla="*/ 39624 w 1344295"/>
                <a:gd name="T21" fmla="*/ 21335 h 539750"/>
                <a:gd name="T22" fmla="*/ 1344168 w 1344295"/>
                <a:gd name="T23" fmla="*/ 21335 h 539750"/>
                <a:gd name="T24" fmla="*/ 1344168 w 1344295"/>
                <a:gd name="T25" fmla="*/ 0 h 539750"/>
                <a:gd name="T26" fmla="*/ 39624 w 1344295"/>
                <a:gd name="T27" fmla="*/ 496823 h 539750"/>
                <a:gd name="T28" fmla="*/ 21336 w 1344295"/>
                <a:gd name="T29" fmla="*/ 496823 h 539750"/>
                <a:gd name="T30" fmla="*/ 39624 w 1344295"/>
                <a:gd name="T31" fmla="*/ 518159 h 539750"/>
                <a:gd name="T32" fmla="*/ 39624 w 1344295"/>
                <a:gd name="T33" fmla="*/ 496823 h 539750"/>
                <a:gd name="T34" fmla="*/ 1304544 w 1344295"/>
                <a:gd name="T35" fmla="*/ 496823 h 539750"/>
                <a:gd name="T36" fmla="*/ 39624 w 1344295"/>
                <a:gd name="T37" fmla="*/ 496823 h 539750"/>
                <a:gd name="T38" fmla="*/ 39624 w 1344295"/>
                <a:gd name="T39" fmla="*/ 518159 h 539750"/>
                <a:gd name="T40" fmla="*/ 1304544 w 1344295"/>
                <a:gd name="T41" fmla="*/ 518159 h 539750"/>
                <a:gd name="T42" fmla="*/ 1304544 w 1344295"/>
                <a:gd name="T43" fmla="*/ 496823 h 539750"/>
                <a:gd name="T44" fmla="*/ 1304544 w 1344295"/>
                <a:gd name="T45" fmla="*/ 21335 h 539750"/>
                <a:gd name="T46" fmla="*/ 1304544 w 1344295"/>
                <a:gd name="T47" fmla="*/ 518159 h 539750"/>
                <a:gd name="T48" fmla="*/ 1322832 w 1344295"/>
                <a:gd name="T49" fmla="*/ 496823 h 539750"/>
                <a:gd name="T50" fmla="*/ 1344168 w 1344295"/>
                <a:gd name="T51" fmla="*/ 496823 h 539750"/>
                <a:gd name="T52" fmla="*/ 1344168 w 1344295"/>
                <a:gd name="T53" fmla="*/ 39623 h 539750"/>
                <a:gd name="T54" fmla="*/ 1322832 w 1344295"/>
                <a:gd name="T55" fmla="*/ 39623 h 539750"/>
                <a:gd name="T56" fmla="*/ 1304544 w 1344295"/>
                <a:gd name="T57" fmla="*/ 21335 h 539750"/>
                <a:gd name="T58" fmla="*/ 1344168 w 1344295"/>
                <a:gd name="T59" fmla="*/ 496823 h 539750"/>
                <a:gd name="T60" fmla="*/ 1322832 w 1344295"/>
                <a:gd name="T61" fmla="*/ 496823 h 539750"/>
                <a:gd name="T62" fmla="*/ 1304544 w 1344295"/>
                <a:gd name="T63" fmla="*/ 518159 h 539750"/>
                <a:gd name="T64" fmla="*/ 1344168 w 1344295"/>
                <a:gd name="T65" fmla="*/ 518159 h 539750"/>
                <a:gd name="T66" fmla="*/ 1344168 w 1344295"/>
                <a:gd name="T67" fmla="*/ 496823 h 539750"/>
                <a:gd name="T68" fmla="*/ 39624 w 1344295"/>
                <a:gd name="T69" fmla="*/ 21335 h 539750"/>
                <a:gd name="T70" fmla="*/ 21336 w 1344295"/>
                <a:gd name="T71" fmla="*/ 39623 h 539750"/>
                <a:gd name="T72" fmla="*/ 39624 w 1344295"/>
                <a:gd name="T73" fmla="*/ 39623 h 539750"/>
                <a:gd name="T74" fmla="*/ 39624 w 1344295"/>
                <a:gd name="T75" fmla="*/ 21335 h 539750"/>
                <a:gd name="T76" fmla="*/ 1304544 w 1344295"/>
                <a:gd name="T77" fmla="*/ 21335 h 539750"/>
                <a:gd name="T78" fmla="*/ 39624 w 1344295"/>
                <a:gd name="T79" fmla="*/ 21335 h 539750"/>
                <a:gd name="T80" fmla="*/ 39624 w 1344295"/>
                <a:gd name="T81" fmla="*/ 39623 h 539750"/>
                <a:gd name="T82" fmla="*/ 1304544 w 1344295"/>
                <a:gd name="T83" fmla="*/ 39623 h 539750"/>
                <a:gd name="T84" fmla="*/ 1304544 w 1344295"/>
                <a:gd name="T85" fmla="*/ 21335 h 539750"/>
                <a:gd name="T86" fmla="*/ 1344168 w 1344295"/>
                <a:gd name="T87" fmla="*/ 21335 h 539750"/>
                <a:gd name="T88" fmla="*/ 1304544 w 1344295"/>
                <a:gd name="T89" fmla="*/ 21335 h 539750"/>
                <a:gd name="T90" fmla="*/ 1322832 w 1344295"/>
                <a:gd name="T91" fmla="*/ 39623 h 539750"/>
                <a:gd name="T92" fmla="*/ 1344168 w 1344295"/>
                <a:gd name="T93" fmla="*/ 39623 h 539750"/>
                <a:gd name="T94" fmla="*/ 1344168 w 1344295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4295" h="539750">
                  <a:moveTo>
                    <a:pt x="134416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344168" y="539495"/>
                  </a:lnTo>
                  <a:lnTo>
                    <a:pt x="1344168" y="518159"/>
                  </a:lnTo>
                  <a:lnTo>
                    <a:pt x="39624" y="518159"/>
                  </a:lnTo>
                  <a:lnTo>
                    <a:pt x="21336" y="496823"/>
                  </a:lnTo>
                  <a:lnTo>
                    <a:pt x="39624" y="496823"/>
                  </a:lnTo>
                  <a:lnTo>
                    <a:pt x="39624" y="39623"/>
                  </a:lnTo>
                  <a:lnTo>
                    <a:pt x="21336" y="39623"/>
                  </a:lnTo>
                  <a:lnTo>
                    <a:pt x="39624" y="21335"/>
                  </a:lnTo>
                  <a:lnTo>
                    <a:pt x="1344168" y="21335"/>
                  </a:lnTo>
                  <a:lnTo>
                    <a:pt x="1344168" y="0"/>
                  </a:lnTo>
                  <a:close/>
                </a:path>
                <a:path w="1344295" h="539750">
                  <a:moveTo>
                    <a:pt x="39624" y="496823"/>
                  </a:moveTo>
                  <a:lnTo>
                    <a:pt x="21336" y="496823"/>
                  </a:lnTo>
                  <a:lnTo>
                    <a:pt x="39624" y="518159"/>
                  </a:lnTo>
                  <a:lnTo>
                    <a:pt x="39624" y="496823"/>
                  </a:lnTo>
                  <a:close/>
                </a:path>
                <a:path w="1344295" h="539750">
                  <a:moveTo>
                    <a:pt x="1304544" y="496823"/>
                  </a:moveTo>
                  <a:lnTo>
                    <a:pt x="39624" y="496823"/>
                  </a:lnTo>
                  <a:lnTo>
                    <a:pt x="39624" y="518159"/>
                  </a:lnTo>
                  <a:lnTo>
                    <a:pt x="1304544" y="518159"/>
                  </a:lnTo>
                  <a:lnTo>
                    <a:pt x="1304544" y="496823"/>
                  </a:lnTo>
                  <a:close/>
                </a:path>
                <a:path w="1344295" h="539750">
                  <a:moveTo>
                    <a:pt x="1304544" y="21335"/>
                  </a:moveTo>
                  <a:lnTo>
                    <a:pt x="1304544" y="518159"/>
                  </a:lnTo>
                  <a:lnTo>
                    <a:pt x="1322832" y="496823"/>
                  </a:lnTo>
                  <a:lnTo>
                    <a:pt x="1344168" y="496823"/>
                  </a:lnTo>
                  <a:lnTo>
                    <a:pt x="1344168" y="39623"/>
                  </a:lnTo>
                  <a:lnTo>
                    <a:pt x="1322832" y="39623"/>
                  </a:lnTo>
                  <a:lnTo>
                    <a:pt x="1304544" y="21335"/>
                  </a:lnTo>
                  <a:close/>
                </a:path>
                <a:path w="1344295" h="539750">
                  <a:moveTo>
                    <a:pt x="1344168" y="496823"/>
                  </a:moveTo>
                  <a:lnTo>
                    <a:pt x="1322832" y="496823"/>
                  </a:lnTo>
                  <a:lnTo>
                    <a:pt x="1304544" y="518159"/>
                  </a:lnTo>
                  <a:lnTo>
                    <a:pt x="1344168" y="518159"/>
                  </a:lnTo>
                  <a:lnTo>
                    <a:pt x="1344168" y="496823"/>
                  </a:lnTo>
                  <a:close/>
                </a:path>
                <a:path w="1344295" h="539750">
                  <a:moveTo>
                    <a:pt x="39624" y="21335"/>
                  </a:moveTo>
                  <a:lnTo>
                    <a:pt x="21336" y="39623"/>
                  </a:lnTo>
                  <a:lnTo>
                    <a:pt x="39624" y="39623"/>
                  </a:lnTo>
                  <a:lnTo>
                    <a:pt x="39624" y="21335"/>
                  </a:lnTo>
                  <a:close/>
                </a:path>
                <a:path w="1344295" h="539750">
                  <a:moveTo>
                    <a:pt x="1304544" y="21335"/>
                  </a:moveTo>
                  <a:lnTo>
                    <a:pt x="39624" y="21335"/>
                  </a:lnTo>
                  <a:lnTo>
                    <a:pt x="39624" y="39623"/>
                  </a:lnTo>
                  <a:lnTo>
                    <a:pt x="1304544" y="39623"/>
                  </a:lnTo>
                  <a:lnTo>
                    <a:pt x="1304544" y="21335"/>
                  </a:lnTo>
                  <a:close/>
                </a:path>
                <a:path w="1344295" h="539750">
                  <a:moveTo>
                    <a:pt x="1344168" y="21335"/>
                  </a:moveTo>
                  <a:lnTo>
                    <a:pt x="1304544" y="21335"/>
                  </a:lnTo>
                  <a:lnTo>
                    <a:pt x="1322832" y="39623"/>
                  </a:lnTo>
                  <a:lnTo>
                    <a:pt x="1344168" y="39623"/>
                  </a:lnTo>
                  <a:lnTo>
                    <a:pt x="1344168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10639497-D047-4D1F-A0BD-5B351D24D329}"/>
              </a:ext>
            </a:extLst>
          </p:cNvPr>
          <p:cNvSpPr txBox="1"/>
          <p:nvPr/>
        </p:nvSpPr>
        <p:spPr>
          <a:xfrm>
            <a:off x="3929103" y="3704232"/>
            <a:ext cx="933610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14" dirty="0">
                <a:latin typeface="Times New Roman"/>
                <a:cs typeface="Times New Roman"/>
              </a:rPr>
              <a:t>Normal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38" name="object 17">
            <a:extLst>
              <a:ext uri="{FF2B5EF4-FFF2-40B4-BE49-F238E27FC236}">
                <a16:creationId xmlns:a16="http://schemas.microsoft.com/office/drawing/2014/main" id="{4E01D966-02F8-42AB-BBB7-4773B4A56613}"/>
              </a:ext>
            </a:extLst>
          </p:cNvPr>
          <p:cNvSpPr>
            <a:spLocks/>
          </p:cNvSpPr>
          <p:nvPr/>
        </p:nvSpPr>
        <p:spPr bwMode="auto">
          <a:xfrm>
            <a:off x="2125277" y="4375937"/>
            <a:ext cx="3339673" cy="499222"/>
          </a:xfrm>
          <a:custGeom>
            <a:avLst/>
            <a:gdLst>
              <a:gd name="T0" fmla="*/ 1442189 w 3679190"/>
              <a:gd name="T1" fmla="*/ 0 h 500379"/>
              <a:gd name="T2" fmla="*/ 0 w 3679190"/>
              <a:gd name="T3" fmla="*/ 0 h 500379"/>
              <a:gd name="T4" fmla="*/ 0 w 3679190"/>
              <a:gd name="T5" fmla="*/ 499239 h 500379"/>
              <a:gd name="T6" fmla="*/ 1442189 w 3679190"/>
              <a:gd name="T7" fmla="*/ 499239 h 500379"/>
              <a:gd name="T8" fmla="*/ 1442189 w 3679190"/>
              <a:gd name="T9" fmla="*/ 0 h 500379"/>
              <a:gd name="T10" fmla="*/ 3680206 w 3679190"/>
              <a:gd name="T11" fmla="*/ 0 h 500379"/>
              <a:gd name="T12" fmla="*/ 2238004 w 3679190"/>
              <a:gd name="T13" fmla="*/ 0 h 500379"/>
              <a:gd name="T14" fmla="*/ 2238004 w 3679190"/>
              <a:gd name="T15" fmla="*/ 499239 h 500379"/>
              <a:gd name="T16" fmla="*/ 3680206 w 3679190"/>
              <a:gd name="T17" fmla="*/ 499239 h 500379"/>
              <a:gd name="T18" fmla="*/ 3680206 w 3679190"/>
              <a:gd name="T19" fmla="*/ 0 h 5003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79190" h="500379">
                <a:moveTo>
                  <a:pt x="1441691" y="0"/>
                </a:moveTo>
                <a:lnTo>
                  <a:pt x="0" y="0"/>
                </a:lnTo>
                <a:lnTo>
                  <a:pt x="0" y="499872"/>
                </a:lnTo>
                <a:lnTo>
                  <a:pt x="1441691" y="499872"/>
                </a:lnTo>
                <a:lnTo>
                  <a:pt x="1441691" y="0"/>
                </a:lnTo>
                <a:close/>
              </a:path>
              <a:path w="3679190" h="500379">
                <a:moveTo>
                  <a:pt x="3678936" y="0"/>
                </a:moveTo>
                <a:lnTo>
                  <a:pt x="2237232" y="0"/>
                </a:lnTo>
                <a:lnTo>
                  <a:pt x="2237232" y="499872"/>
                </a:lnTo>
                <a:lnTo>
                  <a:pt x="3678936" y="499872"/>
                </a:lnTo>
                <a:lnTo>
                  <a:pt x="36789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EC5BCB1-9AE4-4BD8-A187-751B672775C2}"/>
              </a:ext>
            </a:extLst>
          </p:cNvPr>
          <p:cNvSpPr txBox="1"/>
          <p:nvPr/>
        </p:nvSpPr>
        <p:spPr>
          <a:xfrm>
            <a:off x="2203077" y="4401559"/>
            <a:ext cx="2969399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tabLst>
                <a:tab pos="2041525" algn="l"/>
              </a:tabLst>
              <a:defRPr/>
            </a:pPr>
            <a:r>
              <a:rPr sz="2360" dirty="0">
                <a:latin typeface="Times New Roman"/>
                <a:cs typeface="Times New Roman"/>
              </a:rPr>
              <a:t>[3+,</a:t>
            </a:r>
            <a:r>
              <a:rPr sz="2360" spc="-23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4-]	</a:t>
            </a:r>
            <a:r>
              <a:rPr sz="2360" dirty="0">
                <a:latin typeface="Times New Roman"/>
                <a:cs typeface="Times New Roman"/>
              </a:rPr>
              <a:t>[6+,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1-]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40" name="object 19">
            <a:extLst>
              <a:ext uri="{FF2B5EF4-FFF2-40B4-BE49-F238E27FC236}">
                <a16:creationId xmlns:a16="http://schemas.microsoft.com/office/drawing/2014/main" id="{ED315B76-D122-42C9-9C38-8CFABB46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36" y="1921148"/>
            <a:ext cx="1201591" cy="81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S=[9+,5-]  E=0.940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ADF4BF5-A0CA-4183-BFF2-3DC1E586D916}"/>
              </a:ext>
            </a:extLst>
          </p:cNvPr>
          <p:cNvSpPr txBox="1"/>
          <p:nvPr/>
        </p:nvSpPr>
        <p:spPr>
          <a:xfrm>
            <a:off x="1307690" y="4828976"/>
            <a:ext cx="5373257" cy="1180665"/>
          </a:xfrm>
          <a:prstGeom prst="rect">
            <a:avLst/>
          </a:prstGeom>
        </p:spPr>
        <p:txBody>
          <a:bodyPr wrap="square" lIns="0" tIns="10372" rIns="0" bIns="0">
            <a:spAutoFit/>
          </a:bodyPr>
          <a:lstStyle/>
          <a:p>
            <a:pPr marL="459243" defTabSz="829748">
              <a:spcBef>
                <a:spcPts val="82"/>
              </a:spcBef>
              <a:defRPr/>
            </a:pPr>
            <a:r>
              <a:rPr sz="2360" spc="-5" dirty="0">
                <a:latin typeface="Times New Roman"/>
                <a:cs typeface="Times New Roman"/>
              </a:rPr>
              <a:t>E=0.985</a:t>
            </a:r>
            <a:endParaRPr sz="2360" dirty="0">
              <a:latin typeface="Times New Roman"/>
              <a:cs typeface="Times New Roman"/>
            </a:endParaRPr>
          </a:p>
          <a:p>
            <a:pPr marL="11524" defTabSz="829748">
              <a:spcBef>
                <a:spcPts val="1520"/>
              </a:spcBef>
              <a:defRPr/>
            </a:pPr>
            <a:r>
              <a:rPr sz="1997" spc="-5" dirty="0">
                <a:latin typeface="Times New Roman"/>
                <a:cs typeface="Times New Roman"/>
              </a:rPr>
              <a:t>Gain(S,Humidity)</a:t>
            </a:r>
            <a:r>
              <a:rPr sz="1997" spc="54" dirty="0">
                <a:latin typeface="Times New Roman"/>
                <a:cs typeface="Times New Roman"/>
              </a:rPr>
              <a:t>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endParaRPr sz="1997" dirty="0">
              <a:latin typeface="Times New Roman"/>
              <a:cs typeface="Times New Roman"/>
            </a:endParaRPr>
          </a:p>
          <a:p>
            <a:pPr marL="259872" defTabSz="829748">
              <a:spcBef>
                <a:spcPts val="9"/>
              </a:spcBef>
              <a:defRPr/>
            </a:pPr>
            <a:r>
              <a:rPr sz="1997" dirty="0">
                <a:latin typeface="Times New Roman"/>
                <a:cs typeface="Times New Roman"/>
              </a:rPr>
              <a:t>0.940-(7/14)*0.985-(7/14)*0.592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9" dirty="0">
                <a:latin typeface="Times New Roman"/>
                <a:cs typeface="Times New Roman"/>
              </a:rPr>
              <a:t> </a:t>
            </a:r>
            <a:r>
              <a:rPr sz="1997" b="1" spc="5" dirty="0">
                <a:latin typeface="Times New Roman"/>
                <a:cs typeface="Times New Roman"/>
              </a:rPr>
              <a:t>0.151</a:t>
            </a:r>
            <a:endParaRPr sz="1997" dirty="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28C1413-88CB-4386-8042-C920CC617BCB}"/>
              </a:ext>
            </a:extLst>
          </p:cNvPr>
          <p:cNvSpPr txBox="1"/>
          <p:nvPr/>
        </p:nvSpPr>
        <p:spPr>
          <a:xfrm>
            <a:off x="4158183" y="4943236"/>
            <a:ext cx="1047429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5" dirty="0">
                <a:latin typeface="Times New Roman"/>
                <a:cs typeface="Times New Roman"/>
              </a:rPr>
              <a:t>E=0.592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43" name="object 22">
            <a:extLst>
              <a:ext uri="{FF2B5EF4-FFF2-40B4-BE49-F238E27FC236}">
                <a16:creationId xmlns:a16="http://schemas.microsoft.com/office/drawing/2014/main" id="{BBD87416-1875-43CA-BF8A-C13A612DC15F}"/>
              </a:ext>
            </a:extLst>
          </p:cNvPr>
          <p:cNvGrpSpPr>
            <a:grpSpLocks/>
          </p:cNvGrpSpPr>
          <p:nvPr/>
        </p:nvGrpSpPr>
        <p:grpSpPr bwMode="auto">
          <a:xfrm>
            <a:off x="7208265" y="2655314"/>
            <a:ext cx="1702974" cy="1838405"/>
            <a:chOff x="6571488" y="3018027"/>
            <a:chExt cx="1877695" cy="1841500"/>
          </a:xfrm>
        </p:grpSpPr>
        <p:sp>
          <p:nvSpPr>
            <p:cNvPr id="22561" name="object 23">
              <a:extLst>
                <a:ext uri="{FF2B5EF4-FFF2-40B4-BE49-F238E27FC236}">
                  <a16:creationId xmlns:a16="http://schemas.microsoft.com/office/drawing/2014/main" id="{23982D90-2674-4F97-8504-29F907B29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488" y="3511803"/>
              <a:ext cx="1877695" cy="1347470"/>
            </a:xfrm>
            <a:custGeom>
              <a:avLst/>
              <a:gdLst>
                <a:gd name="T0" fmla="*/ 862584 w 1877695"/>
                <a:gd name="T1" fmla="*/ 24384 h 1347470"/>
                <a:gd name="T2" fmla="*/ 829056 w 1877695"/>
                <a:gd name="T3" fmla="*/ 0 h 1347470"/>
                <a:gd name="T4" fmla="*/ 0 w 1877695"/>
                <a:gd name="T5" fmla="*/ 1325880 h 1347470"/>
                <a:gd name="T6" fmla="*/ 33528 w 1877695"/>
                <a:gd name="T7" fmla="*/ 1347216 h 1347470"/>
                <a:gd name="T8" fmla="*/ 862584 w 1877695"/>
                <a:gd name="T9" fmla="*/ 24384 h 1347470"/>
                <a:gd name="T10" fmla="*/ 1877568 w 1877695"/>
                <a:gd name="T11" fmla="*/ 1325880 h 1347470"/>
                <a:gd name="T12" fmla="*/ 1118616 w 1877695"/>
                <a:gd name="T13" fmla="*/ 3048 h 1347470"/>
                <a:gd name="T14" fmla="*/ 1082040 w 1877695"/>
                <a:gd name="T15" fmla="*/ 21336 h 1347470"/>
                <a:gd name="T16" fmla="*/ 1840992 w 1877695"/>
                <a:gd name="T17" fmla="*/ 1347216 h 1347470"/>
                <a:gd name="T18" fmla="*/ 1877568 w 1877695"/>
                <a:gd name="T19" fmla="*/ 1325880 h 13474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77695" h="1347470">
                  <a:moveTo>
                    <a:pt x="862584" y="24384"/>
                  </a:moveTo>
                  <a:lnTo>
                    <a:pt x="829056" y="0"/>
                  </a:lnTo>
                  <a:lnTo>
                    <a:pt x="0" y="1325880"/>
                  </a:lnTo>
                  <a:lnTo>
                    <a:pt x="33528" y="1347216"/>
                  </a:lnTo>
                  <a:lnTo>
                    <a:pt x="862584" y="24384"/>
                  </a:lnTo>
                  <a:close/>
                </a:path>
                <a:path w="1877695" h="1347470">
                  <a:moveTo>
                    <a:pt x="1877568" y="1325880"/>
                  </a:moveTo>
                  <a:lnTo>
                    <a:pt x="1118616" y="3048"/>
                  </a:lnTo>
                  <a:lnTo>
                    <a:pt x="1082040" y="21336"/>
                  </a:lnTo>
                  <a:lnTo>
                    <a:pt x="1840992" y="1347216"/>
                  </a:lnTo>
                  <a:lnTo>
                    <a:pt x="1877568" y="1325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2" name="object 24">
              <a:extLst>
                <a:ext uri="{FF2B5EF4-FFF2-40B4-BE49-F238E27FC236}">
                  <a16:creationId xmlns:a16="http://schemas.microsoft.com/office/drawing/2014/main" id="{429D2090-0911-42B1-99E4-507B03FE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08" y="3039363"/>
              <a:ext cx="996950" cy="497205"/>
            </a:xfrm>
            <a:custGeom>
              <a:avLst/>
              <a:gdLst>
                <a:gd name="T0" fmla="*/ 996696 w 996950"/>
                <a:gd name="T1" fmla="*/ 0 h 497204"/>
                <a:gd name="T2" fmla="*/ 0 w 996950"/>
                <a:gd name="T3" fmla="*/ 0 h 497204"/>
                <a:gd name="T4" fmla="*/ 0 w 996950"/>
                <a:gd name="T5" fmla="*/ 496826 h 497204"/>
                <a:gd name="T6" fmla="*/ 996696 w 996950"/>
                <a:gd name="T7" fmla="*/ 496826 h 497204"/>
                <a:gd name="T8" fmla="*/ 996696 w 99695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6950" h="497204">
                  <a:moveTo>
                    <a:pt x="996696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996696" y="496824"/>
                  </a:lnTo>
                  <a:lnTo>
                    <a:pt x="9966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3" name="object 25">
              <a:extLst>
                <a:ext uri="{FF2B5EF4-FFF2-40B4-BE49-F238E27FC236}">
                  <a16:creationId xmlns:a16="http://schemas.microsoft.com/office/drawing/2014/main" id="{864DC2B3-6CBE-41EB-806B-3A158001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3072" y="3018027"/>
              <a:ext cx="1036319" cy="539750"/>
            </a:xfrm>
            <a:custGeom>
              <a:avLst/>
              <a:gdLst>
                <a:gd name="T0" fmla="*/ 1036318 w 1036320"/>
                <a:gd name="T1" fmla="*/ 0 h 539750"/>
                <a:gd name="T2" fmla="*/ 0 w 1036320"/>
                <a:gd name="T3" fmla="*/ 0 h 539750"/>
                <a:gd name="T4" fmla="*/ 0 w 1036320"/>
                <a:gd name="T5" fmla="*/ 539496 h 539750"/>
                <a:gd name="T6" fmla="*/ 1036318 w 1036320"/>
                <a:gd name="T7" fmla="*/ 539496 h 539750"/>
                <a:gd name="T8" fmla="*/ 1036318 w 1036320"/>
                <a:gd name="T9" fmla="*/ 518160 h 539750"/>
                <a:gd name="T10" fmla="*/ 42672 w 1036320"/>
                <a:gd name="T11" fmla="*/ 518160 h 539750"/>
                <a:gd name="T12" fmla="*/ 21335 w 1036320"/>
                <a:gd name="T13" fmla="*/ 499872 h 539750"/>
                <a:gd name="T14" fmla="*/ 42672 w 1036320"/>
                <a:gd name="T15" fmla="*/ 499872 h 539750"/>
                <a:gd name="T16" fmla="*/ 42672 w 1036320"/>
                <a:gd name="T17" fmla="*/ 42672 h 539750"/>
                <a:gd name="T18" fmla="*/ 21335 w 1036320"/>
                <a:gd name="T19" fmla="*/ 42672 h 539750"/>
                <a:gd name="T20" fmla="*/ 42672 w 1036320"/>
                <a:gd name="T21" fmla="*/ 21336 h 539750"/>
                <a:gd name="T22" fmla="*/ 1036318 w 1036320"/>
                <a:gd name="T23" fmla="*/ 21336 h 539750"/>
                <a:gd name="T24" fmla="*/ 1036318 w 1036320"/>
                <a:gd name="T25" fmla="*/ 0 h 539750"/>
                <a:gd name="T26" fmla="*/ 42672 w 1036320"/>
                <a:gd name="T27" fmla="*/ 499872 h 539750"/>
                <a:gd name="T28" fmla="*/ 21335 w 1036320"/>
                <a:gd name="T29" fmla="*/ 499872 h 539750"/>
                <a:gd name="T30" fmla="*/ 42672 w 1036320"/>
                <a:gd name="T31" fmla="*/ 518160 h 539750"/>
                <a:gd name="T32" fmla="*/ 42672 w 1036320"/>
                <a:gd name="T33" fmla="*/ 499872 h 539750"/>
                <a:gd name="T34" fmla="*/ 996694 w 1036320"/>
                <a:gd name="T35" fmla="*/ 499872 h 539750"/>
                <a:gd name="T36" fmla="*/ 42672 w 1036320"/>
                <a:gd name="T37" fmla="*/ 499872 h 539750"/>
                <a:gd name="T38" fmla="*/ 42672 w 1036320"/>
                <a:gd name="T39" fmla="*/ 518160 h 539750"/>
                <a:gd name="T40" fmla="*/ 996694 w 1036320"/>
                <a:gd name="T41" fmla="*/ 518160 h 539750"/>
                <a:gd name="T42" fmla="*/ 996694 w 1036320"/>
                <a:gd name="T43" fmla="*/ 499872 h 539750"/>
                <a:gd name="T44" fmla="*/ 996694 w 1036320"/>
                <a:gd name="T45" fmla="*/ 21336 h 539750"/>
                <a:gd name="T46" fmla="*/ 996694 w 1036320"/>
                <a:gd name="T47" fmla="*/ 518160 h 539750"/>
                <a:gd name="T48" fmla="*/ 1018029 w 1036320"/>
                <a:gd name="T49" fmla="*/ 499872 h 539750"/>
                <a:gd name="T50" fmla="*/ 1036318 w 1036320"/>
                <a:gd name="T51" fmla="*/ 499872 h 539750"/>
                <a:gd name="T52" fmla="*/ 1036318 w 1036320"/>
                <a:gd name="T53" fmla="*/ 42672 h 539750"/>
                <a:gd name="T54" fmla="*/ 1018029 w 1036320"/>
                <a:gd name="T55" fmla="*/ 42672 h 539750"/>
                <a:gd name="T56" fmla="*/ 996694 w 1036320"/>
                <a:gd name="T57" fmla="*/ 21336 h 539750"/>
                <a:gd name="T58" fmla="*/ 1036318 w 1036320"/>
                <a:gd name="T59" fmla="*/ 499872 h 539750"/>
                <a:gd name="T60" fmla="*/ 1018029 w 1036320"/>
                <a:gd name="T61" fmla="*/ 499872 h 539750"/>
                <a:gd name="T62" fmla="*/ 996694 w 1036320"/>
                <a:gd name="T63" fmla="*/ 518160 h 539750"/>
                <a:gd name="T64" fmla="*/ 1036318 w 1036320"/>
                <a:gd name="T65" fmla="*/ 518160 h 539750"/>
                <a:gd name="T66" fmla="*/ 1036318 w 1036320"/>
                <a:gd name="T67" fmla="*/ 499872 h 539750"/>
                <a:gd name="T68" fmla="*/ 42672 w 1036320"/>
                <a:gd name="T69" fmla="*/ 21336 h 539750"/>
                <a:gd name="T70" fmla="*/ 21335 w 1036320"/>
                <a:gd name="T71" fmla="*/ 42672 h 539750"/>
                <a:gd name="T72" fmla="*/ 42672 w 1036320"/>
                <a:gd name="T73" fmla="*/ 42672 h 539750"/>
                <a:gd name="T74" fmla="*/ 42672 w 1036320"/>
                <a:gd name="T75" fmla="*/ 21336 h 539750"/>
                <a:gd name="T76" fmla="*/ 996694 w 1036320"/>
                <a:gd name="T77" fmla="*/ 21336 h 539750"/>
                <a:gd name="T78" fmla="*/ 42672 w 1036320"/>
                <a:gd name="T79" fmla="*/ 21336 h 539750"/>
                <a:gd name="T80" fmla="*/ 42672 w 1036320"/>
                <a:gd name="T81" fmla="*/ 42672 h 539750"/>
                <a:gd name="T82" fmla="*/ 996694 w 1036320"/>
                <a:gd name="T83" fmla="*/ 42672 h 539750"/>
                <a:gd name="T84" fmla="*/ 996694 w 1036320"/>
                <a:gd name="T85" fmla="*/ 21336 h 539750"/>
                <a:gd name="T86" fmla="*/ 1036318 w 1036320"/>
                <a:gd name="T87" fmla="*/ 21336 h 539750"/>
                <a:gd name="T88" fmla="*/ 996694 w 1036320"/>
                <a:gd name="T89" fmla="*/ 21336 h 539750"/>
                <a:gd name="T90" fmla="*/ 1018029 w 1036320"/>
                <a:gd name="T91" fmla="*/ 42672 h 539750"/>
                <a:gd name="T92" fmla="*/ 1036318 w 1036320"/>
                <a:gd name="T93" fmla="*/ 42672 h 539750"/>
                <a:gd name="T94" fmla="*/ 1036318 w 1036320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36320" h="539750">
                  <a:moveTo>
                    <a:pt x="103632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036320" y="539496"/>
                  </a:lnTo>
                  <a:lnTo>
                    <a:pt x="1036320" y="518160"/>
                  </a:lnTo>
                  <a:lnTo>
                    <a:pt x="42672" y="518160"/>
                  </a:lnTo>
                  <a:lnTo>
                    <a:pt x="21335" y="499872"/>
                  </a:lnTo>
                  <a:lnTo>
                    <a:pt x="42672" y="499872"/>
                  </a:lnTo>
                  <a:lnTo>
                    <a:pt x="42672" y="42672"/>
                  </a:lnTo>
                  <a:lnTo>
                    <a:pt x="21335" y="42672"/>
                  </a:lnTo>
                  <a:lnTo>
                    <a:pt x="42672" y="21336"/>
                  </a:lnTo>
                  <a:lnTo>
                    <a:pt x="1036320" y="21336"/>
                  </a:lnTo>
                  <a:lnTo>
                    <a:pt x="1036320" y="0"/>
                  </a:lnTo>
                  <a:close/>
                </a:path>
                <a:path w="1036320" h="539750">
                  <a:moveTo>
                    <a:pt x="42672" y="499872"/>
                  </a:moveTo>
                  <a:lnTo>
                    <a:pt x="21335" y="499872"/>
                  </a:lnTo>
                  <a:lnTo>
                    <a:pt x="42672" y="518160"/>
                  </a:lnTo>
                  <a:lnTo>
                    <a:pt x="42672" y="499872"/>
                  </a:lnTo>
                  <a:close/>
                </a:path>
                <a:path w="1036320" h="539750">
                  <a:moveTo>
                    <a:pt x="996696" y="499872"/>
                  </a:moveTo>
                  <a:lnTo>
                    <a:pt x="42672" y="499872"/>
                  </a:lnTo>
                  <a:lnTo>
                    <a:pt x="42672" y="518160"/>
                  </a:lnTo>
                  <a:lnTo>
                    <a:pt x="996696" y="518160"/>
                  </a:lnTo>
                  <a:lnTo>
                    <a:pt x="996696" y="499872"/>
                  </a:lnTo>
                  <a:close/>
                </a:path>
                <a:path w="1036320" h="539750">
                  <a:moveTo>
                    <a:pt x="996696" y="21336"/>
                  </a:moveTo>
                  <a:lnTo>
                    <a:pt x="996696" y="518160"/>
                  </a:lnTo>
                  <a:lnTo>
                    <a:pt x="1018031" y="499872"/>
                  </a:lnTo>
                  <a:lnTo>
                    <a:pt x="1036320" y="499872"/>
                  </a:lnTo>
                  <a:lnTo>
                    <a:pt x="1036320" y="42672"/>
                  </a:lnTo>
                  <a:lnTo>
                    <a:pt x="1018031" y="42672"/>
                  </a:lnTo>
                  <a:lnTo>
                    <a:pt x="996696" y="21336"/>
                  </a:lnTo>
                  <a:close/>
                </a:path>
                <a:path w="1036320" h="539750">
                  <a:moveTo>
                    <a:pt x="1036320" y="499872"/>
                  </a:moveTo>
                  <a:lnTo>
                    <a:pt x="1018031" y="499872"/>
                  </a:lnTo>
                  <a:lnTo>
                    <a:pt x="996696" y="518160"/>
                  </a:lnTo>
                  <a:lnTo>
                    <a:pt x="1036320" y="518160"/>
                  </a:lnTo>
                  <a:lnTo>
                    <a:pt x="1036320" y="499872"/>
                  </a:lnTo>
                  <a:close/>
                </a:path>
                <a:path w="1036320" h="539750">
                  <a:moveTo>
                    <a:pt x="42672" y="21336"/>
                  </a:moveTo>
                  <a:lnTo>
                    <a:pt x="21335" y="42672"/>
                  </a:lnTo>
                  <a:lnTo>
                    <a:pt x="42672" y="42672"/>
                  </a:lnTo>
                  <a:lnTo>
                    <a:pt x="42672" y="21336"/>
                  </a:lnTo>
                  <a:close/>
                </a:path>
                <a:path w="1036320" h="539750">
                  <a:moveTo>
                    <a:pt x="996696" y="21336"/>
                  </a:moveTo>
                  <a:lnTo>
                    <a:pt x="42672" y="21336"/>
                  </a:lnTo>
                  <a:lnTo>
                    <a:pt x="42672" y="42672"/>
                  </a:lnTo>
                  <a:lnTo>
                    <a:pt x="996696" y="42672"/>
                  </a:lnTo>
                  <a:lnTo>
                    <a:pt x="996696" y="21336"/>
                  </a:lnTo>
                  <a:close/>
                </a:path>
                <a:path w="1036320" h="539750">
                  <a:moveTo>
                    <a:pt x="1036320" y="21336"/>
                  </a:moveTo>
                  <a:lnTo>
                    <a:pt x="996696" y="21336"/>
                  </a:lnTo>
                  <a:lnTo>
                    <a:pt x="1018031" y="42672"/>
                  </a:lnTo>
                  <a:lnTo>
                    <a:pt x="1036320" y="42672"/>
                  </a:lnTo>
                  <a:lnTo>
                    <a:pt x="1036320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0AC35961-B571-4727-9D1E-CF73B8D383B2}"/>
              </a:ext>
            </a:extLst>
          </p:cNvPr>
          <p:cNvSpPr txBox="1"/>
          <p:nvPr/>
        </p:nvSpPr>
        <p:spPr>
          <a:xfrm>
            <a:off x="7741345" y="2761979"/>
            <a:ext cx="672834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118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360" spc="-5" dirty="0">
                <a:solidFill>
                  <a:srgbClr val="FF0000"/>
                </a:solidFill>
                <a:latin typeface="Times New Roman"/>
                <a:cs typeface="Times New Roman"/>
              </a:rPr>
              <a:t>ind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45" name="object 27">
            <a:extLst>
              <a:ext uri="{FF2B5EF4-FFF2-40B4-BE49-F238E27FC236}">
                <a16:creationId xmlns:a16="http://schemas.microsoft.com/office/drawing/2014/main" id="{0D89FD37-4944-444A-BAC1-438F3944F50D}"/>
              </a:ext>
            </a:extLst>
          </p:cNvPr>
          <p:cNvGrpSpPr>
            <a:grpSpLocks/>
          </p:cNvGrpSpPr>
          <p:nvPr/>
        </p:nvGrpSpPr>
        <p:grpSpPr bwMode="auto">
          <a:xfrm>
            <a:off x="7080037" y="3660962"/>
            <a:ext cx="1007088" cy="538843"/>
            <a:chOff x="6431279" y="4060444"/>
            <a:chExt cx="1109980" cy="539750"/>
          </a:xfrm>
        </p:grpSpPr>
        <p:sp>
          <p:nvSpPr>
            <p:cNvPr id="22559" name="object 28">
              <a:extLst>
                <a:ext uri="{FF2B5EF4-FFF2-40B4-BE49-F238E27FC236}">
                  <a16:creationId xmlns:a16="http://schemas.microsoft.com/office/drawing/2014/main" id="{643B1A82-E125-4EDA-9D58-344CB165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615" y="4081780"/>
              <a:ext cx="1066800" cy="497205"/>
            </a:xfrm>
            <a:custGeom>
              <a:avLst/>
              <a:gdLst>
                <a:gd name="T0" fmla="*/ 1066799 w 1066800"/>
                <a:gd name="T1" fmla="*/ 0 h 497204"/>
                <a:gd name="T2" fmla="*/ 0 w 1066800"/>
                <a:gd name="T3" fmla="*/ 0 h 497204"/>
                <a:gd name="T4" fmla="*/ 0 w 1066800"/>
                <a:gd name="T5" fmla="*/ 496825 h 497204"/>
                <a:gd name="T6" fmla="*/ 1066799 w 1066800"/>
                <a:gd name="T7" fmla="*/ 496825 h 497204"/>
                <a:gd name="T8" fmla="*/ 1066799 w 1066800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6800" h="497204">
                  <a:moveTo>
                    <a:pt x="1066799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1066799" y="496823"/>
                  </a:lnTo>
                  <a:lnTo>
                    <a:pt x="1066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60" name="object 29">
              <a:extLst>
                <a:ext uri="{FF2B5EF4-FFF2-40B4-BE49-F238E27FC236}">
                  <a16:creationId xmlns:a16="http://schemas.microsoft.com/office/drawing/2014/main" id="{79B5C3C9-2F32-457B-A389-CC7F90F7B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279" y="4060444"/>
              <a:ext cx="1109980" cy="539750"/>
            </a:xfrm>
            <a:custGeom>
              <a:avLst/>
              <a:gdLst>
                <a:gd name="T0" fmla="*/ 1109474 w 1109979"/>
                <a:gd name="T1" fmla="*/ 0 h 539750"/>
                <a:gd name="T2" fmla="*/ 0 w 1109979"/>
                <a:gd name="T3" fmla="*/ 0 h 539750"/>
                <a:gd name="T4" fmla="*/ 0 w 1109979"/>
                <a:gd name="T5" fmla="*/ 539495 h 539750"/>
                <a:gd name="T6" fmla="*/ 1109474 w 1109979"/>
                <a:gd name="T7" fmla="*/ 539495 h 539750"/>
                <a:gd name="T8" fmla="*/ 1109474 w 1109979"/>
                <a:gd name="T9" fmla="*/ 518159 h 539750"/>
                <a:gd name="T10" fmla="*/ 42672 w 1109979"/>
                <a:gd name="T11" fmla="*/ 518159 h 539750"/>
                <a:gd name="T12" fmla="*/ 21336 w 1109979"/>
                <a:gd name="T13" fmla="*/ 496823 h 539750"/>
                <a:gd name="T14" fmla="*/ 42672 w 1109979"/>
                <a:gd name="T15" fmla="*/ 496823 h 539750"/>
                <a:gd name="T16" fmla="*/ 42672 w 1109979"/>
                <a:gd name="T17" fmla="*/ 39623 h 539750"/>
                <a:gd name="T18" fmla="*/ 21336 w 1109979"/>
                <a:gd name="T19" fmla="*/ 39623 h 539750"/>
                <a:gd name="T20" fmla="*/ 42672 w 1109979"/>
                <a:gd name="T21" fmla="*/ 21335 h 539750"/>
                <a:gd name="T22" fmla="*/ 1109474 w 1109979"/>
                <a:gd name="T23" fmla="*/ 21335 h 539750"/>
                <a:gd name="T24" fmla="*/ 1109474 w 1109979"/>
                <a:gd name="T25" fmla="*/ 0 h 539750"/>
                <a:gd name="T26" fmla="*/ 42672 w 1109979"/>
                <a:gd name="T27" fmla="*/ 496823 h 539750"/>
                <a:gd name="T28" fmla="*/ 21336 w 1109979"/>
                <a:gd name="T29" fmla="*/ 496823 h 539750"/>
                <a:gd name="T30" fmla="*/ 42672 w 1109979"/>
                <a:gd name="T31" fmla="*/ 518159 h 539750"/>
                <a:gd name="T32" fmla="*/ 42672 w 1109979"/>
                <a:gd name="T33" fmla="*/ 496823 h 539750"/>
                <a:gd name="T34" fmla="*/ 1066802 w 1109979"/>
                <a:gd name="T35" fmla="*/ 496823 h 539750"/>
                <a:gd name="T36" fmla="*/ 42672 w 1109979"/>
                <a:gd name="T37" fmla="*/ 496823 h 539750"/>
                <a:gd name="T38" fmla="*/ 42672 w 1109979"/>
                <a:gd name="T39" fmla="*/ 518159 h 539750"/>
                <a:gd name="T40" fmla="*/ 1066802 w 1109979"/>
                <a:gd name="T41" fmla="*/ 518159 h 539750"/>
                <a:gd name="T42" fmla="*/ 1066802 w 1109979"/>
                <a:gd name="T43" fmla="*/ 496823 h 539750"/>
                <a:gd name="T44" fmla="*/ 1066802 w 1109979"/>
                <a:gd name="T45" fmla="*/ 21335 h 539750"/>
                <a:gd name="T46" fmla="*/ 1066802 w 1109979"/>
                <a:gd name="T47" fmla="*/ 518159 h 539750"/>
                <a:gd name="T48" fmla="*/ 1088138 w 1109979"/>
                <a:gd name="T49" fmla="*/ 496823 h 539750"/>
                <a:gd name="T50" fmla="*/ 1109474 w 1109979"/>
                <a:gd name="T51" fmla="*/ 496823 h 539750"/>
                <a:gd name="T52" fmla="*/ 1109474 w 1109979"/>
                <a:gd name="T53" fmla="*/ 39623 h 539750"/>
                <a:gd name="T54" fmla="*/ 1088138 w 1109979"/>
                <a:gd name="T55" fmla="*/ 39623 h 539750"/>
                <a:gd name="T56" fmla="*/ 1066802 w 1109979"/>
                <a:gd name="T57" fmla="*/ 21335 h 539750"/>
                <a:gd name="T58" fmla="*/ 1109474 w 1109979"/>
                <a:gd name="T59" fmla="*/ 496823 h 539750"/>
                <a:gd name="T60" fmla="*/ 1088138 w 1109979"/>
                <a:gd name="T61" fmla="*/ 496823 h 539750"/>
                <a:gd name="T62" fmla="*/ 1066802 w 1109979"/>
                <a:gd name="T63" fmla="*/ 518159 h 539750"/>
                <a:gd name="T64" fmla="*/ 1109474 w 1109979"/>
                <a:gd name="T65" fmla="*/ 518159 h 539750"/>
                <a:gd name="T66" fmla="*/ 1109474 w 1109979"/>
                <a:gd name="T67" fmla="*/ 496823 h 539750"/>
                <a:gd name="T68" fmla="*/ 42672 w 1109979"/>
                <a:gd name="T69" fmla="*/ 21335 h 539750"/>
                <a:gd name="T70" fmla="*/ 21336 w 1109979"/>
                <a:gd name="T71" fmla="*/ 39623 h 539750"/>
                <a:gd name="T72" fmla="*/ 42672 w 1109979"/>
                <a:gd name="T73" fmla="*/ 39623 h 539750"/>
                <a:gd name="T74" fmla="*/ 42672 w 1109979"/>
                <a:gd name="T75" fmla="*/ 21335 h 539750"/>
                <a:gd name="T76" fmla="*/ 1066802 w 1109979"/>
                <a:gd name="T77" fmla="*/ 21335 h 539750"/>
                <a:gd name="T78" fmla="*/ 42672 w 1109979"/>
                <a:gd name="T79" fmla="*/ 21335 h 539750"/>
                <a:gd name="T80" fmla="*/ 42672 w 1109979"/>
                <a:gd name="T81" fmla="*/ 39623 h 539750"/>
                <a:gd name="T82" fmla="*/ 1066802 w 1109979"/>
                <a:gd name="T83" fmla="*/ 39623 h 539750"/>
                <a:gd name="T84" fmla="*/ 1066802 w 1109979"/>
                <a:gd name="T85" fmla="*/ 21335 h 539750"/>
                <a:gd name="T86" fmla="*/ 1109474 w 1109979"/>
                <a:gd name="T87" fmla="*/ 21335 h 539750"/>
                <a:gd name="T88" fmla="*/ 1066802 w 1109979"/>
                <a:gd name="T89" fmla="*/ 21335 h 539750"/>
                <a:gd name="T90" fmla="*/ 1088138 w 1109979"/>
                <a:gd name="T91" fmla="*/ 39623 h 539750"/>
                <a:gd name="T92" fmla="*/ 1109474 w 1109979"/>
                <a:gd name="T93" fmla="*/ 39623 h 539750"/>
                <a:gd name="T94" fmla="*/ 1109474 w 1109979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09979" h="539750">
                  <a:moveTo>
                    <a:pt x="1109472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109472" y="539495"/>
                  </a:lnTo>
                  <a:lnTo>
                    <a:pt x="1109472" y="518159"/>
                  </a:lnTo>
                  <a:lnTo>
                    <a:pt x="42672" y="518159"/>
                  </a:lnTo>
                  <a:lnTo>
                    <a:pt x="21336" y="496823"/>
                  </a:lnTo>
                  <a:lnTo>
                    <a:pt x="42672" y="496823"/>
                  </a:lnTo>
                  <a:lnTo>
                    <a:pt x="42672" y="39623"/>
                  </a:lnTo>
                  <a:lnTo>
                    <a:pt x="21336" y="39623"/>
                  </a:lnTo>
                  <a:lnTo>
                    <a:pt x="42672" y="21335"/>
                  </a:lnTo>
                  <a:lnTo>
                    <a:pt x="1109472" y="21335"/>
                  </a:lnTo>
                  <a:lnTo>
                    <a:pt x="1109472" y="0"/>
                  </a:lnTo>
                  <a:close/>
                </a:path>
                <a:path w="1109979" h="539750">
                  <a:moveTo>
                    <a:pt x="42672" y="496823"/>
                  </a:moveTo>
                  <a:lnTo>
                    <a:pt x="21336" y="496823"/>
                  </a:lnTo>
                  <a:lnTo>
                    <a:pt x="42672" y="518159"/>
                  </a:lnTo>
                  <a:lnTo>
                    <a:pt x="42672" y="496823"/>
                  </a:lnTo>
                  <a:close/>
                </a:path>
                <a:path w="1109979" h="539750">
                  <a:moveTo>
                    <a:pt x="1066800" y="496823"/>
                  </a:moveTo>
                  <a:lnTo>
                    <a:pt x="42672" y="496823"/>
                  </a:lnTo>
                  <a:lnTo>
                    <a:pt x="42672" y="518159"/>
                  </a:lnTo>
                  <a:lnTo>
                    <a:pt x="1066800" y="518159"/>
                  </a:lnTo>
                  <a:lnTo>
                    <a:pt x="1066800" y="496823"/>
                  </a:lnTo>
                  <a:close/>
                </a:path>
                <a:path w="1109979" h="539750">
                  <a:moveTo>
                    <a:pt x="1066800" y="21335"/>
                  </a:moveTo>
                  <a:lnTo>
                    <a:pt x="1066800" y="518159"/>
                  </a:lnTo>
                  <a:lnTo>
                    <a:pt x="1088136" y="496823"/>
                  </a:lnTo>
                  <a:lnTo>
                    <a:pt x="1109472" y="496823"/>
                  </a:lnTo>
                  <a:lnTo>
                    <a:pt x="1109472" y="39623"/>
                  </a:lnTo>
                  <a:lnTo>
                    <a:pt x="1088136" y="39623"/>
                  </a:lnTo>
                  <a:lnTo>
                    <a:pt x="1066800" y="21335"/>
                  </a:lnTo>
                  <a:close/>
                </a:path>
                <a:path w="1109979" h="539750">
                  <a:moveTo>
                    <a:pt x="1109472" y="496823"/>
                  </a:moveTo>
                  <a:lnTo>
                    <a:pt x="1088136" y="496823"/>
                  </a:lnTo>
                  <a:lnTo>
                    <a:pt x="1066800" y="518159"/>
                  </a:lnTo>
                  <a:lnTo>
                    <a:pt x="1109472" y="518159"/>
                  </a:lnTo>
                  <a:lnTo>
                    <a:pt x="1109472" y="496823"/>
                  </a:lnTo>
                  <a:close/>
                </a:path>
                <a:path w="1109979" h="539750">
                  <a:moveTo>
                    <a:pt x="42672" y="21335"/>
                  </a:moveTo>
                  <a:lnTo>
                    <a:pt x="21336" y="39623"/>
                  </a:lnTo>
                  <a:lnTo>
                    <a:pt x="42672" y="39623"/>
                  </a:lnTo>
                  <a:lnTo>
                    <a:pt x="42672" y="21335"/>
                  </a:lnTo>
                  <a:close/>
                </a:path>
                <a:path w="1109979" h="539750">
                  <a:moveTo>
                    <a:pt x="1066800" y="21335"/>
                  </a:moveTo>
                  <a:lnTo>
                    <a:pt x="42672" y="21335"/>
                  </a:lnTo>
                  <a:lnTo>
                    <a:pt x="42672" y="39623"/>
                  </a:lnTo>
                  <a:lnTo>
                    <a:pt x="1066800" y="39623"/>
                  </a:lnTo>
                  <a:lnTo>
                    <a:pt x="1066800" y="21335"/>
                  </a:lnTo>
                  <a:close/>
                </a:path>
                <a:path w="1109979" h="539750">
                  <a:moveTo>
                    <a:pt x="1109472" y="21335"/>
                  </a:moveTo>
                  <a:lnTo>
                    <a:pt x="1066800" y="21335"/>
                  </a:lnTo>
                  <a:lnTo>
                    <a:pt x="1088136" y="39623"/>
                  </a:lnTo>
                  <a:lnTo>
                    <a:pt x="1109472" y="39623"/>
                  </a:lnTo>
                  <a:lnTo>
                    <a:pt x="1109472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77382051-67E4-4B86-A65C-5D9D2371B5CE}"/>
              </a:ext>
            </a:extLst>
          </p:cNvPr>
          <p:cNvSpPr txBox="1"/>
          <p:nvPr/>
        </p:nvSpPr>
        <p:spPr>
          <a:xfrm>
            <a:off x="7176567" y="3704232"/>
            <a:ext cx="693004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227" dirty="0">
                <a:latin typeface="Times New Roman"/>
                <a:cs typeface="Times New Roman"/>
              </a:rPr>
              <a:t>W</a:t>
            </a:r>
            <a:r>
              <a:rPr sz="2360" spc="-5" dirty="0">
                <a:latin typeface="Times New Roman"/>
                <a:cs typeface="Times New Roman"/>
              </a:rPr>
              <a:t>eak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2547" name="object 31">
            <a:extLst>
              <a:ext uri="{FF2B5EF4-FFF2-40B4-BE49-F238E27FC236}">
                <a16:creationId xmlns:a16="http://schemas.microsoft.com/office/drawing/2014/main" id="{AA68BEAB-7E95-41A3-8A28-469CE0028331}"/>
              </a:ext>
            </a:extLst>
          </p:cNvPr>
          <p:cNvGrpSpPr>
            <a:grpSpLocks/>
          </p:cNvGrpSpPr>
          <p:nvPr/>
        </p:nvGrpSpPr>
        <p:grpSpPr bwMode="auto">
          <a:xfrm>
            <a:off x="8311884" y="3660962"/>
            <a:ext cx="1139639" cy="538843"/>
            <a:chOff x="7787640" y="4060444"/>
            <a:chExt cx="1256030" cy="539750"/>
          </a:xfrm>
        </p:grpSpPr>
        <p:sp>
          <p:nvSpPr>
            <p:cNvPr id="22557" name="object 32">
              <a:extLst>
                <a:ext uri="{FF2B5EF4-FFF2-40B4-BE49-F238E27FC236}">
                  <a16:creationId xmlns:a16="http://schemas.microsoft.com/office/drawing/2014/main" id="{67C53C7B-D029-43E3-ACF3-2DDC72EBF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76" y="4081780"/>
              <a:ext cx="1216660" cy="497205"/>
            </a:xfrm>
            <a:custGeom>
              <a:avLst/>
              <a:gdLst>
                <a:gd name="T0" fmla="*/ 1216154 w 1216659"/>
                <a:gd name="T1" fmla="*/ 0 h 497204"/>
                <a:gd name="T2" fmla="*/ 0 w 1216659"/>
                <a:gd name="T3" fmla="*/ 0 h 497204"/>
                <a:gd name="T4" fmla="*/ 0 w 1216659"/>
                <a:gd name="T5" fmla="*/ 496825 h 497204"/>
                <a:gd name="T6" fmla="*/ 1216154 w 1216659"/>
                <a:gd name="T7" fmla="*/ 496825 h 497204"/>
                <a:gd name="T8" fmla="*/ 1216154 w 1216659"/>
                <a:gd name="T9" fmla="*/ 0 h 497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659" h="497204">
                  <a:moveTo>
                    <a:pt x="1216152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1216152" y="496823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  <p:sp>
          <p:nvSpPr>
            <p:cNvPr id="22558" name="object 33">
              <a:extLst>
                <a:ext uri="{FF2B5EF4-FFF2-40B4-BE49-F238E27FC236}">
                  <a16:creationId xmlns:a16="http://schemas.microsoft.com/office/drawing/2014/main" id="{027B4811-2225-486A-99DF-0E3DC213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640" y="4060444"/>
              <a:ext cx="1256030" cy="539750"/>
            </a:xfrm>
            <a:custGeom>
              <a:avLst/>
              <a:gdLst>
                <a:gd name="T0" fmla="*/ 1255778 w 1256029"/>
                <a:gd name="T1" fmla="*/ 0 h 539750"/>
                <a:gd name="T2" fmla="*/ 0 w 1256029"/>
                <a:gd name="T3" fmla="*/ 0 h 539750"/>
                <a:gd name="T4" fmla="*/ 0 w 1256029"/>
                <a:gd name="T5" fmla="*/ 539495 h 539750"/>
                <a:gd name="T6" fmla="*/ 1255778 w 1256029"/>
                <a:gd name="T7" fmla="*/ 539495 h 539750"/>
                <a:gd name="T8" fmla="*/ 1255778 w 1256029"/>
                <a:gd name="T9" fmla="*/ 518159 h 539750"/>
                <a:gd name="T10" fmla="*/ 39624 w 1256029"/>
                <a:gd name="T11" fmla="*/ 518159 h 539750"/>
                <a:gd name="T12" fmla="*/ 21335 w 1256029"/>
                <a:gd name="T13" fmla="*/ 496823 h 539750"/>
                <a:gd name="T14" fmla="*/ 39624 w 1256029"/>
                <a:gd name="T15" fmla="*/ 496823 h 539750"/>
                <a:gd name="T16" fmla="*/ 39624 w 1256029"/>
                <a:gd name="T17" fmla="*/ 39623 h 539750"/>
                <a:gd name="T18" fmla="*/ 21335 w 1256029"/>
                <a:gd name="T19" fmla="*/ 39623 h 539750"/>
                <a:gd name="T20" fmla="*/ 39624 w 1256029"/>
                <a:gd name="T21" fmla="*/ 21335 h 539750"/>
                <a:gd name="T22" fmla="*/ 1255778 w 1256029"/>
                <a:gd name="T23" fmla="*/ 21335 h 539750"/>
                <a:gd name="T24" fmla="*/ 1255778 w 1256029"/>
                <a:gd name="T25" fmla="*/ 0 h 539750"/>
                <a:gd name="T26" fmla="*/ 39624 w 1256029"/>
                <a:gd name="T27" fmla="*/ 496823 h 539750"/>
                <a:gd name="T28" fmla="*/ 21335 w 1256029"/>
                <a:gd name="T29" fmla="*/ 496823 h 539750"/>
                <a:gd name="T30" fmla="*/ 39624 w 1256029"/>
                <a:gd name="T31" fmla="*/ 518159 h 539750"/>
                <a:gd name="T32" fmla="*/ 39624 w 1256029"/>
                <a:gd name="T33" fmla="*/ 496823 h 539750"/>
                <a:gd name="T34" fmla="*/ 1216154 w 1256029"/>
                <a:gd name="T35" fmla="*/ 496823 h 539750"/>
                <a:gd name="T36" fmla="*/ 39624 w 1256029"/>
                <a:gd name="T37" fmla="*/ 496823 h 539750"/>
                <a:gd name="T38" fmla="*/ 39624 w 1256029"/>
                <a:gd name="T39" fmla="*/ 518159 h 539750"/>
                <a:gd name="T40" fmla="*/ 1216154 w 1256029"/>
                <a:gd name="T41" fmla="*/ 518159 h 539750"/>
                <a:gd name="T42" fmla="*/ 1216154 w 1256029"/>
                <a:gd name="T43" fmla="*/ 496823 h 539750"/>
                <a:gd name="T44" fmla="*/ 1216154 w 1256029"/>
                <a:gd name="T45" fmla="*/ 21335 h 539750"/>
                <a:gd name="T46" fmla="*/ 1216154 w 1256029"/>
                <a:gd name="T47" fmla="*/ 518159 h 539750"/>
                <a:gd name="T48" fmla="*/ 1237489 w 1256029"/>
                <a:gd name="T49" fmla="*/ 496823 h 539750"/>
                <a:gd name="T50" fmla="*/ 1255778 w 1256029"/>
                <a:gd name="T51" fmla="*/ 496823 h 539750"/>
                <a:gd name="T52" fmla="*/ 1255778 w 1256029"/>
                <a:gd name="T53" fmla="*/ 39623 h 539750"/>
                <a:gd name="T54" fmla="*/ 1237489 w 1256029"/>
                <a:gd name="T55" fmla="*/ 39623 h 539750"/>
                <a:gd name="T56" fmla="*/ 1216154 w 1256029"/>
                <a:gd name="T57" fmla="*/ 21335 h 539750"/>
                <a:gd name="T58" fmla="*/ 1255778 w 1256029"/>
                <a:gd name="T59" fmla="*/ 496823 h 539750"/>
                <a:gd name="T60" fmla="*/ 1237489 w 1256029"/>
                <a:gd name="T61" fmla="*/ 496823 h 539750"/>
                <a:gd name="T62" fmla="*/ 1216154 w 1256029"/>
                <a:gd name="T63" fmla="*/ 518159 h 539750"/>
                <a:gd name="T64" fmla="*/ 1255778 w 1256029"/>
                <a:gd name="T65" fmla="*/ 518159 h 539750"/>
                <a:gd name="T66" fmla="*/ 1255778 w 1256029"/>
                <a:gd name="T67" fmla="*/ 496823 h 539750"/>
                <a:gd name="T68" fmla="*/ 39624 w 1256029"/>
                <a:gd name="T69" fmla="*/ 21335 h 539750"/>
                <a:gd name="T70" fmla="*/ 21335 w 1256029"/>
                <a:gd name="T71" fmla="*/ 39623 h 539750"/>
                <a:gd name="T72" fmla="*/ 39624 w 1256029"/>
                <a:gd name="T73" fmla="*/ 39623 h 539750"/>
                <a:gd name="T74" fmla="*/ 39624 w 1256029"/>
                <a:gd name="T75" fmla="*/ 21335 h 539750"/>
                <a:gd name="T76" fmla="*/ 1216154 w 1256029"/>
                <a:gd name="T77" fmla="*/ 21335 h 539750"/>
                <a:gd name="T78" fmla="*/ 39624 w 1256029"/>
                <a:gd name="T79" fmla="*/ 21335 h 539750"/>
                <a:gd name="T80" fmla="*/ 39624 w 1256029"/>
                <a:gd name="T81" fmla="*/ 39623 h 539750"/>
                <a:gd name="T82" fmla="*/ 1216154 w 1256029"/>
                <a:gd name="T83" fmla="*/ 39623 h 539750"/>
                <a:gd name="T84" fmla="*/ 1216154 w 1256029"/>
                <a:gd name="T85" fmla="*/ 21335 h 539750"/>
                <a:gd name="T86" fmla="*/ 1255778 w 1256029"/>
                <a:gd name="T87" fmla="*/ 21335 h 539750"/>
                <a:gd name="T88" fmla="*/ 1216154 w 1256029"/>
                <a:gd name="T89" fmla="*/ 21335 h 539750"/>
                <a:gd name="T90" fmla="*/ 1237489 w 1256029"/>
                <a:gd name="T91" fmla="*/ 39623 h 539750"/>
                <a:gd name="T92" fmla="*/ 1255778 w 1256029"/>
                <a:gd name="T93" fmla="*/ 39623 h 539750"/>
                <a:gd name="T94" fmla="*/ 1255778 w 1256029"/>
                <a:gd name="T95" fmla="*/ 21335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56029" h="539750">
                  <a:moveTo>
                    <a:pt x="1255776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255776" y="539495"/>
                  </a:lnTo>
                  <a:lnTo>
                    <a:pt x="1255776" y="518159"/>
                  </a:lnTo>
                  <a:lnTo>
                    <a:pt x="39624" y="518159"/>
                  </a:lnTo>
                  <a:lnTo>
                    <a:pt x="21335" y="496823"/>
                  </a:lnTo>
                  <a:lnTo>
                    <a:pt x="39624" y="496823"/>
                  </a:lnTo>
                  <a:lnTo>
                    <a:pt x="39624" y="39623"/>
                  </a:lnTo>
                  <a:lnTo>
                    <a:pt x="21335" y="39623"/>
                  </a:lnTo>
                  <a:lnTo>
                    <a:pt x="39624" y="21335"/>
                  </a:lnTo>
                  <a:lnTo>
                    <a:pt x="1255776" y="21335"/>
                  </a:lnTo>
                  <a:lnTo>
                    <a:pt x="1255776" y="0"/>
                  </a:lnTo>
                  <a:close/>
                </a:path>
                <a:path w="1256029" h="539750">
                  <a:moveTo>
                    <a:pt x="39624" y="496823"/>
                  </a:moveTo>
                  <a:lnTo>
                    <a:pt x="21335" y="496823"/>
                  </a:lnTo>
                  <a:lnTo>
                    <a:pt x="39624" y="518159"/>
                  </a:lnTo>
                  <a:lnTo>
                    <a:pt x="39624" y="496823"/>
                  </a:lnTo>
                  <a:close/>
                </a:path>
                <a:path w="1256029" h="539750">
                  <a:moveTo>
                    <a:pt x="1216152" y="496823"/>
                  </a:moveTo>
                  <a:lnTo>
                    <a:pt x="39624" y="496823"/>
                  </a:lnTo>
                  <a:lnTo>
                    <a:pt x="39624" y="518159"/>
                  </a:lnTo>
                  <a:lnTo>
                    <a:pt x="1216152" y="518159"/>
                  </a:lnTo>
                  <a:lnTo>
                    <a:pt x="1216152" y="496823"/>
                  </a:lnTo>
                  <a:close/>
                </a:path>
                <a:path w="1256029" h="539750">
                  <a:moveTo>
                    <a:pt x="1216152" y="21335"/>
                  </a:moveTo>
                  <a:lnTo>
                    <a:pt x="1216152" y="518159"/>
                  </a:lnTo>
                  <a:lnTo>
                    <a:pt x="1237487" y="496823"/>
                  </a:lnTo>
                  <a:lnTo>
                    <a:pt x="1255776" y="496823"/>
                  </a:lnTo>
                  <a:lnTo>
                    <a:pt x="1255776" y="39623"/>
                  </a:lnTo>
                  <a:lnTo>
                    <a:pt x="1237487" y="39623"/>
                  </a:lnTo>
                  <a:lnTo>
                    <a:pt x="1216152" y="21335"/>
                  </a:lnTo>
                  <a:close/>
                </a:path>
                <a:path w="1256029" h="539750">
                  <a:moveTo>
                    <a:pt x="1255776" y="496823"/>
                  </a:moveTo>
                  <a:lnTo>
                    <a:pt x="1237487" y="496823"/>
                  </a:lnTo>
                  <a:lnTo>
                    <a:pt x="1216152" y="518159"/>
                  </a:lnTo>
                  <a:lnTo>
                    <a:pt x="1255776" y="518159"/>
                  </a:lnTo>
                  <a:lnTo>
                    <a:pt x="1255776" y="496823"/>
                  </a:lnTo>
                  <a:close/>
                </a:path>
                <a:path w="1256029" h="539750">
                  <a:moveTo>
                    <a:pt x="39624" y="21335"/>
                  </a:moveTo>
                  <a:lnTo>
                    <a:pt x="21335" y="39623"/>
                  </a:lnTo>
                  <a:lnTo>
                    <a:pt x="39624" y="39623"/>
                  </a:lnTo>
                  <a:lnTo>
                    <a:pt x="39624" y="21335"/>
                  </a:lnTo>
                  <a:close/>
                </a:path>
                <a:path w="1256029" h="539750">
                  <a:moveTo>
                    <a:pt x="1216152" y="21335"/>
                  </a:moveTo>
                  <a:lnTo>
                    <a:pt x="39624" y="21335"/>
                  </a:lnTo>
                  <a:lnTo>
                    <a:pt x="39624" y="39623"/>
                  </a:lnTo>
                  <a:lnTo>
                    <a:pt x="1216152" y="39623"/>
                  </a:lnTo>
                  <a:lnTo>
                    <a:pt x="1216152" y="21335"/>
                  </a:lnTo>
                  <a:close/>
                </a:path>
                <a:path w="1256029" h="539750">
                  <a:moveTo>
                    <a:pt x="1255776" y="21335"/>
                  </a:moveTo>
                  <a:lnTo>
                    <a:pt x="1216152" y="21335"/>
                  </a:lnTo>
                  <a:lnTo>
                    <a:pt x="1237487" y="39623"/>
                  </a:lnTo>
                  <a:lnTo>
                    <a:pt x="1255776" y="39623"/>
                  </a:lnTo>
                  <a:lnTo>
                    <a:pt x="1255776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 dirty="0"/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DCB13332-7498-4340-895D-B49D8463A297}"/>
              </a:ext>
            </a:extLst>
          </p:cNvPr>
          <p:cNvSpPr txBox="1"/>
          <p:nvPr/>
        </p:nvSpPr>
        <p:spPr>
          <a:xfrm>
            <a:off x="8406975" y="3704232"/>
            <a:ext cx="821231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Strong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49" name="object 35">
            <a:extLst>
              <a:ext uri="{FF2B5EF4-FFF2-40B4-BE49-F238E27FC236}">
                <a16:creationId xmlns:a16="http://schemas.microsoft.com/office/drawing/2014/main" id="{AAC9AD2A-5476-47A4-AE58-6FAB072A07A6}"/>
              </a:ext>
            </a:extLst>
          </p:cNvPr>
          <p:cNvSpPr>
            <a:spLocks/>
          </p:cNvSpPr>
          <p:nvPr/>
        </p:nvSpPr>
        <p:spPr bwMode="auto">
          <a:xfrm>
            <a:off x="6604587" y="4375937"/>
            <a:ext cx="1308207" cy="499222"/>
          </a:xfrm>
          <a:custGeom>
            <a:avLst/>
            <a:gdLst>
              <a:gd name="T0" fmla="*/ 1440435 w 1442084"/>
              <a:gd name="T1" fmla="*/ 0 h 500379"/>
              <a:gd name="T2" fmla="*/ 0 w 1442084"/>
              <a:gd name="T3" fmla="*/ 0 h 500379"/>
              <a:gd name="T4" fmla="*/ 0 w 1442084"/>
              <a:gd name="T5" fmla="*/ 499239 h 500379"/>
              <a:gd name="T6" fmla="*/ 1440435 w 1442084"/>
              <a:gd name="T7" fmla="*/ 499239 h 500379"/>
              <a:gd name="T8" fmla="*/ 1440435 w 1442084"/>
              <a:gd name="T9" fmla="*/ 0 h 500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2084" h="500379">
                <a:moveTo>
                  <a:pt x="1441703" y="0"/>
                </a:moveTo>
                <a:lnTo>
                  <a:pt x="0" y="0"/>
                </a:lnTo>
                <a:lnTo>
                  <a:pt x="0" y="499872"/>
                </a:lnTo>
                <a:lnTo>
                  <a:pt x="1441703" y="499872"/>
                </a:lnTo>
                <a:lnTo>
                  <a:pt x="14417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38CFD12-7081-4148-BDA5-8B68A5C42686}"/>
              </a:ext>
            </a:extLst>
          </p:cNvPr>
          <p:cNvSpPr txBox="1"/>
          <p:nvPr/>
        </p:nvSpPr>
        <p:spPr>
          <a:xfrm>
            <a:off x="6680947" y="4401559"/>
            <a:ext cx="939373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dirty="0">
                <a:latin typeface="Times New Roman"/>
                <a:cs typeface="Times New Roman"/>
              </a:rPr>
              <a:t>[6+,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2-]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51" name="object 37">
            <a:extLst>
              <a:ext uri="{FF2B5EF4-FFF2-40B4-BE49-F238E27FC236}">
                <a16:creationId xmlns:a16="http://schemas.microsoft.com/office/drawing/2014/main" id="{065B69BC-8C95-4377-8DED-296D2198FFF2}"/>
              </a:ext>
            </a:extLst>
          </p:cNvPr>
          <p:cNvSpPr>
            <a:spLocks/>
          </p:cNvSpPr>
          <p:nvPr/>
        </p:nvSpPr>
        <p:spPr bwMode="auto">
          <a:xfrm>
            <a:off x="8634613" y="4375937"/>
            <a:ext cx="1309648" cy="499222"/>
          </a:xfrm>
          <a:custGeom>
            <a:avLst/>
            <a:gdLst>
              <a:gd name="T0" fmla="*/ 1443611 w 1442084"/>
              <a:gd name="T1" fmla="*/ 0 h 500379"/>
              <a:gd name="T2" fmla="*/ 0 w 1442084"/>
              <a:gd name="T3" fmla="*/ 0 h 500379"/>
              <a:gd name="T4" fmla="*/ 0 w 1442084"/>
              <a:gd name="T5" fmla="*/ 499239 h 500379"/>
              <a:gd name="T6" fmla="*/ 1443611 w 1442084"/>
              <a:gd name="T7" fmla="*/ 499239 h 500379"/>
              <a:gd name="T8" fmla="*/ 1443611 w 1442084"/>
              <a:gd name="T9" fmla="*/ 0 h 500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2084" h="500379">
                <a:moveTo>
                  <a:pt x="1441703" y="0"/>
                </a:moveTo>
                <a:lnTo>
                  <a:pt x="0" y="0"/>
                </a:lnTo>
                <a:lnTo>
                  <a:pt x="0" y="499872"/>
                </a:lnTo>
                <a:lnTo>
                  <a:pt x="1441703" y="499872"/>
                </a:lnTo>
                <a:lnTo>
                  <a:pt x="14417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 dirty="0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F6B0261-BDE1-44B9-B7D3-53C8CB33EE0B}"/>
              </a:ext>
            </a:extLst>
          </p:cNvPr>
          <p:cNvSpPr txBox="1"/>
          <p:nvPr/>
        </p:nvSpPr>
        <p:spPr>
          <a:xfrm>
            <a:off x="8712415" y="4401559"/>
            <a:ext cx="937933" cy="411015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dirty="0">
                <a:latin typeface="Times New Roman"/>
                <a:cs typeface="Times New Roman"/>
              </a:rPr>
              <a:t>[3+,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3-]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2554" name="object 39">
            <a:extLst>
              <a:ext uri="{FF2B5EF4-FFF2-40B4-BE49-F238E27FC236}">
                <a16:creationId xmlns:a16="http://schemas.microsoft.com/office/drawing/2014/main" id="{DCC9AD46-B03D-4FB8-9619-F595E31CC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8190" y="1921148"/>
            <a:ext cx="1201591" cy="81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S=[9+,5-]  E=0.940</a:t>
            </a: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B320B38-5A07-4597-A6B5-1C654B7F9D4B}"/>
              </a:ext>
            </a:extLst>
          </p:cNvPr>
          <p:cNvSpPr txBox="1"/>
          <p:nvPr/>
        </p:nvSpPr>
        <p:spPr>
          <a:xfrm>
            <a:off x="6694790" y="5051291"/>
            <a:ext cx="4973181" cy="934784"/>
          </a:xfrm>
          <a:prstGeom prst="rect">
            <a:avLst/>
          </a:prstGeom>
        </p:spPr>
        <p:txBody>
          <a:bodyPr wrap="square" lIns="0" tIns="12677" rIns="0" bIns="0">
            <a:spAutoFit/>
          </a:bodyPr>
          <a:lstStyle/>
          <a:p>
            <a:pPr marL="11524" defTabSz="829748">
              <a:spcBef>
                <a:spcPts val="99"/>
              </a:spcBef>
              <a:defRPr/>
            </a:pPr>
            <a:r>
              <a:rPr sz="1997" spc="-5" dirty="0">
                <a:latin typeface="Times New Roman"/>
                <a:cs typeface="Times New Roman"/>
              </a:rPr>
              <a:t>Gain(S,Wind)</a:t>
            </a:r>
            <a:r>
              <a:rPr sz="1997" spc="-14" dirty="0">
                <a:latin typeface="Times New Roman"/>
                <a:cs typeface="Times New Roman"/>
              </a:rPr>
              <a:t> </a:t>
            </a:r>
            <a:r>
              <a:rPr sz="1997" spc="5" dirty="0">
                <a:latin typeface="Times New Roman"/>
                <a:cs typeface="Times New Roman"/>
              </a:rPr>
              <a:t>=</a:t>
            </a:r>
            <a:endParaRPr sz="1997" dirty="0">
              <a:latin typeface="Times New Roman"/>
              <a:cs typeface="Times New Roman"/>
            </a:endParaRPr>
          </a:p>
          <a:p>
            <a:pPr marL="260449" defTabSz="829748">
              <a:spcBef>
                <a:spcPts val="9"/>
              </a:spcBef>
              <a:defRPr/>
            </a:pPr>
            <a:r>
              <a:rPr sz="1997" spc="-5" dirty="0">
                <a:latin typeface="Times New Roman"/>
                <a:cs typeface="Times New Roman"/>
              </a:rPr>
              <a:t>0.940-(8/14)*0.811-(6/14)*1.0</a:t>
            </a:r>
            <a:endParaRPr sz="1997" dirty="0">
              <a:latin typeface="Times New Roman"/>
              <a:cs typeface="Times New Roman"/>
            </a:endParaRPr>
          </a:p>
          <a:p>
            <a:pPr marL="11524" defTabSz="829748">
              <a:spcBef>
                <a:spcPts val="9"/>
              </a:spcBef>
              <a:defRPr/>
            </a:pPr>
            <a:r>
              <a:rPr sz="1997" spc="5" dirty="0">
                <a:latin typeface="Times New Roman"/>
                <a:cs typeface="Times New Roman"/>
              </a:rPr>
              <a:t>=</a:t>
            </a:r>
            <a:r>
              <a:rPr sz="1997" spc="-9" dirty="0">
                <a:latin typeface="Times New Roman"/>
                <a:cs typeface="Times New Roman"/>
              </a:rPr>
              <a:t> </a:t>
            </a:r>
            <a:r>
              <a:rPr sz="1997" b="1" spc="5" dirty="0">
                <a:latin typeface="Times New Roman"/>
                <a:cs typeface="Times New Roman"/>
              </a:rPr>
              <a:t>0.048</a:t>
            </a:r>
            <a:endParaRPr sz="199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DEB97703-2671-4124-85FA-03592999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AA69A1A-55AE-45E3-9939-19D946AC3885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71AD69F-3942-4696-B178-D9B8D3C4D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09653" y="635684"/>
            <a:ext cx="2566219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34573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-</a:t>
            </a:r>
            <a:r>
              <a:rPr spc="-40" dirty="0">
                <a:solidFill>
                  <a:srgbClr val="C00000"/>
                </a:solidFill>
              </a:rPr>
              <a:t> </a:t>
            </a:r>
            <a:r>
              <a:rPr spc="-9" dirty="0">
                <a:solidFill>
                  <a:srgbClr val="C00000"/>
                </a:solidFill>
              </a:rPr>
              <a:t>S</a:t>
            </a:r>
            <a:r>
              <a:rPr sz="3086" spc="-14" baseline="-20531" dirty="0">
                <a:solidFill>
                  <a:srgbClr val="C00000"/>
                </a:solidFill>
              </a:rPr>
              <a:t>sunny</a:t>
            </a:r>
            <a:endParaRPr sz="3086" baseline="-20531" dirty="0">
              <a:solidFill>
                <a:srgbClr val="C00000"/>
              </a:solidFill>
            </a:endParaRPr>
          </a:p>
        </p:txBody>
      </p:sp>
      <p:sp>
        <p:nvSpPr>
          <p:cNvPr id="26628" name="object 3">
            <a:extLst>
              <a:ext uri="{FF2B5EF4-FFF2-40B4-BE49-F238E27FC236}">
                <a16:creationId xmlns:a16="http://schemas.microsoft.com/office/drawing/2014/main" id="{B9AAADEC-396D-4F29-8D0D-19B7364C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648" y="1690634"/>
            <a:ext cx="7793051" cy="29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2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69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en-US" sz="2269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Humidity) = 0.970-(3/5)0.0 – 2/5(0.0) = </a:t>
            </a:r>
            <a:r>
              <a:rPr lang="en-US" altLang="en-US" sz="23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0.970</a:t>
            </a:r>
            <a:endParaRPr lang="en-US" altLang="en-US" sz="2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662"/>
              </a:lnSpc>
              <a:spcBef>
                <a:spcPts val="635"/>
              </a:spcBef>
            </a:pP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69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en-US" sz="2269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Temp.) = 0.970-(2/5)0.0 –2/5(1.0)-(1/5)0.0 = 0.570  Gain(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269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altLang="en-US" sz="2269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Wind) = 0.970= -(2/5)1.0 – 3/5(0.918) = 0.019</a:t>
            </a:r>
          </a:p>
          <a:p>
            <a:pPr eaLnBrk="1" hangingPunct="1"/>
            <a:endParaRPr lang="en-US" altLang="en-US" sz="43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altLang="en-US" sz="2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Hummudity</a:t>
            </a:r>
            <a:r>
              <a:rPr lang="en-US" alt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selected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>
            <a:extLst>
              <a:ext uri="{FF2B5EF4-FFF2-40B4-BE49-F238E27FC236}">
                <a16:creationId xmlns:a16="http://schemas.microsoft.com/office/drawing/2014/main" id="{E1175E77-A229-4DFD-82D5-32E604A5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3173"/>
            <a:ext cx="811019" cy="503578"/>
          </a:xfrm>
        </p:spPr>
        <p:txBody>
          <a:bodyPr vert="horz" wrap="square" lIns="0" tIns="4609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951C1AC-2738-4271-822B-2090534C220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E033C4A-B946-4384-80F7-F8D992F9D7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40415" y="464095"/>
            <a:ext cx="2448232" cy="455416"/>
          </a:xfrm>
        </p:spPr>
        <p:txBody>
          <a:bodyPr vert="horz" wrap="square" lIns="0" tIns="12100" rIns="0" bIns="0" rtlCol="0" anchor="t">
            <a:spAutoFit/>
          </a:bodyPr>
          <a:lstStyle/>
          <a:p>
            <a:pPr marL="11524">
              <a:spcBef>
                <a:spcPts val="95"/>
              </a:spcBef>
              <a:defRPr/>
            </a:pPr>
            <a:r>
              <a:rPr spc="-5" dirty="0">
                <a:solidFill>
                  <a:srgbClr val="C00000"/>
                </a:solidFill>
              </a:rPr>
              <a:t>ID3 </a:t>
            </a:r>
            <a:r>
              <a:rPr dirty="0">
                <a:solidFill>
                  <a:srgbClr val="C00000"/>
                </a:solidFill>
              </a:rPr>
              <a:t>-</a:t>
            </a:r>
            <a:r>
              <a:rPr spc="-54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Result</a:t>
            </a:r>
          </a:p>
        </p:txBody>
      </p:sp>
      <p:grpSp>
        <p:nvGrpSpPr>
          <p:cNvPr id="27651" name="object 3">
            <a:extLst>
              <a:ext uri="{FF2B5EF4-FFF2-40B4-BE49-F238E27FC236}">
                <a16:creationId xmlns:a16="http://schemas.microsoft.com/office/drawing/2014/main" id="{F2C288E6-DC3A-4D5F-887B-40842C0F77BC}"/>
              </a:ext>
            </a:extLst>
          </p:cNvPr>
          <p:cNvGrpSpPr>
            <a:grpSpLocks/>
          </p:cNvGrpSpPr>
          <p:nvPr/>
        </p:nvGrpSpPr>
        <p:grpSpPr bwMode="auto">
          <a:xfrm>
            <a:off x="2376268" y="1341757"/>
            <a:ext cx="6984787" cy="3253228"/>
            <a:chOff x="890016" y="1618996"/>
            <a:chExt cx="7696200" cy="3584575"/>
          </a:xfrm>
        </p:grpSpPr>
        <p:sp>
          <p:nvSpPr>
            <p:cNvPr id="27690" name="object 4">
              <a:extLst>
                <a:ext uri="{FF2B5EF4-FFF2-40B4-BE49-F238E27FC236}">
                  <a16:creationId xmlns:a16="http://schemas.microsoft.com/office/drawing/2014/main" id="{30CF0606-43D2-491F-8F16-F0E45AA26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416" y="2179827"/>
              <a:ext cx="5230495" cy="1289685"/>
            </a:xfrm>
            <a:custGeom>
              <a:avLst/>
              <a:gdLst>
                <a:gd name="T0" fmla="*/ 2432304 w 5230495"/>
                <a:gd name="T1" fmla="*/ 36576 h 1289685"/>
                <a:gd name="T2" fmla="*/ 2410968 w 5230495"/>
                <a:gd name="T3" fmla="*/ 0 h 1289685"/>
                <a:gd name="T4" fmla="*/ 0 w 5230495"/>
                <a:gd name="T5" fmla="*/ 1252728 h 1289685"/>
                <a:gd name="T6" fmla="*/ 21336 w 5230495"/>
                <a:gd name="T7" fmla="*/ 1289304 h 1289685"/>
                <a:gd name="T8" fmla="*/ 2432304 w 5230495"/>
                <a:gd name="T9" fmla="*/ 36576 h 1289685"/>
                <a:gd name="T10" fmla="*/ 5230368 w 5230495"/>
                <a:gd name="T11" fmla="*/ 1252728 h 1289685"/>
                <a:gd name="T12" fmla="*/ 3456432 w 5230495"/>
                <a:gd name="T13" fmla="*/ 0 h 1289685"/>
                <a:gd name="T14" fmla="*/ 3432048 w 5230495"/>
                <a:gd name="T15" fmla="*/ 33528 h 1289685"/>
                <a:gd name="T16" fmla="*/ 5205984 w 5230495"/>
                <a:gd name="T17" fmla="*/ 1286256 h 1289685"/>
                <a:gd name="T18" fmla="*/ 5230368 w 5230495"/>
                <a:gd name="T19" fmla="*/ 1252728 h 12896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0495" h="1289685">
                  <a:moveTo>
                    <a:pt x="2432304" y="36576"/>
                  </a:moveTo>
                  <a:lnTo>
                    <a:pt x="2410968" y="0"/>
                  </a:lnTo>
                  <a:lnTo>
                    <a:pt x="0" y="1252728"/>
                  </a:lnTo>
                  <a:lnTo>
                    <a:pt x="21336" y="1289304"/>
                  </a:lnTo>
                  <a:lnTo>
                    <a:pt x="2432304" y="36576"/>
                  </a:lnTo>
                  <a:close/>
                </a:path>
                <a:path w="5230495" h="1289685">
                  <a:moveTo>
                    <a:pt x="5230368" y="1252728"/>
                  </a:moveTo>
                  <a:lnTo>
                    <a:pt x="3456432" y="0"/>
                  </a:lnTo>
                  <a:lnTo>
                    <a:pt x="3432048" y="33528"/>
                  </a:lnTo>
                  <a:lnTo>
                    <a:pt x="5205984" y="1286256"/>
                  </a:lnTo>
                  <a:lnTo>
                    <a:pt x="5230368" y="1252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91" name="object 5">
              <a:extLst>
                <a:ext uri="{FF2B5EF4-FFF2-40B4-BE49-F238E27FC236}">
                  <a16:creationId xmlns:a16="http://schemas.microsoft.com/office/drawing/2014/main" id="{5BFC2BE5-0B44-4F43-A729-61476E138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351" y="1618996"/>
              <a:ext cx="1329055" cy="539750"/>
            </a:xfrm>
            <a:custGeom>
              <a:avLst/>
              <a:gdLst>
                <a:gd name="T0" fmla="*/ 1328929 w 1329054"/>
                <a:gd name="T1" fmla="*/ 0 h 539750"/>
                <a:gd name="T2" fmla="*/ 0 w 1329054"/>
                <a:gd name="T3" fmla="*/ 0 h 539750"/>
                <a:gd name="T4" fmla="*/ 0 w 1329054"/>
                <a:gd name="T5" fmla="*/ 539495 h 539750"/>
                <a:gd name="T6" fmla="*/ 1328929 w 1329054"/>
                <a:gd name="T7" fmla="*/ 539495 h 539750"/>
                <a:gd name="T8" fmla="*/ 1328929 w 1329054"/>
                <a:gd name="T9" fmla="*/ 521207 h 539750"/>
                <a:gd name="T10" fmla="*/ 39624 w 1329054"/>
                <a:gd name="T11" fmla="*/ 521207 h 539750"/>
                <a:gd name="T12" fmla="*/ 21336 w 1329054"/>
                <a:gd name="T13" fmla="*/ 499871 h 539750"/>
                <a:gd name="T14" fmla="*/ 39624 w 1329054"/>
                <a:gd name="T15" fmla="*/ 499871 h 539750"/>
                <a:gd name="T16" fmla="*/ 39624 w 1329054"/>
                <a:gd name="T17" fmla="*/ 42671 h 539750"/>
                <a:gd name="T18" fmla="*/ 21336 w 1329054"/>
                <a:gd name="T19" fmla="*/ 42671 h 539750"/>
                <a:gd name="T20" fmla="*/ 39624 w 1329054"/>
                <a:gd name="T21" fmla="*/ 21336 h 539750"/>
                <a:gd name="T22" fmla="*/ 1328929 w 1329054"/>
                <a:gd name="T23" fmla="*/ 21336 h 539750"/>
                <a:gd name="T24" fmla="*/ 1328929 w 1329054"/>
                <a:gd name="T25" fmla="*/ 0 h 539750"/>
                <a:gd name="T26" fmla="*/ 39624 w 1329054"/>
                <a:gd name="T27" fmla="*/ 499871 h 539750"/>
                <a:gd name="T28" fmla="*/ 21336 w 1329054"/>
                <a:gd name="T29" fmla="*/ 499871 h 539750"/>
                <a:gd name="T30" fmla="*/ 39624 w 1329054"/>
                <a:gd name="T31" fmla="*/ 521207 h 539750"/>
                <a:gd name="T32" fmla="*/ 39624 w 1329054"/>
                <a:gd name="T33" fmla="*/ 499871 h 539750"/>
                <a:gd name="T34" fmla="*/ 1286258 w 1329054"/>
                <a:gd name="T35" fmla="*/ 499871 h 539750"/>
                <a:gd name="T36" fmla="*/ 39624 w 1329054"/>
                <a:gd name="T37" fmla="*/ 499871 h 539750"/>
                <a:gd name="T38" fmla="*/ 39624 w 1329054"/>
                <a:gd name="T39" fmla="*/ 521207 h 539750"/>
                <a:gd name="T40" fmla="*/ 1286258 w 1329054"/>
                <a:gd name="T41" fmla="*/ 521207 h 539750"/>
                <a:gd name="T42" fmla="*/ 1286258 w 1329054"/>
                <a:gd name="T43" fmla="*/ 499871 h 539750"/>
                <a:gd name="T44" fmla="*/ 1286258 w 1329054"/>
                <a:gd name="T45" fmla="*/ 21336 h 539750"/>
                <a:gd name="T46" fmla="*/ 1286258 w 1329054"/>
                <a:gd name="T47" fmla="*/ 521207 h 539750"/>
                <a:gd name="T48" fmla="*/ 1307594 w 1329054"/>
                <a:gd name="T49" fmla="*/ 499871 h 539750"/>
                <a:gd name="T50" fmla="*/ 1328929 w 1329054"/>
                <a:gd name="T51" fmla="*/ 499871 h 539750"/>
                <a:gd name="T52" fmla="*/ 1328929 w 1329054"/>
                <a:gd name="T53" fmla="*/ 42671 h 539750"/>
                <a:gd name="T54" fmla="*/ 1307594 w 1329054"/>
                <a:gd name="T55" fmla="*/ 42671 h 539750"/>
                <a:gd name="T56" fmla="*/ 1286258 w 1329054"/>
                <a:gd name="T57" fmla="*/ 21336 h 539750"/>
                <a:gd name="T58" fmla="*/ 1328929 w 1329054"/>
                <a:gd name="T59" fmla="*/ 499871 h 539750"/>
                <a:gd name="T60" fmla="*/ 1307594 w 1329054"/>
                <a:gd name="T61" fmla="*/ 499871 h 539750"/>
                <a:gd name="T62" fmla="*/ 1286258 w 1329054"/>
                <a:gd name="T63" fmla="*/ 521207 h 539750"/>
                <a:gd name="T64" fmla="*/ 1328929 w 1329054"/>
                <a:gd name="T65" fmla="*/ 521207 h 539750"/>
                <a:gd name="T66" fmla="*/ 1328929 w 1329054"/>
                <a:gd name="T67" fmla="*/ 499871 h 539750"/>
                <a:gd name="T68" fmla="*/ 39624 w 1329054"/>
                <a:gd name="T69" fmla="*/ 21336 h 539750"/>
                <a:gd name="T70" fmla="*/ 21336 w 1329054"/>
                <a:gd name="T71" fmla="*/ 42671 h 539750"/>
                <a:gd name="T72" fmla="*/ 39624 w 1329054"/>
                <a:gd name="T73" fmla="*/ 42671 h 539750"/>
                <a:gd name="T74" fmla="*/ 39624 w 1329054"/>
                <a:gd name="T75" fmla="*/ 21336 h 539750"/>
                <a:gd name="T76" fmla="*/ 1286258 w 1329054"/>
                <a:gd name="T77" fmla="*/ 21336 h 539750"/>
                <a:gd name="T78" fmla="*/ 39624 w 1329054"/>
                <a:gd name="T79" fmla="*/ 21336 h 539750"/>
                <a:gd name="T80" fmla="*/ 39624 w 1329054"/>
                <a:gd name="T81" fmla="*/ 42671 h 539750"/>
                <a:gd name="T82" fmla="*/ 1286258 w 1329054"/>
                <a:gd name="T83" fmla="*/ 42671 h 539750"/>
                <a:gd name="T84" fmla="*/ 1286258 w 1329054"/>
                <a:gd name="T85" fmla="*/ 21336 h 539750"/>
                <a:gd name="T86" fmla="*/ 1328929 w 1329054"/>
                <a:gd name="T87" fmla="*/ 21336 h 539750"/>
                <a:gd name="T88" fmla="*/ 1286258 w 1329054"/>
                <a:gd name="T89" fmla="*/ 21336 h 539750"/>
                <a:gd name="T90" fmla="*/ 1307594 w 1329054"/>
                <a:gd name="T91" fmla="*/ 42671 h 539750"/>
                <a:gd name="T92" fmla="*/ 1328929 w 1329054"/>
                <a:gd name="T93" fmla="*/ 42671 h 539750"/>
                <a:gd name="T94" fmla="*/ 1328929 w 1329054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29054" h="539750">
                  <a:moveTo>
                    <a:pt x="1328927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1328927" y="539495"/>
                  </a:lnTo>
                  <a:lnTo>
                    <a:pt x="1328927" y="521207"/>
                  </a:lnTo>
                  <a:lnTo>
                    <a:pt x="39624" y="521207"/>
                  </a:lnTo>
                  <a:lnTo>
                    <a:pt x="21336" y="499871"/>
                  </a:lnTo>
                  <a:lnTo>
                    <a:pt x="39624" y="499871"/>
                  </a:lnTo>
                  <a:lnTo>
                    <a:pt x="39624" y="42671"/>
                  </a:lnTo>
                  <a:lnTo>
                    <a:pt x="21336" y="42671"/>
                  </a:lnTo>
                  <a:lnTo>
                    <a:pt x="39624" y="21336"/>
                  </a:lnTo>
                  <a:lnTo>
                    <a:pt x="1328927" y="21336"/>
                  </a:lnTo>
                  <a:lnTo>
                    <a:pt x="1328927" y="0"/>
                  </a:lnTo>
                  <a:close/>
                </a:path>
                <a:path w="1329054" h="539750">
                  <a:moveTo>
                    <a:pt x="39624" y="499871"/>
                  </a:moveTo>
                  <a:lnTo>
                    <a:pt x="21336" y="499871"/>
                  </a:lnTo>
                  <a:lnTo>
                    <a:pt x="39624" y="521207"/>
                  </a:lnTo>
                  <a:lnTo>
                    <a:pt x="39624" y="499871"/>
                  </a:lnTo>
                  <a:close/>
                </a:path>
                <a:path w="1329054" h="539750">
                  <a:moveTo>
                    <a:pt x="1286256" y="499871"/>
                  </a:moveTo>
                  <a:lnTo>
                    <a:pt x="39624" y="499871"/>
                  </a:lnTo>
                  <a:lnTo>
                    <a:pt x="39624" y="521207"/>
                  </a:lnTo>
                  <a:lnTo>
                    <a:pt x="1286256" y="521207"/>
                  </a:lnTo>
                  <a:lnTo>
                    <a:pt x="1286256" y="499871"/>
                  </a:lnTo>
                  <a:close/>
                </a:path>
                <a:path w="1329054" h="539750">
                  <a:moveTo>
                    <a:pt x="1286256" y="21336"/>
                  </a:moveTo>
                  <a:lnTo>
                    <a:pt x="1286256" y="521207"/>
                  </a:lnTo>
                  <a:lnTo>
                    <a:pt x="1307592" y="499871"/>
                  </a:lnTo>
                  <a:lnTo>
                    <a:pt x="1328927" y="499871"/>
                  </a:lnTo>
                  <a:lnTo>
                    <a:pt x="1328927" y="42671"/>
                  </a:lnTo>
                  <a:lnTo>
                    <a:pt x="1307592" y="42671"/>
                  </a:lnTo>
                  <a:lnTo>
                    <a:pt x="1286256" y="21336"/>
                  </a:lnTo>
                  <a:close/>
                </a:path>
                <a:path w="1329054" h="539750">
                  <a:moveTo>
                    <a:pt x="1328927" y="499871"/>
                  </a:moveTo>
                  <a:lnTo>
                    <a:pt x="1307592" y="499871"/>
                  </a:lnTo>
                  <a:lnTo>
                    <a:pt x="1286256" y="521207"/>
                  </a:lnTo>
                  <a:lnTo>
                    <a:pt x="1328927" y="521207"/>
                  </a:lnTo>
                  <a:lnTo>
                    <a:pt x="1328927" y="499871"/>
                  </a:lnTo>
                  <a:close/>
                </a:path>
                <a:path w="1329054" h="539750">
                  <a:moveTo>
                    <a:pt x="39624" y="21336"/>
                  </a:moveTo>
                  <a:lnTo>
                    <a:pt x="21336" y="42671"/>
                  </a:lnTo>
                  <a:lnTo>
                    <a:pt x="39624" y="42671"/>
                  </a:lnTo>
                  <a:lnTo>
                    <a:pt x="39624" y="21336"/>
                  </a:lnTo>
                  <a:close/>
                </a:path>
                <a:path w="1329054" h="539750">
                  <a:moveTo>
                    <a:pt x="1286256" y="21336"/>
                  </a:moveTo>
                  <a:lnTo>
                    <a:pt x="39624" y="21336"/>
                  </a:lnTo>
                  <a:lnTo>
                    <a:pt x="39624" y="42671"/>
                  </a:lnTo>
                  <a:lnTo>
                    <a:pt x="1286256" y="42671"/>
                  </a:lnTo>
                  <a:lnTo>
                    <a:pt x="1286256" y="21336"/>
                  </a:lnTo>
                  <a:close/>
                </a:path>
                <a:path w="1329054" h="539750">
                  <a:moveTo>
                    <a:pt x="1328927" y="21336"/>
                  </a:moveTo>
                  <a:lnTo>
                    <a:pt x="1286256" y="21336"/>
                  </a:lnTo>
                  <a:lnTo>
                    <a:pt x="1307592" y="42671"/>
                  </a:lnTo>
                  <a:lnTo>
                    <a:pt x="1328927" y="42671"/>
                  </a:lnTo>
                  <a:lnTo>
                    <a:pt x="1328927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92" name="object 6">
              <a:extLst>
                <a:ext uri="{FF2B5EF4-FFF2-40B4-BE49-F238E27FC236}">
                  <a16:creationId xmlns:a16="http://schemas.microsoft.com/office/drawing/2014/main" id="{32EE7EF9-F70D-4E96-8278-C44A1F1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016" y="2216403"/>
              <a:ext cx="7696200" cy="2987040"/>
            </a:xfrm>
            <a:custGeom>
              <a:avLst/>
              <a:gdLst>
                <a:gd name="T0" fmla="*/ 883920 w 7696200"/>
                <a:gd name="T1" fmla="*/ 1905000 h 2987040"/>
                <a:gd name="T2" fmla="*/ 850392 w 7696200"/>
                <a:gd name="T3" fmla="*/ 1877568 h 2987040"/>
                <a:gd name="T4" fmla="*/ 0 w 7696200"/>
                <a:gd name="T5" fmla="*/ 2959608 h 2987040"/>
                <a:gd name="T6" fmla="*/ 33528 w 7696200"/>
                <a:gd name="T7" fmla="*/ 2987040 h 2987040"/>
                <a:gd name="T8" fmla="*/ 883920 w 7696200"/>
                <a:gd name="T9" fmla="*/ 1905000 h 2987040"/>
                <a:gd name="T10" fmla="*/ 2011680 w 7696200"/>
                <a:gd name="T11" fmla="*/ 2959608 h 2987040"/>
                <a:gd name="T12" fmla="*/ 1018032 w 7696200"/>
                <a:gd name="T13" fmla="*/ 1877568 h 2987040"/>
                <a:gd name="T14" fmla="*/ 987552 w 7696200"/>
                <a:gd name="T15" fmla="*/ 1905000 h 2987040"/>
                <a:gd name="T16" fmla="*/ 1981200 w 7696200"/>
                <a:gd name="T17" fmla="*/ 2987040 h 2987040"/>
                <a:gd name="T18" fmla="*/ 2011680 w 7696200"/>
                <a:gd name="T19" fmla="*/ 2959608 h 2987040"/>
                <a:gd name="T20" fmla="*/ 4151376 w 7696200"/>
                <a:gd name="T21" fmla="*/ 862584 h 2987040"/>
                <a:gd name="T22" fmla="*/ 4108704 w 7696200"/>
                <a:gd name="T23" fmla="*/ 862584 h 2987040"/>
                <a:gd name="T24" fmla="*/ 4108704 w 7696200"/>
                <a:gd name="T25" fmla="*/ 1194816 h 2987040"/>
                <a:gd name="T26" fmla="*/ 4151376 w 7696200"/>
                <a:gd name="T27" fmla="*/ 1194816 h 2987040"/>
                <a:gd name="T28" fmla="*/ 4151376 w 7696200"/>
                <a:gd name="T29" fmla="*/ 862584 h 2987040"/>
                <a:gd name="T30" fmla="*/ 4151376 w 7696200"/>
                <a:gd name="T31" fmla="*/ 0 h 2987040"/>
                <a:gd name="T32" fmla="*/ 4108704 w 7696200"/>
                <a:gd name="T33" fmla="*/ 0 h 2987040"/>
                <a:gd name="T34" fmla="*/ 4108704 w 7696200"/>
                <a:gd name="T35" fmla="*/ 329184 h 2987040"/>
                <a:gd name="T36" fmla="*/ 4151376 w 7696200"/>
                <a:gd name="T37" fmla="*/ 329184 h 2987040"/>
                <a:gd name="T38" fmla="*/ 4151376 w 7696200"/>
                <a:gd name="T39" fmla="*/ 0 h 2987040"/>
                <a:gd name="T40" fmla="*/ 6641592 w 7696200"/>
                <a:gd name="T41" fmla="*/ 1905000 h 2987040"/>
                <a:gd name="T42" fmla="*/ 6608064 w 7696200"/>
                <a:gd name="T43" fmla="*/ 1877568 h 2987040"/>
                <a:gd name="T44" fmla="*/ 5757672 w 7696200"/>
                <a:gd name="T45" fmla="*/ 2959608 h 2987040"/>
                <a:gd name="T46" fmla="*/ 5788152 w 7696200"/>
                <a:gd name="T47" fmla="*/ 2987040 h 2987040"/>
                <a:gd name="T48" fmla="*/ 6641592 w 7696200"/>
                <a:gd name="T49" fmla="*/ 1905000 h 2987040"/>
                <a:gd name="T50" fmla="*/ 7696200 w 7696200"/>
                <a:gd name="T51" fmla="*/ 2959608 h 2987040"/>
                <a:gd name="T52" fmla="*/ 6775704 w 7696200"/>
                <a:gd name="T53" fmla="*/ 1877568 h 2987040"/>
                <a:gd name="T54" fmla="*/ 6745224 w 7696200"/>
                <a:gd name="T55" fmla="*/ 1905000 h 2987040"/>
                <a:gd name="T56" fmla="*/ 7665720 w 7696200"/>
                <a:gd name="T57" fmla="*/ 2987040 h 2987040"/>
                <a:gd name="T58" fmla="*/ 7696200 w 7696200"/>
                <a:gd name="T59" fmla="*/ 2959608 h 298704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696200" h="2987040">
                  <a:moveTo>
                    <a:pt x="883920" y="1905000"/>
                  </a:moveTo>
                  <a:lnTo>
                    <a:pt x="850392" y="1877568"/>
                  </a:lnTo>
                  <a:lnTo>
                    <a:pt x="0" y="2959608"/>
                  </a:lnTo>
                  <a:lnTo>
                    <a:pt x="33528" y="2987040"/>
                  </a:lnTo>
                  <a:lnTo>
                    <a:pt x="883920" y="1905000"/>
                  </a:lnTo>
                  <a:close/>
                </a:path>
                <a:path w="7696200" h="2987040">
                  <a:moveTo>
                    <a:pt x="2011680" y="2959608"/>
                  </a:moveTo>
                  <a:lnTo>
                    <a:pt x="1018032" y="1877568"/>
                  </a:lnTo>
                  <a:lnTo>
                    <a:pt x="987552" y="1905000"/>
                  </a:lnTo>
                  <a:lnTo>
                    <a:pt x="1981200" y="2987040"/>
                  </a:lnTo>
                  <a:lnTo>
                    <a:pt x="2011680" y="2959608"/>
                  </a:lnTo>
                  <a:close/>
                </a:path>
                <a:path w="7696200" h="2987040">
                  <a:moveTo>
                    <a:pt x="4151376" y="862584"/>
                  </a:moveTo>
                  <a:lnTo>
                    <a:pt x="4108704" y="862584"/>
                  </a:lnTo>
                  <a:lnTo>
                    <a:pt x="4108704" y="1194816"/>
                  </a:lnTo>
                  <a:lnTo>
                    <a:pt x="4151376" y="1194816"/>
                  </a:lnTo>
                  <a:lnTo>
                    <a:pt x="4151376" y="862584"/>
                  </a:lnTo>
                  <a:close/>
                </a:path>
                <a:path w="7696200" h="2987040">
                  <a:moveTo>
                    <a:pt x="4151376" y="0"/>
                  </a:moveTo>
                  <a:lnTo>
                    <a:pt x="4108704" y="0"/>
                  </a:lnTo>
                  <a:lnTo>
                    <a:pt x="4108704" y="329184"/>
                  </a:lnTo>
                  <a:lnTo>
                    <a:pt x="4151376" y="329184"/>
                  </a:lnTo>
                  <a:lnTo>
                    <a:pt x="4151376" y="0"/>
                  </a:lnTo>
                  <a:close/>
                </a:path>
                <a:path w="7696200" h="2987040">
                  <a:moveTo>
                    <a:pt x="6641592" y="1905000"/>
                  </a:moveTo>
                  <a:lnTo>
                    <a:pt x="6608064" y="1877568"/>
                  </a:lnTo>
                  <a:lnTo>
                    <a:pt x="5757672" y="2959608"/>
                  </a:lnTo>
                  <a:lnTo>
                    <a:pt x="5788152" y="2987040"/>
                  </a:lnTo>
                  <a:lnTo>
                    <a:pt x="6641592" y="1905000"/>
                  </a:lnTo>
                  <a:close/>
                </a:path>
                <a:path w="7696200" h="2987040">
                  <a:moveTo>
                    <a:pt x="7696200" y="2959608"/>
                  </a:moveTo>
                  <a:lnTo>
                    <a:pt x="6775704" y="1877568"/>
                  </a:lnTo>
                  <a:lnTo>
                    <a:pt x="6745224" y="1905000"/>
                  </a:lnTo>
                  <a:lnTo>
                    <a:pt x="7665720" y="2987040"/>
                  </a:lnTo>
                  <a:lnTo>
                    <a:pt x="7696200" y="29596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65792144-2DFC-4123-8A16-33916F4736B2}"/>
              </a:ext>
            </a:extLst>
          </p:cNvPr>
          <p:cNvSpPr txBox="1"/>
          <p:nvPr/>
        </p:nvSpPr>
        <p:spPr>
          <a:xfrm>
            <a:off x="5603563" y="1382097"/>
            <a:ext cx="1002766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solidFill>
                  <a:srgbClr val="FF0000"/>
                </a:solidFill>
                <a:latin typeface="Times New Roman"/>
                <a:cs typeface="Times New Roman"/>
              </a:rPr>
              <a:t>Outlook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7653" name="object 8">
            <a:extLst>
              <a:ext uri="{FF2B5EF4-FFF2-40B4-BE49-F238E27FC236}">
                <a16:creationId xmlns:a16="http://schemas.microsoft.com/office/drawing/2014/main" id="{6EBB4EB9-5E45-44EA-AFF8-65902CC7269F}"/>
              </a:ext>
            </a:extLst>
          </p:cNvPr>
          <p:cNvGrpSpPr>
            <a:grpSpLocks/>
          </p:cNvGrpSpPr>
          <p:nvPr/>
        </p:nvGrpSpPr>
        <p:grpSpPr bwMode="auto">
          <a:xfrm>
            <a:off x="3788210" y="2162988"/>
            <a:ext cx="1071923" cy="522995"/>
            <a:chOff x="2612135" y="2524251"/>
            <a:chExt cx="1179830" cy="576580"/>
          </a:xfrm>
        </p:grpSpPr>
        <p:sp>
          <p:nvSpPr>
            <p:cNvPr id="27688" name="object 9">
              <a:extLst>
                <a:ext uri="{FF2B5EF4-FFF2-40B4-BE49-F238E27FC236}">
                  <a16:creationId xmlns:a16="http://schemas.microsoft.com/office/drawing/2014/main" id="{372FA92C-2074-4E32-9340-C9B9B1AD8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471" y="2545587"/>
              <a:ext cx="1137285" cy="533400"/>
            </a:xfrm>
            <a:custGeom>
              <a:avLst/>
              <a:gdLst>
                <a:gd name="T0" fmla="*/ 1136903 w 1137285"/>
                <a:gd name="T1" fmla="*/ 0 h 533400"/>
                <a:gd name="T2" fmla="*/ 0 w 1137285"/>
                <a:gd name="T3" fmla="*/ 0 h 533400"/>
                <a:gd name="T4" fmla="*/ 0 w 1137285"/>
                <a:gd name="T5" fmla="*/ 533400 h 533400"/>
                <a:gd name="T6" fmla="*/ 1136903 w 1137285"/>
                <a:gd name="T7" fmla="*/ 533400 h 533400"/>
                <a:gd name="T8" fmla="*/ 1136903 w 1137285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7285" h="533400">
                  <a:moveTo>
                    <a:pt x="1136903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36903" y="533400"/>
                  </a:lnTo>
                  <a:lnTo>
                    <a:pt x="1136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9" name="object 10">
              <a:extLst>
                <a:ext uri="{FF2B5EF4-FFF2-40B4-BE49-F238E27FC236}">
                  <a16:creationId xmlns:a16="http://schemas.microsoft.com/office/drawing/2014/main" id="{78523EA9-D3CD-42E3-9F83-B49D6E064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135" y="2524251"/>
              <a:ext cx="1179830" cy="576580"/>
            </a:xfrm>
            <a:custGeom>
              <a:avLst/>
              <a:gdLst>
                <a:gd name="T0" fmla="*/ 1179578 w 1179829"/>
                <a:gd name="T1" fmla="*/ 0 h 576580"/>
                <a:gd name="T2" fmla="*/ 0 w 1179829"/>
                <a:gd name="T3" fmla="*/ 0 h 576580"/>
                <a:gd name="T4" fmla="*/ 0 w 1179829"/>
                <a:gd name="T5" fmla="*/ 576072 h 576580"/>
                <a:gd name="T6" fmla="*/ 1179578 w 1179829"/>
                <a:gd name="T7" fmla="*/ 576072 h 576580"/>
                <a:gd name="T8" fmla="*/ 1179578 w 1179829"/>
                <a:gd name="T9" fmla="*/ 554736 h 576580"/>
                <a:gd name="T10" fmla="*/ 42671 w 1179829"/>
                <a:gd name="T11" fmla="*/ 554736 h 576580"/>
                <a:gd name="T12" fmla="*/ 21336 w 1179829"/>
                <a:gd name="T13" fmla="*/ 536448 h 576580"/>
                <a:gd name="T14" fmla="*/ 42671 w 1179829"/>
                <a:gd name="T15" fmla="*/ 536448 h 576580"/>
                <a:gd name="T16" fmla="*/ 42671 w 1179829"/>
                <a:gd name="T17" fmla="*/ 42672 h 576580"/>
                <a:gd name="T18" fmla="*/ 21336 w 1179829"/>
                <a:gd name="T19" fmla="*/ 42672 h 576580"/>
                <a:gd name="T20" fmla="*/ 42671 w 1179829"/>
                <a:gd name="T21" fmla="*/ 21336 h 576580"/>
                <a:gd name="T22" fmla="*/ 1179578 w 1179829"/>
                <a:gd name="T23" fmla="*/ 21336 h 576580"/>
                <a:gd name="T24" fmla="*/ 1179578 w 1179829"/>
                <a:gd name="T25" fmla="*/ 0 h 576580"/>
                <a:gd name="T26" fmla="*/ 42671 w 1179829"/>
                <a:gd name="T27" fmla="*/ 536448 h 576580"/>
                <a:gd name="T28" fmla="*/ 21336 w 1179829"/>
                <a:gd name="T29" fmla="*/ 536448 h 576580"/>
                <a:gd name="T30" fmla="*/ 42671 w 1179829"/>
                <a:gd name="T31" fmla="*/ 554736 h 576580"/>
                <a:gd name="T32" fmla="*/ 42671 w 1179829"/>
                <a:gd name="T33" fmla="*/ 536448 h 576580"/>
                <a:gd name="T34" fmla="*/ 1136905 w 1179829"/>
                <a:gd name="T35" fmla="*/ 536448 h 576580"/>
                <a:gd name="T36" fmla="*/ 42671 w 1179829"/>
                <a:gd name="T37" fmla="*/ 536448 h 576580"/>
                <a:gd name="T38" fmla="*/ 42671 w 1179829"/>
                <a:gd name="T39" fmla="*/ 554736 h 576580"/>
                <a:gd name="T40" fmla="*/ 1136905 w 1179829"/>
                <a:gd name="T41" fmla="*/ 554736 h 576580"/>
                <a:gd name="T42" fmla="*/ 1136905 w 1179829"/>
                <a:gd name="T43" fmla="*/ 536448 h 576580"/>
                <a:gd name="T44" fmla="*/ 1136905 w 1179829"/>
                <a:gd name="T45" fmla="*/ 21336 h 576580"/>
                <a:gd name="T46" fmla="*/ 1136905 w 1179829"/>
                <a:gd name="T47" fmla="*/ 554736 h 576580"/>
                <a:gd name="T48" fmla="*/ 1158241 w 1179829"/>
                <a:gd name="T49" fmla="*/ 536448 h 576580"/>
                <a:gd name="T50" fmla="*/ 1179578 w 1179829"/>
                <a:gd name="T51" fmla="*/ 536448 h 576580"/>
                <a:gd name="T52" fmla="*/ 1179578 w 1179829"/>
                <a:gd name="T53" fmla="*/ 42672 h 576580"/>
                <a:gd name="T54" fmla="*/ 1158241 w 1179829"/>
                <a:gd name="T55" fmla="*/ 42672 h 576580"/>
                <a:gd name="T56" fmla="*/ 1136905 w 1179829"/>
                <a:gd name="T57" fmla="*/ 21336 h 576580"/>
                <a:gd name="T58" fmla="*/ 1179578 w 1179829"/>
                <a:gd name="T59" fmla="*/ 536448 h 576580"/>
                <a:gd name="T60" fmla="*/ 1158241 w 1179829"/>
                <a:gd name="T61" fmla="*/ 536448 h 576580"/>
                <a:gd name="T62" fmla="*/ 1136905 w 1179829"/>
                <a:gd name="T63" fmla="*/ 554736 h 576580"/>
                <a:gd name="T64" fmla="*/ 1179578 w 1179829"/>
                <a:gd name="T65" fmla="*/ 554736 h 576580"/>
                <a:gd name="T66" fmla="*/ 1179578 w 1179829"/>
                <a:gd name="T67" fmla="*/ 536448 h 576580"/>
                <a:gd name="T68" fmla="*/ 42671 w 1179829"/>
                <a:gd name="T69" fmla="*/ 21336 h 576580"/>
                <a:gd name="T70" fmla="*/ 21336 w 1179829"/>
                <a:gd name="T71" fmla="*/ 42672 h 576580"/>
                <a:gd name="T72" fmla="*/ 42671 w 1179829"/>
                <a:gd name="T73" fmla="*/ 42672 h 576580"/>
                <a:gd name="T74" fmla="*/ 42671 w 1179829"/>
                <a:gd name="T75" fmla="*/ 21336 h 576580"/>
                <a:gd name="T76" fmla="*/ 1136905 w 1179829"/>
                <a:gd name="T77" fmla="*/ 21336 h 576580"/>
                <a:gd name="T78" fmla="*/ 42671 w 1179829"/>
                <a:gd name="T79" fmla="*/ 21336 h 576580"/>
                <a:gd name="T80" fmla="*/ 42671 w 1179829"/>
                <a:gd name="T81" fmla="*/ 42672 h 576580"/>
                <a:gd name="T82" fmla="*/ 1136905 w 1179829"/>
                <a:gd name="T83" fmla="*/ 42672 h 576580"/>
                <a:gd name="T84" fmla="*/ 1136905 w 1179829"/>
                <a:gd name="T85" fmla="*/ 21336 h 576580"/>
                <a:gd name="T86" fmla="*/ 1179578 w 1179829"/>
                <a:gd name="T87" fmla="*/ 21336 h 576580"/>
                <a:gd name="T88" fmla="*/ 1136905 w 1179829"/>
                <a:gd name="T89" fmla="*/ 21336 h 576580"/>
                <a:gd name="T90" fmla="*/ 1158241 w 1179829"/>
                <a:gd name="T91" fmla="*/ 42672 h 576580"/>
                <a:gd name="T92" fmla="*/ 1179578 w 1179829"/>
                <a:gd name="T93" fmla="*/ 42672 h 576580"/>
                <a:gd name="T94" fmla="*/ 1179578 w 1179829"/>
                <a:gd name="T95" fmla="*/ 21336 h 5765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79829" h="576580">
                  <a:moveTo>
                    <a:pt x="117957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179576" y="576072"/>
                  </a:lnTo>
                  <a:lnTo>
                    <a:pt x="1179576" y="554736"/>
                  </a:lnTo>
                  <a:lnTo>
                    <a:pt x="42671" y="554736"/>
                  </a:lnTo>
                  <a:lnTo>
                    <a:pt x="21336" y="536448"/>
                  </a:lnTo>
                  <a:lnTo>
                    <a:pt x="42671" y="536448"/>
                  </a:lnTo>
                  <a:lnTo>
                    <a:pt x="42671" y="42672"/>
                  </a:lnTo>
                  <a:lnTo>
                    <a:pt x="21336" y="42672"/>
                  </a:lnTo>
                  <a:lnTo>
                    <a:pt x="42671" y="21336"/>
                  </a:lnTo>
                  <a:lnTo>
                    <a:pt x="1179576" y="21336"/>
                  </a:lnTo>
                  <a:lnTo>
                    <a:pt x="1179576" y="0"/>
                  </a:lnTo>
                  <a:close/>
                </a:path>
                <a:path w="1179829" h="576580">
                  <a:moveTo>
                    <a:pt x="42671" y="536448"/>
                  </a:moveTo>
                  <a:lnTo>
                    <a:pt x="21336" y="536448"/>
                  </a:lnTo>
                  <a:lnTo>
                    <a:pt x="42671" y="554736"/>
                  </a:lnTo>
                  <a:lnTo>
                    <a:pt x="42671" y="536448"/>
                  </a:lnTo>
                  <a:close/>
                </a:path>
                <a:path w="1179829" h="576580">
                  <a:moveTo>
                    <a:pt x="1136903" y="536448"/>
                  </a:moveTo>
                  <a:lnTo>
                    <a:pt x="42671" y="536448"/>
                  </a:lnTo>
                  <a:lnTo>
                    <a:pt x="42671" y="554736"/>
                  </a:lnTo>
                  <a:lnTo>
                    <a:pt x="1136903" y="554736"/>
                  </a:lnTo>
                  <a:lnTo>
                    <a:pt x="1136903" y="536448"/>
                  </a:lnTo>
                  <a:close/>
                </a:path>
                <a:path w="1179829" h="576580">
                  <a:moveTo>
                    <a:pt x="1136903" y="21336"/>
                  </a:moveTo>
                  <a:lnTo>
                    <a:pt x="1136903" y="554736"/>
                  </a:lnTo>
                  <a:lnTo>
                    <a:pt x="1158239" y="536448"/>
                  </a:lnTo>
                  <a:lnTo>
                    <a:pt x="1179576" y="536448"/>
                  </a:lnTo>
                  <a:lnTo>
                    <a:pt x="1179576" y="42672"/>
                  </a:lnTo>
                  <a:lnTo>
                    <a:pt x="1158239" y="42672"/>
                  </a:lnTo>
                  <a:lnTo>
                    <a:pt x="1136903" y="21336"/>
                  </a:lnTo>
                  <a:close/>
                </a:path>
                <a:path w="1179829" h="576580">
                  <a:moveTo>
                    <a:pt x="1179576" y="536448"/>
                  </a:moveTo>
                  <a:lnTo>
                    <a:pt x="1158239" y="536448"/>
                  </a:lnTo>
                  <a:lnTo>
                    <a:pt x="1136903" y="554736"/>
                  </a:lnTo>
                  <a:lnTo>
                    <a:pt x="1179576" y="554736"/>
                  </a:lnTo>
                  <a:lnTo>
                    <a:pt x="1179576" y="536448"/>
                  </a:lnTo>
                  <a:close/>
                </a:path>
                <a:path w="1179829" h="576580">
                  <a:moveTo>
                    <a:pt x="42671" y="21336"/>
                  </a:moveTo>
                  <a:lnTo>
                    <a:pt x="21336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1179829" h="576580">
                  <a:moveTo>
                    <a:pt x="1136903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1136903" y="42672"/>
                  </a:lnTo>
                  <a:lnTo>
                    <a:pt x="1136903" y="21336"/>
                  </a:lnTo>
                  <a:close/>
                </a:path>
                <a:path w="1179829" h="576580">
                  <a:moveTo>
                    <a:pt x="1179576" y="21336"/>
                  </a:moveTo>
                  <a:lnTo>
                    <a:pt x="1136903" y="21336"/>
                  </a:lnTo>
                  <a:lnTo>
                    <a:pt x="1158239" y="42672"/>
                  </a:lnTo>
                  <a:lnTo>
                    <a:pt x="1179576" y="42672"/>
                  </a:lnTo>
                  <a:lnTo>
                    <a:pt x="1179576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0F0C8822-192E-4491-B494-5882A1198C79}"/>
              </a:ext>
            </a:extLst>
          </p:cNvPr>
          <p:cNvSpPr txBox="1"/>
          <p:nvPr/>
        </p:nvSpPr>
        <p:spPr>
          <a:xfrm>
            <a:off x="3958219" y="2183158"/>
            <a:ext cx="1031582" cy="395758"/>
          </a:xfrm>
          <a:prstGeom prst="rect">
            <a:avLst/>
          </a:prstGeom>
        </p:spPr>
        <p:txBody>
          <a:bodyPr lIns="0" tIns="32267" rIns="0" bIns="0">
            <a:spAutoFit/>
          </a:bodyPr>
          <a:lstStyle/>
          <a:p>
            <a:pPr marL="88162" defTabSz="829748">
              <a:spcBef>
                <a:spcPts val="255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Sunny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55" name="object 12">
            <a:extLst>
              <a:ext uri="{FF2B5EF4-FFF2-40B4-BE49-F238E27FC236}">
                <a16:creationId xmlns:a16="http://schemas.microsoft.com/office/drawing/2014/main" id="{FE0BBB18-9462-4648-9B7E-45D1CCC9D2CE}"/>
              </a:ext>
            </a:extLst>
          </p:cNvPr>
          <p:cNvGrpSpPr>
            <a:grpSpLocks/>
          </p:cNvGrpSpPr>
          <p:nvPr/>
        </p:nvGrpSpPr>
        <p:grpSpPr bwMode="auto">
          <a:xfrm>
            <a:off x="5507033" y="2162988"/>
            <a:ext cx="1409060" cy="522995"/>
            <a:chOff x="4340352" y="2524251"/>
            <a:chExt cx="1551940" cy="576580"/>
          </a:xfrm>
        </p:grpSpPr>
        <p:sp>
          <p:nvSpPr>
            <p:cNvPr id="27686" name="object 13">
              <a:extLst>
                <a:ext uri="{FF2B5EF4-FFF2-40B4-BE49-F238E27FC236}">
                  <a16:creationId xmlns:a16="http://schemas.microsoft.com/office/drawing/2014/main" id="{96BE05DD-06AB-41A2-A6D8-B4C742687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688" y="2545587"/>
              <a:ext cx="1508760" cy="533400"/>
            </a:xfrm>
            <a:custGeom>
              <a:avLst/>
              <a:gdLst>
                <a:gd name="T0" fmla="*/ 1508760 w 1508760"/>
                <a:gd name="T1" fmla="*/ 0 h 533400"/>
                <a:gd name="T2" fmla="*/ 0 w 1508760"/>
                <a:gd name="T3" fmla="*/ 0 h 533400"/>
                <a:gd name="T4" fmla="*/ 0 w 1508760"/>
                <a:gd name="T5" fmla="*/ 533400 h 533400"/>
                <a:gd name="T6" fmla="*/ 1508760 w 1508760"/>
                <a:gd name="T7" fmla="*/ 533400 h 533400"/>
                <a:gd name="T8" fmla="*/ 1508760 w 150876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8760" h="533400">
                  <a:moveTo>
                    <a:pt x="150876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508760" y="533400"/>
                  </a:lnTo>
                  <a:lnTo>
                    <a:pt x="1508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7" name="object 14">
              <a:extLst>
                <a:ext uri="{FF2B5EF4-FFF2-40B4-BE49-F238E27FC236}">
                  <a16:creationId xmlns:a16="http://schemas.microsoft.com/office/drawing/2014/main" id="{F5D966AD-215B-4822-B7DB-8860D090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352" y="2524251"/>
              <a:ext cx="1551940" cy="576580"/>
            </a:xfrm>
            <a:custGeom>
              <a:avLst/>
              <a:gdLst>
                <a:gd name="T0" fmla="*/ 1551434 w 1551939"/>
                <a:gd name="T1" fmla="*/ 0 h 576580"/>
                <a:gd name="T2" fmla="*/ 0 w 1551939"/>
                <a:gd name="T3" fmla="*/ 0 h 576580"/>
                <a:gd name="T4" fmla="*/ 0 w 1551939"/>
                <a:gd name="T5" fmla="*/ 576072 h 576580"/>
                <a:gd name="T6" fmla="*/ 1551434 w 1551939"/>
                <a:gd name="T7" fmla="*/ 576072 h 576580"/>
                <a:gd name="T8" fmla="*/ 1551434 w 1551939"/>
                <a:gd name="T9" fmla="*/ 554736 h 576580"/>
                <a:gd name="T10" fmla="*/ 39624 w 1551939"/>
                <a:gd name="T11" fmla="*/ 554736 h 576580"/>
                <a:gd name="T12" fmla="*/ 21336 w 1551939"/>
                <a:gd name="T13" fmla="*/ 536448 h 576580"/>
                <a:gd name="T14" fmla="*/ 39624 w 1551939"/>
                <a:gd name="T15" fmla="*/ 536448 h 576580"/>
                <a:gd name="T16" fmla="*/ 39624 w 1551939"/>
                <a:gd name="T17" fmla="*/ 42672 h 576580"/>
                <a:gd name="T18" fmla="*/ 21336 w 1551939"/>
                <a:gd name="T19" fmla="*/ 42672 h 576580"/>
                <a:gd name="T20" fmla="*/ 39624 w 1551939"/>
                <a:gd name="T21" fmla="*/ 21336 h 576580"/>
                <a:gd name="T22" fmla="*/ 1551434 w 1551939"/>
                <a:gd name="T23" fmla="*/ 21336 h 576580"/>
                <a:gd name="T24" fmla="*/ 1551434 w 1551939"/>
                <a:gd name="T25" fmla="*/ 0 h 576580"/>
                <a:gd name="T26" fmla="*/ 39624 w 1551939"/>
                <a:gd name="T27" fmla="*/ 536448 h 576580"/>
                <a:gd name="T28" fmla="*/ 21336 w 1551939"/>
                <a:gd name="T29" fmla="*/ 536448 h 576580"/>
                <a:gd name="T30" fmla="*/ 39624 w 1551939"/>
                <a:gd name="T31" fmla="*/ 554736 h 576580"/>
                <a:gd name="T32" fmla="*/ 39624 w 1551939"/>
                <a:gd name="T33" fmla="*/ 536448 h 576580"/>
                <a:gd name="T34" fmla="*/ 1511810 w 1551939"/>
                <a:gd name="T35" fmla="*/ 536448 h 576580"/>
                <a:gd name="T36" fmla="*/ 39624 w 1551939"/>
                <a:gd name="T37" fmla="*/ 536448 h 576580"/>
                <a:gd name="T38" fmla="*/ 39624 w 1551939"/>
                <a:gd name="T39" fmla="*/ 554736 h 576580"/>
                <a:gd name="T40" fmla="*/ 1511810 w 1551939"/>
                <a:gd name="T41" fmla="*/ 554736 h 576580"/>
                <a:gd name="T42" fmla="*/ 1511810 w 1551939"/>
                <a:gd name="T43" fmla="*/ 536448 h 576580"/>
                <a:gd name="T44" fmla="*/ 1511810 w 1551939"/>
                <a:gd name="T45" fmla="*/ 21336 h 576580"/>
                <a:gd name="T46" fmla="*/ 1511810 w 1551939"/>
                <a:gd name="T47" fmla="*/ 554736 h 576580"/>
                <a:gd name="T48" fmla="*/ 1530098 w 1551939"/>
                <a:gd name="T49" fmla="*/ 536448 h 576580"/>
                <a:gd name="T50" fmla="*/ 1551434 w 1551939"/>
                <a:gd name="T51" fmla="*/ 536448 h 576580"/>
                <a:gd name="T52" fmla="*/ 1551434 w 1551939"/>
                <a:gd name="T53" fmla="*/ 42672 h 576580"/>
                <a:gd name="T54" fmla="*/ 1530098 w 1551939"/>
                <a:gd name="T55" fmla="*/ 42672 h 576580"/>
                <a:gd name="T56" fmla="*/ 1511810 w 1551939"/>
                <a:gd name="T57" fmla="*/ 21336 h 576580"/>
                <a:gd name="T58" fmla="*/ 1551434 w 1551939"/>
                <a:gd name="T59" fmla="*/ 536448 h 576580"/>
                <a:gd name="T60" fmla="*/ 1530098 w 1551939"/>
                <a:gd name="T61" fmla="*/ 536448 h 576580"/>
                <a:gd name="T62" fmla="*/ 1511810 w 1551939"/>
                <a:gd name="T63" fmla="*/ 554736 h 576580"/>
                <a:gd name="T64" fmla="*/ 1551434 w 1551939"/>
                <a:gd name="T65" fmla="*/ 554736 h 576580"/>
                <a:gd name="T66" fmla="*/ 1551434 w 1551939"/>
                <a:gd name="T67" fmla="*/ 536448 h 576580"/>
                <a:gd name="T68" fmla="*/ 39624 w 1551939"/>
                <a:gd name="T69" fmla="*/ 21336 h 576580"/>
                <a:gd name="T70" fmla="*/ 21336 w 1551939"/>
                <a:gd name="T71" fmla="*/ 42672 h 576580"/>
                <a:gd name="T72" fmla="*/ 39624 w 1551939"/>
                <a:gd name="T73" fmla="*/ 42672 h 576580"/>
                <a:gd name="T74" fmla="*/ 39624 w 1551939"/>
                <a:gd name="T75" fmla="*/ 21336 h 576580"/>
                <a:gd name="T76" fmla="*/ 1511810 w 1551939"/>
                <a:gd name="T77" fmla="*/ 21336 h 576580"/>
                <a:gd name="T78" fmla="*/ 39624 w 1551939"/>
                <a:gd name="T79" fmla="*/ 21336 h 576580"/>
                <a:gd name="T80" fmla="*/ 39624 w 1551939"/>
                <a:gd name="T81" fmla="*/ 42672 h 576580"/>
                <a:gd name="T82" fmla="*/ 1511810 w 1551939"/>
                <a:gd name="T83" fmla="*/ 42672 h 576580"/>
                <a:gd name="T84" fmla="*/ 1511810 w 1551939"/>
                <a:gd name="T85" fmla="*/ 21336 h 576580"/>
                <a:gd name="T86" fmla="*/ 1551434 w 1551939"/>
                <a:gd name="T87" fmla="*/ 21336 h 576580"/>
                <a:gd name="T88" fmla="*/ 1511810 w 1551939"/>
                <a:gd name="T89" fmla="*/ 21336 h 576580"/>
                <a:gd name="T90" fmla="*/ 1530098 w 1551939"/>
                <a:gd name="T91" fmla="*/ 42672 h 576580"/>
                <a:gd name="T92" fmla="*/ 1551434 w 1551939"/>
                <a:gd name="T93" fmla="*/ 42672 h 576580"/>
                <a:gd name="T94" fmla="*/ 1551434 w 1551939"/>
                <a:gd name="T95" fmla="*/ 21336 h 5765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51939" h="576580">
                  <a:moveTo>
                    <a:pt x="1551432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51432" y="576072"/>
                  </a:lnTo>
                  <a:lnTo>
                    <a:pt x="1551432" y="554736"/>
                  </a:lnTo>
                  <a:lnTo>
                    <a:pt x="39624" y="554736"/>
                  </a:lnTo>
                  <a:lnTo>
                    <a:pt x="21336" y="536448"/>
                  </a:lnTo>
                  <a:lnTo>
                    <a:pt x="39624" y="536448"/>
                  </a:lnTo>
                  <a:lnTo>
                    <a:pt x="39624" y="42672"/>
                  </a:lnTo>
                  <a:lnTo>
                    <a:pt x="21336" y="42672"/>
                  </a:lnTo>
                  <a:lnTo>
                    <a:pt x="39624" y="21336"/>
                  </a:lnTo>
                  <a:lnTo>
                    <a:pt x="1551432" y="21336"/>
                  </a:lnTo>
                  <a:lnTo>
                    <a:pt x="1551432" y="0"/>
                  </a:lnTo>
                  <a:close/>
                </a:path>
                <a:path w="1551939" h="576580">
                  <a:moveTo>
                    <a:pt x="39624" y="536448"/>
                  </a:moveTo>
                  <a:lnTo>
                    <a:pt x="21336" y="536448"/>
                  </a:lnTo>
                  <a:lnTo>
                    <a:pt x="39624" y="554736"/>
                  </a:lnTo>
                  <a:lnTo>
                    <a:pt x="39624" y="536448"/>
                  </a:lnTo>
                  <a:close/>
                </a:path>
                <a:path w="1551939" h="576580">
                  <a:moveTo>
                    <a:pt x="1511808" y="536448"/>
                  </a:moveTo>
                  <a:lnTo>
                    <a:pt x="39624" y="536448"/>
                  </a:lnTo>
                  <a:lnTo>
                    <a:pt x="39624" y="554736"/>
                  </a:lnTo>
                  <a:lnTo>
                    <a:pt x="1511808" y="554736"/>
                  </a:lnTo>
                  <a:lnTo>
                    <a:pt x="1511808" y="536448"/>
                  </a:lnTo>
                  <a:close/>
                </a:path>
                <a:path w="1551939" h="576580">
                  <a:moveTo>
                    <a:pt x="1511808" y="21336"/>
                  </a:moveTo>
                  <a:lnTo>
                    <a:pt x="1511808" y="554736"/>
                  </a:lnTo>
                  <a:lnTo>
                    <a:pt x="1530096" y="536448"/>
                  </a:lnTo>
                  <a:lnTo>
                    <a:pt x="1551432" y="536448"/>
                  </a:lnTo>
                  <a:lnTo>
                    <a:pt x="1551432" y="42672"/>
                  </a:lnTo>
                  <a:lnTo>
                    <a:pt x="1530096" y="42672"/>
                  </a:lnTo>
                  <a:lnTo>
                    <a:pt x="1511808" y="21336"/>
                  </a:lnTo>
                  <a:close/>
                </a:path>
                <a:path w="1551939" h="576580">
                  <a:moveTo>
                    <a:pt x="1551432" y="536448"/>
                  </a:moveTo>
                  <a:lnTo>
                    <a:pt x="1530096" y="536448"/>
                  </a:lnTo>
                  <a:lnTo>
                    <a:pt x="1511808" y="554736"/>
                  </a:lnTo>
                  <a:lnTo>
                    <a:pt x="1551432" y="554736"/>
                  </a:lnTo>
                  <a:lnTo>
                    <a:pt x="1551432" y="536448"/>
                  </a:lnTo>
                  <a:close/>
                </a:path>
                <a:path w="1551939" h="576580">
                  <a:moveTo>
                    <a:pt x="39624" y="21336"/>
                  </a:moveTo>
                  <a:lnTo>
                    <a:pt x="21336" y="42672"/>
                  </a:lnTo>
                  <a:lnTo>
                    <a:pt x="39624" y="42672"/>
                  </a:lnTo>
                  <a:lnTo>
                    <a:pt x="39624" y="21336"/>
                  </a:lnTo>
                  <a:close/>
                </a:path>
                <a:path w="1551939" h="576580">
                  <a:moveTo>
                    <a:pt x="1511808" y="21336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1511808" y="42672"/>
                  </a:lnTo>
                  <a:lnTo>
                    <a:pt x="1511808" y="21336"/>
                  </a:lnTo>
                  <a:close/>
                </a:path>
                <a:path w="1551939" h="576580">
                  <a:moveTo>
                    <a:pt x="1551432" y="21336"/>
                  </a:moveTo>
                  <a:lnTo>
                    <a:pt x="1511808" y="21336"/>
                  </a:lnTo>
                  <a:lnTo>
                    <a:pt x="1530096" y="42672"/>
                  </a:lnTo>
                  <a:lnTo>
                    <a:pt x="1551432" y="42672"/>
                  </a:lnTo>
                  <a:lnTo>
                    <a:pt x="1551432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B5BE14B7-A0CD-4643-AD95-F807C2D8E3CE}"/>
              </a:ext>
            </a:extLst>
          </p:cNvPr>
          <p:cNvSpPr txBox="1"/>
          <p:nvPr/>
        </p:nvSpPr>
        <p:spPr>
          <a:xfrm>
            <a:off x="5603564" y="2204769"/>
            <a:ext cx="1084889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Overcast</a:t>
            </a:r>
            <a:endParaRPr sz="2360" dirty="0">
              <a:latin typeface="Times New Roman"/>
              <a:cs typeface="Times New Roman"/>
            </a:endParaRPr>
          </a:p>
        </p:txBody>
      </p:sp>
      <p:grpSp>
        <p:nvGrpSpPr>
          <p:cNvPr id="27657" name="object 16">
            <a:extLst>
              <a:ext uri="{FF2B5EF4-FFF2-40B4-BE49-F238E27FC236}">
                <a16:creationId xmlns:a16="http://schemas.microsoft.com/office/drawing/2014/main" id="{2264A238-FCEC-44C7-A69C-E37FE7A7B78E}"/>
              </a:ext>
            </a:extLst>
          </p:cNvPr>
          <p:cNvGrpSpPr>
            <a:grpSpLocks/>
          </p:cNvGrpSpPr>
          <p:nvPr/>
        </p:nvGrpSpPr>
        <p:grpSpPr bwMode="auto">
          <a:xfrm>
            <a:off x="7296452" y="2162988"/>
            <a:ext cx="832757" cy="522995"/>
            <a:chOff x="6312408" y="2524251"/>
            <a:chExt cx="917575" cy="576580"/>
          </a:xfrm>
        </p:grpSpPr>
        <p:sp>
          <p:nvSpPr>
            <p:cNvPr id="27684" name="object 17">
              <a:extLst>
                <a:ext uri="{FF2B5EF4-FFF2-40B4-BE49-F238E27FC236}">
                  <a16:creationId xmlns:a16="http://schemas.microsoft.com/office/drawing/2014/main" id="{CABEBD1D-8475-43B0-A86A-EBA4A3A5E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744" y="2545587"/>
              <a:ext cx="875030" cy="533400"/>
            </a:xfrm>
            <a:custGeom>
              <a:avLst/>
              <a:gdLst>
                <a:gd name="T0" fmla="*/ 874778 w 875029"/>
                <a:gd name="T1" fmla="*/ 0 h 533400"/>
                <a:gd name="T2" fmla="*/ 0 w 875029"/>
                <a:gd name="T3" fmla="*/ 0 h 533400"/>
                <a:gd name="T4" fmla="*/ 0 w 875029"/>
                <a:gd name="T5" fmla="*/ 533400 h 533400"/>
                <a:gd name="T6" fmla="*/ 874778 w 875029"/>
                <a:gd name="T7" fmla="*/ 533400 h 533400"/>
                <a:gd name="T8" fmla="*/ 874778 w 875029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5029" h="533400">
                  <a:moveTo>
                    <a:pt x="874776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874776" y="533400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5" name="object 18">
              <a:extLst>
                <a:ext uri="{FF2B5EF4-FFF2-40B4-BE49-F238E27FC236}">
                  <a16:creationId xmlns:a16="http://schemas.microsoft.com/office/drawing/2014/main" id="{E289EEBE-34A8-4206-8D07-EB28F106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08" y="2524251"/>
              <a:ext cx="917575" cy="576580"/>
            </a:xfrm>
            <a:custGeom>
              <a:avLst/>
              <a:gdLst>
                <a:gd name="T0" fmla="*/ 917447 w 917575"/>
                <a:gd name="T1" fmla="*/ 0 h 576580"/>
                <a:gd name="T2" fmla="*/ 0 w 917575"/>
                <a:gd name="T3" fmla="*/ 0 h 576580"/>
                <a:gd name="T4" fmla="*/ 0 w 917575"/>
                <a:gd name="T5" fmla="*/ 576072 h 576580"/>
                <a:gd name="T6" fmla="*/ 917447 w 917575"/>
                <a:gd name="T7" fmla="*/ 576072 h 576580"/>
                <a:gd name="T8" fmla="*/ 917447 w 917575"/>
                <a:gd name="T9" fmla="*/ 554736 h 576580"/>
                <a:gd name="T10" fmla="*/ 42671 w 917575"/>
                <a:gd name="T11" fmla="*/ 554736 h 576580"/>
                <a:gd name="T12" fmla="*/ 21336 w 917575"/>
                <a:gd name="T13" fmla="*/ 536448 h 576580"/>
                <a:gd name="T14" fmla="*/ 42671 w 917575"/>
                <a:gd name="T15" fmla="*/ 536448 h 576580"/>
                <a:gd name="T16" fmla="*/ 42671 w 917575"/>
                <a:gd name="T17" fmla="*/ 42672 h 576580"/>
                <a:gd name="T18" fmla="*/ 21336 w 917575"/>
                <a:gd name="T19" fmla="*/ 42672 h 576580"/>
                <a:gd name="T20" fmla="*/ 42671 w 917575"/>
                <a:gd name="T21" fmla="*/ 21336 h 576580"/>
                <a:gd name="T22" fmla="*/ 917447 w 917575"/>
                <a:gd name="T23" fmla="*/ 21336 h 576580"/>
                <a:gd name="T24" fmla="*/ 917447 w 917575"/>
                <a:gd name="T25" fmla="*/ 0 h 576580"/>
                <a:gd name="T26" fmla="*/ 42671 w 917575"/>
                <a:gd name="T27" fmla="*/ 536448 h 576580"/>
                <a:gd name="T28" fmla="*/ 21336 w 917575"/>
                <a:gd name="T29" fmla="*/ 536448 h 576580"/>
                <a:gd name="T30" fmla="*/ 42671 w 917575"/>
                <a:gd name="T31" fmla="*/ 554736 h 576580"/>
                <a:gd name="T32" fmla="*/ 42671 w 917575"/>
                <a:gd name="T33" fmla="*/ 536448 h 576580"/>
                <a:gd name="T34" fmla="*/ 877823 w 917575"/>
                <a:gd name="T35" fmla="*/ 536448 h 576580"/>
                <a:gd name="T36" fmla="*/ 42671 w 917575"/>
                <a:gd name="T37" fmla="*/ 536448 h 576580"/>
                <a:gd name="T38" fmla="*/ 42671 w 917575"/>
                <a:gd name="T39" fmla="*/ 554736 h 576580"/>
                <a:gd name="T40" fmla="*/ 877823 w 917575"/>
                <a:gd name="T41" fmla="*/ 554736 h 576580"/>
                <a:gd name="T42" fmla="*/ 877823 w 917575"/>
                <a:gd name="T43" fmla="*/ 536448 h 576580"/>
                <a:gd name="T44" fmla="*/ 877823 w 917575"/>
                <a:gd name="T45" fmla="*/ 21336 h 576580"/>
                <a:gd name="T46" fmla="*/ 877823 w 917575"/>
                <a:gd name="T47" fmla="*/ 554736 h 576580"/>
                <a:gd name="T48" fmla="*/ 896112 w 917575"/>
                <a:gd name="T49" fmla="*/ 536448 h 576580"/>
                <a:gd name="T50" fmla="*/ 917447 w 917575"/>
                <a:gd name="T51" fmla="*/ 536448 h 576580"/>
                <a:gd name="T52" fmla="*/ 917447 w 917575"/>
                <a:gd name="T53" fmla="*/ 42672 h 576580"/>
                <a:gd name="T54" fmla="*/ 896112 w 917575"/>
                <a:gd name="T55" fmla="*/ 42672 h 576580"/>
                <a:gd name="T56" fmla="*/ 877823 w 917575"/>
                <a:gd name="T57" fmla="*/ 21336 h 576580"/>
                <a:gd name="T58" fmla="*/ 917447 w 917575"/>
                <a:gd name="T59" fmla="*/ 536448 h 576580"/>
                <a:gd name="T60" fmla="*/ 896112 w 917575"/>
                <a:gd name="T61" fmla="*/ 536448 h 576580"/>
                <a:gd name="T62" fmla="*/ 877823 w 917575"/>
                <a:gd name="T63" fmla="*/ 554736 h 576580"/>
                <a:gd name="T64" fmla="*/ 917447 w 917575"/>
                <a:gd name="T65" fmla="*/ 554736 h 576580"/>
                <a:gd name="T66" fmla="*/ 917447 w 917575"/>
                <a:gd name="T67" fmla="*/ 536448 h 576580"/>
                <a:gd name="T68" fmla="*/ 42671 w 917575"/>
                <a:gd name="T69" fmla="*/ 21336 h 576580"/>
                <a:gd name="T70" fmla="*/ 21336 w 917575"/>
                <a:gd name="T71" fmla="*/ 42672 h 576580"/>
                <a:gd name="T72" fmla="*/ 42671 w 917575"/>
                <a:gd name="T73" fmla="*/ 42672 h 576580"/>
                <a:gd name="T74" fmla="*/ 42671 w 917575"/>
                <a:gd name="T75" fmla="*/ 21336 h 576580"/>
                <a:gd name="T76" fmla="*/ 877823 w 917575"/>
                <a:gd name="T77" fmla="*/ 21336 h 576580"/>
                <a:gd name="T78" fmla="*/ 42671 w 917575"/>
                <a:gd name="T79" fmla="*/ 21336 h 576580"/>
                <a:gd name="T80" fmla="*/ 42671 w 917575"/>
                <a:gd name="T81" fmla="*/ 42672 h 576580"/>
                <a:gd name="T82" fmla="*/ 877823 w 917575"/>
                <a:gd name="T83" fmla="*/ 42672 h 576580"/>
                <a:gd name="T84" fmla="*/ 877823 w 917575"/>
                <a:gd name="T85" fmla="*/ 21336 h 576580"/>
                <a:gd name="T86" fmla="*/ 917447 w 917575"/>
                <a:gd name="T87" fmla="*/ 21336 h 576580"/>
                <a:gd name="T88" fmla="*/ 877823 w 917575"/>
                <a:gd name="T89" fmla="*/ 21336 h 576580"/>
                <a:gd name="T90" fmla="*/ 896112 w 917575"/>
                <a:gd name="T91" fmla="*/ 42672 h 576580"/>
                <a:gd name="T92" fmla="*/ 917447 w 917575"/>
                <a:gd name="T93" fmla="*/ 42672 h 576580"/>
                <a:gd name="T94" fmla="*/ 917447 w 917575"/>
                <a:gd name="T95" fmla="*/ 21336 h 5765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7575" h="576580">
                  <a:moveTo>
                    <a:pt x="917447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7447" y="576072"/>
                  </a:lnTo>
                  <a:lnTo>
                    <a:pt x="917447" y="554736"/>
                  </a:lnTo>
                  <a:lnTo>
                    <a:pt x="42671" y="554736"/>
                  </a:lnTo>
                  <a:lnTo>
                    <a:pt x="21336" y="536448"/>
                  </a:lnTo>
                  <a:lnTo>
                    <a:pt x="42671" y="536448"/>
                  </a:lnTo>
                  <a:lnTo>
                    <a:pt x="42671" y="42672"/>
                  </a:lnTo>
                  <a:lnTo>
                    <a:pt x="21336" y="42672"/>
                  </a:lnTo>
                  <a:lnTo>
                    <a:pt x="42671" y="21336"/>
                  </a:lnTo>
                  <a:lnTo>
                    <a:pt x="917447" y="21336"/>
                  </a:lnTo>
                  <a:lnTo>
                    <a:pt x="917447" y="0"/>
                  </a:lnTo>
                  <a:close/>
                </a:path>
                <a:path w="917575" h="576580">
                  <a:moveTo>
                    <a:pt x="42671" y="536448"/>
                  </a:moveTo>
                  <a:lnTo>
                    <a:pt x="21336" y="536448"/>
                  </a:lnTo>
                  <a:lnTo>
                    <a:pt x="42671" y="554736"/>
                  </a:lnTo>
                  <a:lnTo>
                    <a:pt x="42671" y="536448"/>
                  </a:lnTo>
                  <a:close/>
                </a:path>
                <a:path w="917575" h="576580">
                  <a:moveTo>
                    <a:pt x="877823" y="536448"/>
                  </a:moveTo>
                  <a:lnTo>
                    <a:pt x="42671" y="536448"/>
                  </a:lnTo>
                  <a:lnTo>
                    <a:pt x="42671" y="554736"/>
                  </a:lnTo>
                  <a:lnTo>
                    <a:pt x="877823" y="554736"/>
                  </a:lnTo>
                  <a:lnTo>
                    <a:pt x="877823" y="536448"/>
                  </a:lnTo>
                  <a:close/>
                </a:path>
                <a:path w="917575" h="576580">
                  <a:moveTo>
                    <a:pt x="877823" y="21336"/>
                  </a:moveTo>
                  <a:lnTo>
                    <a:pt x="877823" y="554736"/>
                  </a:lnTo>
                  <a:lnTo>
                    <a:pt x="896112" y="536448"/>
                  </a:lnTo>
                  <a:lnTo>
                    <a:pt x="917447" y="536448"/>
                  </a:lnTo>
                  <a:lnTo>
                    <a:pt x="917447" y="42672"/>
                  </a:lnTo>
                  <a:lnTo>
                    <a:pt x="896112" y="42672"/>
                  </a:lnTo>
                  <a:lnTo>
                    <a:pt x="877823" y="21336"/>
                  </a:lnTo>
                  <a:close/>
                </a:path>
                <a:path w="917575" h="576580">
                  <a:moveTo>
                    <a:pt x="917447" y="536448"/>
                  </a:moveTo>
                  <a:lnTo>
                    <a:pt x="896112" y="536448"/>
                  </a:lnTo>
                  <a:lnTo>
                    <a:pt x="877823" y="554736"/>
                  </a:lnTo>
                  <a:lnTo>
                    <a:pt x="917447" y="554736"/>
                  </a:lnTo>
                  <a:lnTo>
                    <a:pt x="917447" y="536448"/>
                  </a:lnTo>
                  <a:close/>
                </a:path>
                <a:path w="917575" h="576580">
                  <a:moveTo>
                    <a:pt x="42671" y="21336"/>
                  </a:moveTo>
                  <a:lnTo>
                    <a:pt x="21336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917575" h="576580">
                  <a:moveTo>
                    <a:pt x="877823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877823" y="42672"/>
                  </a:lnTo>
                  <a:lnTo>
                    <a:pt x="877823" y="21336"/>
                  </a:lnTo>
                  <a:close/>
                </a:path>
                <a:path w="917575" h="576580">
                  <a:moveTo>
                    <a:pt x="917447" y="21336"/>
                  </a:moveTo>
                  <a:lnTo>
                    <a:pt x="877823" y="21336"/>
                  </a:lnTo>
                  <a:lnTo>
                    <a:pt x="896112" y="42672"/>
                  </a:lnTo>
                  <a:lnTo>
                    <a:pt x="917447" y="42672"/>
                  </a:lnTo>
                  <a:lnTo>
                    <a:pt x="917447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000173C4-DB6B-4BF5-854B-12B1017BFD26}"/>
              </a:ext>
            </a:extLst>
          </p:cNvPr>
          <p:cNvSpPr txBox="1"/>
          <p:nvPr/>
        </p:nvSpPr>
        <p:spPr>
          <a:xfrm>
            <a:off x="7316623" y="2183158"/>
            <a:ext cx="793857" cy="395758"/>
          </a:xfrm>
          <a:prstGeom prst="rect">
            <a:avLst/>
          </a:prstGeom>
        </p:spPr>
        <p:txBody>
          <a:bodyPr lIns="0" tIns="32267" rIns="0" bIns="0">
            <a:spAutoFit/>
          </a:bodyPr>
          <a:lstStyle/>
          <a:p>
            <a:pPr marL="88162" defTabSz="829748">
              <a:spcBef>
                <a:spcPts val="255"/>
              </a:spcBef>
              <a:defRPr/>
            </a:pPr>
            <a:r>
              <a:rPr sz="2360" spc="-5" dirty="0">
                <a:latin typeface="Times New Roman"/>
                <a:cs typeface="Times New Roman"/>
              </a:rPr>
              <a:t>Rain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59" name="object 20">
            <a:extLst>
              <a:ext uri="{FF2B5EF4-FFF2-40B4-BE49-F238E27FC236}">
                <a16:creationId xmlns:a16="http://schemas.microsoft.com/office/drawing/2014/main" id="{5327FDEB-AE73-4BE1-8FF0-B15264BC6624}"/>
              </a:ext>
            </a:extLst>
          </p:cNvPr>
          <p:cNvGrpSpPr>
            <a:grpSpLocks/>
          </p:cNvGrpSpPr>
          <p:nvPr/>
        </p:nvGrpSpPr>
        <p:grpSpPr bwMode="auto">
          <a:xfrm>
            <a:off x="2148630" y="3059138"/>
            <a:ext cx="2468015" cy="1270747"/>
            <a:chOff x="640080" y="3511803"/>
            <a:chExt cx="2719070" cy="1399540"/>
          </a:xfrm>
        </p:grpSpPr>
        <p:sp>
          <p:nvSpPr>
            <p:cNvPr id="27679" name="object 21">
              <a:extLst>
                <a:ext uri="{FF2B5EF4-FFF2-40B4-BE49-F238E27FC236}">
                  <a16:creationId xmlns:a16="http://schemas.microsoft.com/office/drawing/2014/main" id="{6A1AEFC8-6564-4B82-AE58-3E1EA2E3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104" y="3511803"/>
              <a:ext cx="1515110" cy="539750"/>
            </a:xfrm>
            <a:custGeom>
              <a:avLst/>
              <a:gdLst>
                <a:gd name="T0" fmla="*/ 1514856 w 1515110"/>
                <a:gd name="T1" fmla="*/ 0 h 539750"/>
                <a:gd name="T2" fmla="*/ 0 w 1515110"/>
                <a:gd name="T3" fmla="*/ 0 h 539750"/>
                <a:gd name="T4" fmla="*/ 0 w 1515110"/>
                <a:gd name="T5" fmla="*/ 539496 h 539750"/>
                <a:gd name="T6" fmla="*/ 1514856 w 1515110"/>
                <a:gd name="T7" fmla="*/ 539496 h 539750"/>
                <a:gd name="T8" fmla="*/ 1514856 w 1515110"/>
                <a:gd name="T9" fmla="*/ 518160 h 539750"/>
                <a:gd name="T10" fmla="*/ 42671 w 1515110"/>
                <a:gd name="T11" fmla="*/ 518160 h 539750"/>
                <a:gd name="T12" fmla="*/ 21336 w 1515110"/>
                <a:gd name="T13" fmla="*/ 496824 h 539750"/>
                <a:gd name="T14" fmla="*/ 42671 w 1515110"/>
                <a:gd name="T15" fmla="*/ 496824 h 539750"/>
                <a:gd name="T16" fmla="*/ 42671 w 1515110"/>
                <a:gd name="T17" fmla="*/ 42672 h 539750"/>
                <a:gd name="T18" fmla="*/ 21336 w 1515110"/>
                <a:gd name="T19" fmla="*/ 42672 h 539750"/>
                <a:gd name="T20" fmla="*/ 42671 w 1515110"/>
                <a:gd name="T21" fmla="*/ 21336 h 539750"/>
                <a:gd name="T22" fmla="*/ 1514856 w 1515110"/>
                <a:gd name="T23" fmla="*/ 21336 h 539750"/>
                <a:gd name="T24" fmla="*/ 1514856 w 1515110"/>
                <a:gd name="T25" fmla="*/ 0 h 539750"/>
                <a:gd name="T26" fmla="*/ 42671 w 1515110"/>
                <a:gd name="T27" fmla="*/ 496824 h 539750"/>
                <a:gd name="T28" fmla="*/ 21336 w 1515110"/>
                <a:gd name="T29" fmla="*/ 496824 h 539750"/>
                <a:gd name="T30" fmla="*/ 42671 w 1515110"/>
                <a:gd name="T31" fmla="*/ 518160 h 539750"/>
                <a:gd name="T32" fmla="*/ 42671 w 1515110"/>
                <a:gd name="T33" fmla="*/ 496824 h 539750"/>
                <a:gd name="T34" fmla="*/ 1472184 w 1515110"/>
                <a:gd name="T35" fmla="*/ 496824 h 539750"/>
                <a:gd name="T36" fmla="*/ 42671 w 1515110"/>
                <a:gd name="T37" fmla="*/ 496824 h 539750"/>
                <a:gd name="T38" fmla="*/ 42671 w 1515110"/>
                <a:gd name="T39" fmla="*/ 518160 h 539750"/>
                <a:gd name="T40" fmla="*/ 1472184 w 1515110"/>
                <a:gd name="T41" fmla="*/ 518160 h 539750"/>
                <a:gd name="T42" fmla="*/ 1472184 w 1515110"/>
                <a:gd name="T43" fmla="*/ 496824 h 539750"/>
                <a:gd name="T44" fmla="*/ 1472184 w 1515110"/>
                <a:gd name="T45" fmla="*/ 21336 h 539750"/>
                <a:gd name="T46" fmla="*/ 1472184 w 1515110"/>
                <a:gd name="T47" fmla="*/ 518160 h 539750"/>
                <a:gd name="T48" fmla="*/ 1493520 w 1515110"/>
                <a:gd name="T49" fmla="*/ 496824 h 539750"/>
                <a:gd name="T50" fmla="*/ 1514856 w 1515110"/>
                <a:gd name="T51" fmla="*/ 496824 h 539750"/>
                <a:gd name="T52" fmla="*/ 1514856 w 1515110"/>
                <a:gd name="T53" fmla="*/ 42672 h 539750"/>
                <a:gd name="T54" fmla="*/ 1493520 w 1515110"/>
                <a:gd name="T55" fmla="*/ 42672 h 539750"/>
                <a:gd name="T56" fmla="*/ 1472184 w 1515110"/>
                <a:gd name="T57" fmla="*/ 21336 h 539750"/>
                <a:gd name="T58" fmla="*/ 1514856 w 1515110"/>
                <a:gd name="T59" fmla="*/ 496824 h 539750"/>
                <a:gd name="T60" fmla="*/ 1493520 w 1515110"/>
                <a:gd name="T61" fmla="*/ 496824 h 539750"/>
                <a:gd name="T62" fmla="*/ 1472184 w 1515110"/>
                <a:gd name="T63" fmla="*/ 518160 h 539750"/>
                <a:gd name="T64" fmla="*/ 1514856 w 1515110"/>
                <a:gd name="T65" fmla="*/ 518160 h 539750"/>
                <a:gd name="T66" fmla="*/ 1514856 w 1515110"/>
                <a:gd name="T67" fmla="*/ 496824 h 539750"/>
                <a:gd name="T68" fmla="*/ 42671 w 1515110"/>
                <a:gd name="T69" fmla="*/ 21336 h 539750"/>
                <a:gd name="T70" fmla="*/ 21336 w 1515110"/>
                <a:gd name="T71" fmla="*/ 42672 h 539750"/>
                <a:gd name="T72" fmla="*/ 42671 w 1515110"/>
                <a:gd name="T73" fmla="*/ 42672 h 539750"/>
                <a:gd name="T74" fmla="*/ 42671 w 1515110"/>
                <a:gd name="T75" fmla="*/ 21336 h 539750"/>
                <a:gd name="T76" fmla="*/ 1472184 w 1515110"/>
                <a:gd name="T77" fmla="*/ 21336 h 539750"/>
                <a:gd name="T78" fmla="*/ 42671 w 1515110"/>
                <a:gd name="T79" fmla="*/ 21336 h 539750"/>
                <a:gd name="T80" fmla="*/ 42671 w 1515110"/>
                <a:gd name="T81" fmla="*/ 42672 h 539750"/>
                <a:gd name="T82" fmla="*/ 1472184 w 1515110"/>
                <a:gd name="T83" fmla="*/ 42672 h 539750"/>
                <a:gd name="T84" fmla="*/ 1472184 w 1515110"/>
                <a:gd name="T85" fmla="*/ 21336 h 539750"/>
                <a:gd name="T86" fmla="*/ 1514856 w 1515110"/>
                <a:gd name="T87" fmla="*/ 21336 h 539750"/>
                <a:gd name="T88" fmla="*/ 1472184 w 1515110"/>
                <a:gd name="T89" fmla="*/ 21336 h 539750"/>
                <a:gd name="T90" fmla="*/ 1493520 w 1515110"/>
                <a:gd name="T91" fmla="*/ 42672 h 539750"/>
                <a:gd name="T92" fmla="*/ 1514856 w 1515110"/>
                <a:gd name="T93" fmla="*/ 42672 h 539750"/>
                <a:gd name="T94" fmla="*/ 1514856 w 1515110"/>
                <a:gd name="T95" fmla="*/ 21336 h 5397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15110" h="539750">
                  <a:moveTo>
                    <a:pt x="1514856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514856" y="539496"/>
                  </a:lnTo>
                  <a:lnTo>
                    <a:pt x="1514856" y="518160"/>
                  </a:lnTo>
                  <a:lnTo>
                    <a:pt x="42671" y="518160"/>
                  </a:lnTo>
                  <a:lnTo>
                    <a:pt x="21336" y="496824"/>
                  </a:lnTo>
                  <a:lnTo>
                    <a:pt x="42671" y="496824"/>
                  </a:lnTo>
                  <a:lnTo>
                    <a:pt x="42671" y="42672"/>
                  </a:lnTo>
                  <a:lnTo>
                    <a:pt x="21336" y="42672"/>
                  </a:lnTo>
                  <a:lnTo>
                    <a:pt x="42671" y="21336"/>
                  </a:lnTo>
                  <a:lnTo>
                    <a:pt x="1514856" y="21336"/>
                  </a:lnTo>
                  <a:lnTo>
                    <a:pt x="1514856" y="0"/>
                  </a:lnTo>
                  <a:close/>
                </a:path>
                <a:path w="1515110" h="539750">
                  <a:moveTo>
                    <a:pt x="42671" y="496824"/>
                  </a:moveTo>
                  <a:lnTo>
                    <a:pt x="21336" y="496824"/>
                  </a:lnTo>
                  <a:lnTo>
                    <a:pt x="42671" y="518160"/>
                  </a:lnTo>
                  <a:lnTo>
                    <a:pt x="42671" y="496824"/>
                  </a:lnTo>
                  <a:close/>
                </a:path>
                <a:path w="1515110" h="539750">
                  <a:moveTo>
                    <a:pt x="1472184" y="496824"/>
                  </a:moveTo>
                  <a:lnTo>
                    <a:pt x="42671" y="496824"/>
                  </a:lnTo>
                  <a:lnTo>
                    <a:pt x="42671" y="518160"/>
                  </a:lnTo>
                  <a:lnTo>
                    <a:pt x="1472184" y="518160"/>
                  </a:lnTo>
                  <a:lnTo>
                    <a:pt x="1472184" y="496824"/>
                  </a:lnTo>
                  <a:close/>
                </a:path>
                <a:path w="1515110" h="539750">
                  <a:moveTo>
                    <a:pt x="1472184" y="21336"/>
                  </a:moveTo>
                  <a:lnTo>
                    <a:pt x="1472184" y="518160"/>
                  </a:lnTo>
                  <a:lnTo>
                    <a:pt x="1493520" y="496824"/>
                  </a:lnTo>
                  <a:lnTo>
                    <a:pt x="1514856" y="496824"/>
                  </a:lnTo>
                  <a:lnTo>
                    <a:pt x="1514856" y="42672"/>
                  </a:lnTo>
                  <a:lnTo>
                    <a:pt x="1493520" y="42672"/>
                  </a:lnTo>
                  <a:lnTo>
                    <a:pt x="1472184" y="21336"/>
                  </a:lnTo>
                  <a:close/>
                </a:path>
                <a:path w="1515110" h="539750">
                  <a:moveTo>
                    <a:pt x="1514856" y="496824"/>
                  </a:moveTo>
                  <a:lnTo>
                    <a:pt x="1493520" y="496824"/>
                  </a:lnTo>
                  <a:lnTo>
                    <a:pt x="1472184" y="518160"/>
                  </a:lnTo>
                  <a:lnTo>
                    <a:pt x="1514856" y="518160"/>
                  </a:lnTo>
                  <a:lnTo>
                    <a:pt x="1514856" y="496824"/>
                  </a:lnTo>
                  <a:close/>
                </a:path>
                <a:path w="1515110" h="539750">
                  <a:moveTo>
                    <a:pt x="42671" y="21336"/>
                  </a:moveTo>
                  <a:lnTo>
                    <a:pt x="21336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1515110" h="539750">
                  <a:moveTo>
                    <a:pt x="1472184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1472184" y="42672"/>
                  </a:lnTo>
                  <a:lnTo>
                    <a:pt x="1472184" y="21336"/>
                  </a:lnTo>
                  <a:close/>
                </a:path>
                <a:path w="1515110" h="539750">
                  <a:moveTo>
                    <a:pt x="1514856" y="21336"/>
                  </a:moveTo>
                  <a:lnTo>
                    <a:pt x="1472184" y="21336"/>
                  </a:lnTo>
                  <a:lnTo>
                    <a:pt x="1493520" y="42672"/>
                  </a:lnTo>
                  <a:lnTo>
                    <a:pt x="1514856" y="42672"/>
                  </a:lnTo>
                  <a:lnTo>
                    <a:pt x="1514856" y="213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0" name="object 22">
              <a:extLst>
                <a:ext uri="{FF2B5EF4-FFF2-40B4-BE49-F238E27FC236}">
                  <a16:creationId xmlns:a16="http://schemas.microsoft.com/office/drawing/2014/main" id="{0674EDEE-8D4C-46A1-9308-5CBEA476E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68" y="4356099"/>
              <a:ext cx="905510" cy="533400"/>
            </a:xfrm>
            <a:custGeom>
              <a:avLst/>
              <a:gdLst>
                <a:gd name="T0" fmla="*/ 905256 w 905510"/>
                <a:gd name="T1" fmla="*/ 0 h 533400"/>
                <a:gd name="T2" fmla="*/ 0 w 905510"/>
                <a:gd name="T3" fmla="*/ 0 h 533400"/>
                <a:gd name="T4" fmla="*/ 0 w 905510"/>
                <a:gd name="T5" fmla="*/ 533400 h 533400"/>
                <a:gd name="T6" fmla="*/ 905256 w 905510"/>
                <a:gd name="T7" fmla="*/ 533400 h 533400"/>
                <a:gd name="T8" fmla="*/ 905256 w 90551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5510" h="533400">
                  <a:moveTo>
                    <a:pt x="905256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05256" y="533400"/>
                  </a:lnTo>
                  <a:lnTo>
                    <a:pt x="905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1" name="object 23">
              <a:extLst>
                <a:ext uri="{FF2B5EF4-FFF2-40B4-BE49-F238E27FC236}">
                  <a16:creationId xmlns:a16="http://schemas.microsoft.com/office/drawing/2014/main" id="{0175E8F5-78DD-4018-A96D-78E6875ED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" y="4334763"/>
              <a:ext cx="942340" cy="576580"/>
            </a:xfrm>
            <a:custGeom>
              <a:avLst/>
              <a:gdLst>
                <a:gd name="T0" fmla="*/ 941832 w 942340"/>
                <a:gd name="T1" fmla="*/ 0 h 576579"/>
                <a:gd name="T2" fmla="*/ 0 w 942340"/>
                <a:gd name="T3" fmla="*/ 0 h 576579"/>
                <a:gd name="T4" fmla="*/ 0 w 942340"/>
                <a:gd name="T5" fmla="*/ 576074 h 576579"/>
                <a:gd name="T6" fmla="*/ 941832 w 942340"/>
                <a:gd name="T7" fmla="*/ 576074 h 576579"/>
                <a:gd name="T8" fmla="*/ 941832 w 942340"/>
                <a:gd name="T9" fmla="*/ 554738 h 576579"/>
                <a:gd name="T10" fmla="*/ 39624 w 942340"/>
                <a:gd name="T11" fmla="*/ 554738 h 576579"/>
                <a:gd name="T12" fmla="*/ 18288 w 942340"/>
                <a:gd name="T13" fmla="*/ 533402 h 576579"/>
                <a:gd name="T14" fmla="*/ 39624 w 942340"/>
                <a:gd name="T15" fmla="*/ 533402 h 576579"/>
                <a:gd name="T16" fmla="*/ 39624 w 942340"/>
                <a:gd name="T17" fmla="*/ 39624 h 576579"/>
                <a:gd name="T18" fmla="*/ 18288 w 942340"/>
                <a:gd name="T19" fmla="*/ 39624 h 576579"/>
                <a:gd name="T20" fmla="*/ 39624 w 942340"/>
                <a:gd name="T21" fmla="*/ 21336 h 576579"/>
                <a:gd name="T22" fmla="*/ 941832 w 942340"/>
                <a:gd name="T23" fmla="*/ 21336 h 576579"/>
                <a:gd name="T24" fmla="*/ 941832 w 942340"/>
                <a:gd name="T25" fmla="*/ 0 h 576579"/>
                <a:gd name="T26" fmla="*/ 39624 w 942340"/>
                <a:gd name="T27" fmla="*/ 533402 h 576579"/>
                <a:gd name="T28" fmla="*/ 18288 w 942340"/>
                <a:gd name="T29" fmla="*/ 533402 h 576579"/>
                <a:gd name="T30" fmla="*/ 39624 w 942340"/>
                <a:gd name="T31" fmla="*/ 554738 h 576579"/>
                <a:gd name="T32" fmla="*/ 39624 w 942340"/>
                <a:gd name="T33" fmla="*/ 533402 h 576579"/>
                <a:gd name="T34" fmla="*/ 902207 w 942340"/>
                <a:gd name="T35" fmla="*/ 533402 h 576579"/>
                <a:gd name="T36" fmla="*/ 39624 w 942340"/>
                <a:gd name="T37" fmla="*/ 533402 h 576579"/>
                <a:gd name="T38" fmla="*/ 39624 w 942340"/>
                <a:gd name="T39" fmla="*/ 554738 h 576579"/>
                <a:gd name="T40" fmla="*/ 902207 w 942340"/>
                <a:gd name="T41" fmla="*/ 554738 h 576579"/>
                <a:gd name="T42" fmla="*/ 902207 w 942340"/>
                <a:gd name="T43" fmla="*/ 533402 h 576579"/>
                <a:gd name="T44" fmla="*/ 902207 w 942340"/>
                <a:gd name="T45" fmla="*/ 21336 h 576579"/>
                <a:gd name="T46" fmla="*/ 902207 w 942340"/>
                <a:gd name="T47" fmla="*/ 554738 h 576579"/>
                <a:gd name="T48" fmla="*/ 923544 w 942340"/>
                <a:gd name="T49" fmla="*/ 533402 h 576579"/>
                <a:gd name="T50" fmla="*/ 941832 w 942340"/>
                <a:gd name="T51" fmla="*/ 533402 h 576579"/>
                <a:gd name="T52" fmla="*/ 941832 w 942340"/>
                <a:gd name="T53" fmla="*/ 39624 h 576579"/>
                <a:gd name="T54" fmla="*/ 923544 w 942340"/>
                <a:gd name="T55" fmla="*/ 39624 h 576579"/>
                <a:gd name="T56" fmla="*/ 902207 w 942340"/>
                <a:gd name="T57" fmla="*/ 21336 h 576579"/>
                <a:gd name="T58" fmla="*/ 941832 w 942340"/>
                <a:gd name="T59" fmla="*/ 533402 h 576579"/>
                <a:gd name="T60" fmla="*/ 923544 w 942340"/>
                <a:gd name="T61" fmla="*/ 533402 h 576579"/>
                <a:gd name="T62" fmla="*/ 902207 w 942340"/>
                <a:gd name="T63" fmla="*/ 554738 h 576579"/>
                <a:gd name="T64" fmla="*/ 941832 w 942340"/>
                <a:gd name="T65" fmla="*/ 554738 h 576579"/>
                <a:gd name="T66" fmla="*/ 941832 w 942340"/>
                <a:gd name="T67" fmla="*/ 533402 h 576579"/>
                <a:gd name="T68" fmla="*/ 39624 w 942340"/>
                <a:gd name="T69" fmla="*/ 21336 h 576579"/>
                <a:gd name="T70" fmla="*/ 18288 w 942340"/>
                <a:gd name="T71" fmla="*/ 39624 h 576579"/>
                <a:gd name="T72" fmla="*/ 39624 w 942340"/>
                <a:gd name="T73" fmla="*/ 39624 h 576579"/>
                <a:gd name="T74" fmla="*/ 39624 w 942340"/>
                <a:gd name="T75" fmla="*/ 21336 h 576579"/>
                <a:gd name="T76" fmla="*/ 902207 w 942340"/>
                <a:gd name="T77" fmla="*/ 21336 h 576579"/>
                <a:gd name="T78" fmla="*/ 39624 w 942340"/>
                <a:gd name="T79" fmla="*/ 21336 h 576579"/>
                <a:gd name="T80" fmla="*/ 39624 w 942340"/>
                <a:gd name="T81" fmla="*/ 39624 h 576579"/>
                <a:gd name="T82" fmla="*/ 902207 w 942340"/>
                <a:gd name="T83" fmla="*/ 39624 h 576579"/>
                <a:gd name="T84" fmla="*/ 902207 w 942340"/>
                <a:gd name="T85" fmla="*/ 21336 h 576579"/>
                <a:gd name="T86" fmla="*/ 941832 w 942340"/>
                <a:gd name="T87" fmla="*/ 21336 h 576579"/>
                <a:gd name="T88" fmla="*/ 902207 w 942340"/>
                <a:gd name="T89" fmla="*/ 21336 h 576579"/>
                <a:gd name="T90" fmla="*/ 923544 w 942340"/>
                <a:gd name="T91" fmla="*/ 39624 h 576579"/>
                <a:gd name="T92" fmla="*/ 941832 w 942340"/>
                <a:gd name="T93" fmla="*/ 39624 h 576579"/>
                <a:gd name="T94" fmla="*/ 941832 w 942340"/>
                <a:gd name="T95" fmla="*/ 21336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42340" h="576579">
                  <a:moveTo>
                    <a:pt x="941832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41832" y="576072"/>
                  </a:lnTo>
                  <a:lnTo>
                    <a:pt x="941832" y="554736"/>
                  </a:lnTo>
                  <a:lnTo>
                    <a:pt x="39624" y="554736"/>
                  </a:lnTo>
                  <a:lnTo>
                    <a:pt x="18288" y="533400"/>
                  </a:lnTo>
                  <a:lnTo>
                    <a:pt x="39624" y="533400"/>
                  </a:lnTo>
                  <a:lnTo>
                    <a:pt x="39624" y="39624"/>
                  </a:lnTo>
                  <a:lnTo>
                    <a:pt x="18288" y="39624"/>
                  </a:lnTo>
                  <a:lnTo>
                    <a:pt x="39624" y="21336"/>
                  </a:lnTo>
                  <a:lnTo>
                    <a:pt x="941832" y="21336"/>
                  </a:lnTo>
                  <a:lnTo>
                    <a:pt x="941832" y="0"/>
                  </a:lnTo>
                  <a:close/>
                </a:path>
                <a:path w="942340" h="576579">
                  <a:moveTo>
                    <a:pt x="39624" y="533400"/>
                  </a:moveTo>
                  <a:lnTo>
                    <a:pt x="18288" y="533400"/>
                  </a:lnTo>
                  <a:lnTo>
                    <a:pt x="39624" y="554736"/>
                  </a:lnTo>
                  <a:lnTo>
                    <a:pt x="39624" y="533400"/>
                  </a:lnTo>
                  <a:close/>
                </a:path>
                <a:path w="942340" h="576579">
                  <a:moveTo>
                    <a:pt x="902207" y="533400"/>
                  </a:moveTo>
                  <a:lnTo>
                    <a:pt x="39624" y="533400"/>
                  </a:lnTo>
                  <a:lnTo>
                    <a:pt x="39624" y="554736"/>
                  </a:lnTo>
                  <a:lnTo>
                    <a:pt x="902207" y="554736"/>
                  </a:lnTo>
                  <a:lnTo>
                    <a:pt x="902207" y="533400"/>
                  </a:lnTo>
                  <a:close/>
                </a:path>
                <a:path w="942340" h="576579">
                  <a:moveTo>
                    <a:pt x="902207" y="21336"/>
                  </a:moveTo>
                  <a:lnTo>
                    <a:pt x="902207" y="554736"/>
                  </a:lnTo>
                  <a:lnTo>
                    <a:pt x="923544" y="533400"/>
                  </a:lnTo>
                  <a:lnTo>
                    <a:pt x="941832" y="533400"/>
                  </a:lnTo>
                  <a:lnTo>
                    <a:pt x="941832" y="39624"/>
                  </a:lnTo>
                  <a:lnTo>
                    <a:pt x="923544" y="39624"/>
                  </a:lnTo>
                  <a:lnTo>
                    <a:pt x="902207" y="21336"/>
                  </a:lnTo>
                  <a:close/>
                </a:path>
                <a:path w="942340" h="576579">
                  <a:moveTo>
                    <a:pt x="941832" y="533400"/>
                  </a:moveTo>
                  <a:lnTo>
                    <a:pt x="923544" y="533400"/>
                  </a:lnTo>
                  <a:lnTo>
                    <a:pt x="902207" y="554736"/>
                  </a:lnTo>
                  <a:lnTo>
                    <a:pt x="941832" y="554736"/>
                  </a:lnTo>
                  <a:lnTo>
                    <a:pt x="941832" y="533400"/>
                  </a:lnTo>
                  <a:close/>
                </a:path>
                <a:path w="942340" h="576579">
                  <a:moveTo>
                    <a:pt x="39624" y="21336"/>
                  </a:moveTo>
                  <a:lnTo>
                    <a:pt x="18288" y="39624"/>
                  </a:lnTo>
                  <a:lnTo>
                    <a:pt x="39624" y="39624"/>
                  </a:lnTo>
                  <a:lnTo>
                    <a:pt x="39624" y="21336"/>
                  </a:lnTo>
                  <a:close/>
                </a:path>
                <a:path w="942340" h="576579">
                  <a:moveTo>
                    <a:pt x="902207" y="21336"/>
                  </a:moveTo>
                  <a:lnTo>
                    <a:pt x="39624" y="21336"/>
                  </a:lnTo>
                  <a:lnTo>
                    <a:pt x="39624" y="39624"/>
                  </a:lnTo>
                  <a:lnTo>
                    <a:pt x="902207" y="39624"/>
                  </a:lnTo>
                  <a:lnTo>
                    <a:pt x="902207" y="21336"/>
                  </a:lnTo>
                  <a:close/>
                </a:path>
                <a:path w="942340" h="576579">
                  <a:moveTo>
                    <a:pt x="941832" y="21336"/>
                  </a:moveTo>
                  <a:lnTo>
                    <a:pt x="902207" y="21336"/>
                  </a:lnTo>
                  <a:lnTo>
                    <a:pt x="923544" y="39624"/>
                  </a:lnTo>
                  <a:lnTo>
                    <a:pt x="941832" y="39624"/>
                  </a:lnTo>
                  <a:lnTo>
                    <a:pt x="941832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2" name="object 24">
              <a:extLst>
                <a:ext uri="{FF2B5EF4-FFF2-40B4-BE49-F238E27FC236}">
                  <a16:creationId xmlns:a16="http://schemas.microsoft.com/office/drawing/2014/main" id="{3F59A47C-FEE4-49B5-B323-069FD52C4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4356099"/>
              <a:ext cx="1280160" cy="533400"/>
            </a:xfrm>
            <a:custGeom>
              <a:avLst/>
              <a:gdLst>
                <a:gd name="T0" fmla="*/ 1280160 w 1280160"/>
                <a:gd name="T1" fmla="*/ 0 h 533400"/>
                <a:gd name="T2" fmla="*/ 0 w 1280160"/>
                <a:gd name="T3" fmla="*/ 0 h 533400"/>
                <a:gd name="T4" fmla="*/ 0 w 1280160"/>
                <a:gd name="T5" fmla="*/ 533400 h 533400"/>
                <a:gd name="T6" fmla="*/ 1280160 w 1280160"/>
                <a:gd name="T7" fmla="*/ 533400 h 533400"/>
                <a:gd name="T8" fmla="*/ 1280160 w 128016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0160" h="533400">
                  <a:moveTo>
                    <a:pt x="128016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80160" y="533400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83" name="object 25">
              <a:extLst>
                <a:ext uri="{FF2B5EF4-FFF2-40B4-BE49-F238E27FC236}">
                  <a16:creationId xmlns:a16="http://schemas.microsoft.com/office/drawing/2014/main" id="{6F088C19-671A-47C5-A99B-1B849010D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063" y="4334763"/>
              <a:ext cx="1323340" cy="576580"/>
            </a:xfrm>
            <a:custGeom>
              <a:avLst/>
              <a:gdLst>
                <a:gd name="T0" fmla="*/ 1322834 w 1323339"/>
                <a:gd name="T1" fmla="*/ 0 h 576579"/>
                <a:gd name="T2" fmla="*/ 0 w 1323339"/>
                <a:gd name="T3" fmla="*/ 0 h 576579"/>
                <a:gd name="T4" fmla="*/ 0 w 1323339"/>
                <a:gd name="T5" fmla="*/ 576074 h 576579"/>
                <a:gd name="T6" fmla="*/ 1322834 w 1323339"/>
                <a:gd name="T7" fmla="*/ 576074 h 576579"/>
                <a:gd name="T8" fmla="*/ 1322834 w 1323339"/>
                <a:gd name="T9" fmla="*/ 554738 h 576579"/>
                <a:gd name="T10" fmla="*/ 42672 w 1323339"/>
                <a:gd name="T11" fmla="*/ 554738 h 576579"/>
                <a:gd name="T12" fmla="*/ 21336 w 1323339"/>
                <a:gd name="T13" fmla="*/ 533402 h 576579"/>
                <a:gd name="T14" fmla="*/ 42672 w 1323339"/>
                <a:gd name="T15" fmla="*/ 533402 h 576579"/>
                <a:gd name="T16" fmla="*/ 42672 w 1323339"/>
                <a:gd name="T17" fmla="*/ 39624 h 576579"/>
                <a:gd name="T18" fmla="*/ 21336 w 1323339"/>
                <a:gd name="T19" fmla="*/ 39624 h 576579"/>
                <a:gd name="T20" fmla="*/ 42672 w 1323339"/>
                <a:gd name="T21" fmla="*/ 21336 h 576579"/>
                <a:gd name="T22" fmla="*/ 1322834 w 1323339"/>
                <a:gd name="T23" fmla="*/ 21336 h 576579"/>
                <a:gd name="T24" fmla="*/ 1322834 w 1323339"/>
                <a:gd name="T25" fmla="*/ 0 h 576579"/>
                <a:gd name="T26" fmla="*/ 42672 w 1323339"/>
                <a:gd name="T27" fmla="*/ 533402 h 576579"/>
                <a:gd name="T28" fmla="*/ 21336 w 1323339"/>
                <a:gd name="T29" fmla="*/ 533402 h 576579"/>
                <a:gd name="T30" fmla="*/ 42672 w 1323339"/>
                <a:gd name="T31" fmla="*/ 554738 h 576579"/>
                <a:gd name="T32" fmla="*/ 42672 w 1323339"/>
                <a:gd name="T33" fmla="*/ 533402 h 576579"/>
                <a:gd name="T34" fmla="*/ 1280162 w 1323339"/>
                <a:gd name="T35" fmla="*/ 533402 h 576579"/>
                <a:gd name="T36" fmla="*/ 42672 w 1323339"/>
                <a:gd name="T37" fmla="*/ 533402 h 576579"/>
                <a:gd name="T38" fmla="*/ 42672 w 1323339"/>
                <a:gd name="T39" fmla="*/ 554738 h 576579"/>
                <a:gd name="T40" fmla="*/ 1280162 w 1323339"/>
                <a:gd name="T41" fmla="*/ 554738 h 576579"/>
                <a:gd name="T42" fmla="*/ 1280162 w 1323339"/>
                <a:gd name="T43" fmla="*/ 533402 h 576579"/>
                <a:gd name="T44" fmla="*/ 1280162 w 1323339"/>
                <a:gd name="T45" fmla="*/ 21336 h 576579"/>
                <a:gd name="T46" fmla="*/ 1280162 w 1323339"/>
                <a:gd name="T47" fmla="*/ 554738 h 576579"/>
                <a:gd name="T48" fmla="*/ 1301498 w 1323339"/>
                <a:gd name="T49" fmla="*/ 533402 h 576579"/>
                <a:gd name="T50" fmla="*/ 1322834 w 1323339"/>
                <a:gd name="T51" fmla="*/ 533402 h 576579"/>
                <a:gd name="T52" fmla="*/ 1322834 w 1323339"/>
                <a:gd name="T53" fmla="*/ 39624 h 576579"/>
                <a:gd name="T54" fmla="*/ 1301498 w 1323339"/>
                <a:gd name="T55" fmla="*/ 39624 h 576579"/>
                <a:gd name="T56" fmla="*/ 1280162 w 1323339"/>
                <a:gd name="T57" fmla="*/ 21336 h 576579"/>
                <a:gd name="T58" fmla="*/ 1322834 w 1323339"/>
                <a:gd name="T59" fmla="*/ 533402 h 576579"/>
                <a:gd name="T60" fmla="*/ 1301498 w 1323339"/>
                <a:gd name="T61" fmla="*/ 533402 h 576579"/>
                <a:gd name="T62" fmla="*/ 1280162 w 1323339"/>
                <a:gd name="T63" fmla="*/ 554738 h 576579"/>
                <a:gd name="T64" fmla="*/ 1322834 w 1323339"/>
                <a:gd name="T65" fmla="*/ 554738 h 576579"/>
                <a:gd name="T66" fmla="*/ 1322834 w 1323339"/>
                <a:gd name="T67" fmla="*/ 533402 h 576579"/>
                <a:gd name="T68" fmla="*/ 42672 w 1323339"/>
                <a:gd name="T69" fmla="*/ 21336 h 576579"/>
                <a:gd name="T70" fmla="*/ 21336 w 1323339"/>
                <a:gd name="T71" fmla="*/ 39624 h 576579"/>
                <a:gd name="T72" fmla="*/ 42672 w 1323339"/>
                <a:gd name="T73" fmla="*/ 39624 h 576579"/>
                <a:gd name="T74" fmla="*/ 42672 w 1323339"/>
                <a:gd name="T75" fmla="*/ 21336 h 576579"/>
                <a:gd name="T76" fmla="*/ 1280162 w 1323339"/>
                <a:gd name="T77" fmla="*/ 21336 h 576579"/>
                <a:gd name="T78" fmla="*/ 42672 w 1323339"/>
                <a:gd name="T79" fmla="*/ 21336 h 576579"/>
                <a:gd name="T80" fmla="*/ 42672 w 1323339"/>
                <a:gd name="T81" fmla="*/ 39624 h 576579"/>
                <a:gd name="T82" fmla="*/ 1280162 w 1323339"/>
                <a:gd name="T83" fmla="*/ 39624 h 576579"/>
                <a:gd name="T84" fmla="*/ 1280162 w 1323339"/>
                <a:gd name="T85" fmla="*/ 21336 h 576579"/>
                <a:gd name="T86" fmla="*/ 1322834 w 1323339"/>
                <a:gd name="T87" fmla="*/ 21336 h 576579"/>
                <a:gd name="T88" fmla="*/ 1280162 w 1323339"/>
                <a:gd name="T89" fmla="*/ 21336 h 576579"/>
                <a:gd name="T90" fmla="*/ 1301498 w 1323339"/>
                <a:gd name="T91" fmla="*/ 39624 h 576579"/>
                <a:gd name="T92" fmla="*/ 1322834 w 1323339"/>
                <a:gd name="T93" fmla="*/ 39624 h 576579"/>
                <a:gd name="T94" fmla="*/ 1322834 w 1323339"/>
                <a:gd name="T95" fmla="*/ 21336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23339" h="576579">
                  <a:moveTo>
                    <a:pt x="1322832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322832" y="576072"/>
                  </a:lnTo>
                  <a:lnTo>
                    <a:pt x="1322832" y="554736"/>
                  </a:lnTo>
                  <a:lnTo>
                    <a:pt x="42672" y="554736"/>
                  </a:lnTo>
                  <a:lnTo>
                    <a:pt x="21336" y="533400"/>
                  </a:lnTo>
                  <a:lnTo>
                    <a:pt x="42672" y="533400"/>
                  </a:lnTo>
                  <a:lnTo>
                    <a:pt x="42672" y="39624"/>
                  </a:lnTo>
                  <a:lnTo>
                    <a:pt x="21336" y="39624"/>
                  </a:lnTo>
                  <a:lnTo>
                    <a:pt x="42672" y="21336"/>
                  </a:lnTo>
                  <a:lnTo>
                    <a:pt x="1322832" y="21336"/>
                  </a:lnTo>
                  <a:lnTo>
                    <a:pt x="1322832" y="0"/>
                  </a:lnTo>
                  <a:close/>
                </a:path>
                <a:path w="1323339" h="576579">
                  <a:moveTo>
                    <a:pt x="42672" y="533400"/>
                  </a:moveTo>
                  <a:lnTo>
                    <a:pt x="21336" y="533400"/>
                  </a:lnTo>
                  <a:lnTo>
                    <a:pt x="42672" y="554736"/>
                  </a:lnTo>
                  <a:lnTo>
                    <a:pt x="42672" y="533400"/>
                  </a:lnTo>
                  <a:close/>
                </a:path>
                <a:path w="1323339" h="576579">
                  <a:moveTo>
                    <a:pt x="1280160" y="533400"/>
                  </a:moveTo>
                  <a:lnTo>
                    <a:pt x="42672" y="533400"/>
                  </a:lnTo>
                  <a:lnTo>
                    <a:pt x="42672" y="554736"/>
                  </a:lnTo>
                  <a:lnTo>
                    <a:pt x="1280160" y="554736"/>
                  </a:lnTo>
                  <a:lnTo>
                    <a:pt x="1280160" y="533400"/>
                  </a:lnTo>
                  <a:close/>
                </a:path>
                <a:path w="1323339" h="576579">
                  <a:moveTo>
                    <a:pt x="1280160" y="21336"/>
                  </a:moveTo>
                  <a:lnTo>
                    <a:pt x="1280160" y="554736"/>
                  </a:lnTo>
                  <a:lnTo>
                    <a:pt x="1301496" y="533400"/>
                  </a:lnTo>
                  <a:lnTo>
                    <a:pt x="1322832" y="533400"/>
                  </a:lnTo>
                  <a:lnTo>
                    <a:pt x="1322832" y="39624"/>
                  </a:lnTo>
                  <a:lnTo>
                    <a:pt x="1301496" y="39624"/>
                  </a:lnTo>
                  <a:lnTo>
                    <a:pt x="1280160" y="21336"/>
                  </a:lnTo>
                  <a:close/>
                </a:path>
                <a:path w="1323339" h="576579">
                  <a:moveTo>
                    <a:pt x="1322832" y="533400"/>
                  </a:moveTo>
                  <a:lnTo>
                    <a:pt x="1301496" y="533400"/>
                  </a:lnTo>
                  <a:lnTo>
                    <a:pt x="1280160" y="554736"/>
                  </a:lnTo>
                  <a:lnTo>
                    <a:pt x="1322832" y="554736"/>
                  </a:lnTo>
                  <a:lnTo>
                    <a:pt x="1322832" y="533400"/>
                  </a:lnTo>
                  <a:close/>
                </a:path>
                <a:path w="1323339" h="576579">
                  <a:moveTo>
                    <a:pt x="42672" y="21336"/>
                  </a:moveTo>
                  <a:lnTo>
                    <a:pt x="21336" y="39624"/>
                  </a:lnTo>
                  <a:lnTo>
                    <a:pt x="42672" y="39624"/>
                  </a:lnTo>
                  <a:lnTo>
                    <a:pt x="42672" y="21336"/>
                  </a:lnTo>
                  <a:close/>
                </a:path>
                <a:path w="1323339" h="576579">
                  <a:moveTo>
                    <a:pt x="1280160" y="21336"/>
                  </a:moveTo>
                  <a:lnTo>
                    <a:pt x="42672" y="21336"/>
                  </a:lnTo>
                  <a:lnTo>
                    <a:pt x="42672" y="39624"/>
                  </a:lnTo>
                  <a:lnTo>
                    <a:pt x="1280160" y="39624"/>
                  </a:lnTo>
                  <a:lnTo>
                    <a:pt x="1280160" y="21336"/>
                  </a:lnTo>
                  <a:close/>
                </a:path>
                <a:path w="1323339" h="576579">
                  <a:moveTo>
                    <a:pt x="1322832" y="21336"/>
                  </a:moveTo>
                  <a:lnTo>
                    <a:pt x="1280160" y="21336"/>
                  </a:lnTo>
                  <a:lnTo>
                    <a:pt x="1301496" y="39624"/>
                  </a:lnTo>
                  <a:lnTo>
                    <a:pt x="1322832" y="39624"/>
                  </a:lnTo>
                  <a:lnTo>
                    <a:pt x="1322832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ACCFD382-2571-4361-9628-EB155341B8B2}"/>
              </a:ext>
            </a:extLst>
          </p:cNvPr>
          <p:cNvSpPr txBox="1"/>
          <p:nvPr/>
        </p:nvSpPr>
        <p:spPr>
          <a:xfrm>
            <a:off x="2242278" y="3100919"/>
            <a:ext cx="2202917" cy="1141873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8645" algn="ctr" defTabSz="829748">
              <a:spcBef>
                <a:spcPts val="82"/>
              </a:spcBef>
              <a:defRPr/>
            </a:pPr>
            <a:r>
              <a:rPr sz="2360" spc="-9" dirty="0">
                <a:solidFill>
                  <a:srgbClr val="FF0000"/>
                </a:solidFill>
                <a:latin typeface="Times New Roman"/>
                <a:cs typeface="Times New Roman"/>
              </a:rPr>
              <a:t>Humidity</a:t>
            </a:r>
            <a:endParaRPr sz="2360" dirty="0">
              <a:latin typeface="Times New Roman"/>
              <a:cs typeface="Times New Roman"/>
            </a:endParaRPr>
          </a:p>
          <a:p>
            <a:pPr defTabSz="829748">
              <a:defRPr/>
            </a:pPr>
            <a:endParaRPr sz="2632" dirty="0">
              <a:latin typeface="Times New Roman"/>
              <a:cs typeface="Times New Roman"/>
            </a:endParaRPr>
          </a:p>
          <a:p>
            <a:pPr algn="ctr" defTabSz="829748">
              <a:tabLst>
                <a:tab pos="1269399" algn="l"/>
              </a:tabLst>
              <a:defRPr/>
            </a:pPr>
            <a:r>
              <a:rPr sz="2360" spc="-9" dirty="0">
                <a:latin typeface="Times New Roman"/>
                <a:cs typeface="Times New Roman"/>
              </a:rPr>
              <a:t>Hig</a:t>
            </a:r>
            <a:r>
              <a:rPr sz="2360" spc="-5" dirty="0">
                <a:latin typeface="Times New Roman"/>
                <a:cs typeface="Times New Roman"/>
              </a:rPr>
              <a:t>h</a:t>
            </a:r>
            <a:r>
              <a:rPr sz="2360" dirty="0">
                <a:latin typeface="Times New Roman"/>
                <a:cs typeface="Times New Roman"/>
              </a:rPr>
              <a:t>	</a:t>
            </a:r>
            <a:r>
              <a:rPr sz="2360" spc="-9" dirty="0">
                <a:latin typeface="Times New Roman"/>
                <a:cs typeface="Times New Roman"/>
              </a:rPr>
              <a:t>Nor</a:t>
            </a:r>
            <a:r>
              <a:rPr sz="2360" spc="-32" dirty="0">
                <a:latin typeface="Times New Roman"/>
                <a:cs typeface="Times New Roman"/>
              </a:rPr>
              <a:t>m</a:t>
            </a:r>
            <a:r>
              <a:rPr sz="2360" spc="-5" dirty="0">
                <a:latin typeface="Times New Roman"/>
                <a:cs typeface="Times New Roman"/>
              </a:rPr>
              <a:t>al</a:t>
            </a:r>
            <a:endParaRPr sz="2360" dirty="0">
              <a:latin typeface="Times New Roman"/>
              <a:cs typeface="Times New Roman"/>
            </a:endParaRPr>
          </a:p>
        </p:txBody>
      </p:sp>
      <p:sp>
        <p:nvSpPr>
          <p:cNvPr id="27661" name="object 27">
            <a:extLst>
              <a:ext uri="{FF2B5EF4-FFF2-40B4-BE49-F238E27FC236}">
                <a16:creationId xmlns:a16="http://schemas.microsoft.com/office/drawing/2014/main" id="{3533A9E0-0E13-4CAB-8104-88A9C259C9C6}"/>
              </a:ext>
            </a:extLst>
          </p:cNvPr>
          <p:cNvSpPr>
            <a:spLocks/>
          </p:cNvSpPr>
          <p:nvPr/>
        </p:nvSpPr>
        <p:spPr bwMode="auto">
          <a:xfrm>
            <a:off x="7969286" y="3059137"/>
            <a:ext cx="877420" cy="489857"/>
          </a:xfrm>
          <a:custGeom>
            <a:avLst/>
            <a:gdLst>
              <a:gd name="T0" fmla="*/ 966850 w 966470"/>
              <a:gd name="T1" fmla="*/ 0 h 539750"/>
              <a:gd name="T2" fmla="*/ 0 w 966470"/>
              <a:gd name="T3" fmla="*/ 0 h 539750"/>
              <a:gd name="T4" fmla="*/ 0 w 966470"/>
              <a:gd name="T5" fmla="*/ 539496 h 539750"/>
              <a:gd name="T6" fmla="*/ 966850 w 966470"/>
              <a:gd name="T7" fmla="*/ 539496 h 539750"/>
              <a:gd name="T8" fmla="*/ 966850 w 966470"/>
              <a:gd name="T9" fmla="*/ 518160 h 539750"/>
              <a:gd name="T10" fmla="*/ 42700 w 966470"/>
              <a:gd name="T11" fmla="*/ 518160 h 539750"/>
              <a:gd name="T12" fmla="*/ 21349 w 966470"/>
              <a:gd name="T13" fmla="*/ 496824 h 539750"/>
              <a:gd name="T14" fmla="*/ 42700 w 966470"/>
              <a:gd name="T15" fmla="*/ 496824 h 539750"/>
              <a:gd name="T16" fmla="*/ 42700 w 966470"/>
              <a:gd name="T17" fmla="*/ 42672 h 539750"/>
              <a:gd name="T18" fmla="*/ 21349 w 966470"/>
              <a:gd name="T19" fmla="*/ 42672 h 539750"/>
              <a:gd name="T20" fmla="*/ 42700 w 966470"/>
              <a:gd name="T21" fmla="*/ 21336 h 539750"/>
              <a:gd name="T22" fmla="*/ 966850 w 966470"/>
              <a:gd name="T23" fmla="*/ 21336 h 539750"/>
              <a:gd name="T24" fmla="*/ 966850 w 966470"/>
              <a:gd name="T25" fmla="*/ 0 h 539750"/>
              <a:gd name="T26" fmla="*/ 42700 w 966470"/>
              <a:gd name="T27" fmla="*/ 496824 h 539750"/>
              <a:gd name="T28" fmla="*/ 21349 w 966470"/>
              <a:gd name="T29" fmla="*/ 496824 h 539750"/>
              <a:gd name="T30" fmla="*/ 42700 w 966470"/>
              <a:gd name="T31" fmla="*/ 518160 h 539750"/>
              <a:gd name="T32" fmla="*/ 42700 w 966470"/>
              <a:gd name="T33" fmla="*/ 496824 h 539750"/>
              <a:gd name="T34" fmla="*/ 924150 w 966470"/>
              <a:gd name="T35" fmla="*/ 496824 h 539750"/>
              <a:gd name="T36" fmla="*/ 42700 w 966470"/>
              <a:gd name="T37" fmla="*/ 496824 h 539750"/>
              <a:gd name="T38" fmla="*/ 42700 w 966470"/>
              <a:gd name="T39" fmla="*/ 518160 h 539750"/>
              <a:gd name="T40" fmla="*/ 924150 w 966470"/>
              <a:gd name="T41" fmla="*/ 518160 h 539750"/>
              <a:gd name="T42" fmla="*/ 924150 w 966470"/>
              <a:gd name="T43" fmla="*/ 496824 h 539750"/>
              <a:gd name="T44" fmla="*/ 924150 w 966470"/>
              <a:gd name="T45" fmla="*/ 21336 h 539750"/>
              <a:gd name="T46" fmla="*/ 924150 w 966470"/>
              <a:gd name="T47" fmla="*/ 518160 h 539750"/>
              <a:gd name="T48" fmla="*/ 945499 w 966470"/>
              <a:gd name="T49" fmla="*/ 496824 h 539750"/>
              <a:gd name="T50" fmla="*/ 966850 w 966470"/>
              <a:gd name="T51" fmla="*/ 496824 h 539750"/>
              <a:gd name="T52" fmla="*/ 966850 w 966470"/>
              <a:gd name="T53" fmla="*/ 42672 h 539750"/>
              <a:gd name="T54" fmla="*/ 945499 w 966470"/>
              <a:gd name="T55" fmla="*/ 42672 h 539750"/>
              <a:gd name="T56" fmla="*/ 924150 w 966470"/>
              <a:gd name="T57" fmla="*/ 21336 h 539750"/>
              <a:gd name="T58" fmla="*/ 966850 w 966470"/>
              <a:gd name="T59" fmla="*/ 496824 h 539750"/>
              <a:gd name="T60" fmla="*/ 945499 w 966470"/>
              <a:gd name="T61" fmla="*/ 496824 h 539750"/>
              <a:gd name="T62" fmla="*/ 924150 w 966470"/>
              <a:gd name="T63" fmla="*/ 518160 h 539750"/>
              <a:gd name="T64" fmla="*/ 966850 w 966470"/>
              <a:gd name="T65" fmla="*/ 518160 h 539750"/>
              <a:gd name="T66" fmla="*/ 966850 w 966470"/>
              <a:gd name="T67" fmla="*/ 496824 h 539750"/>
              <a:gd name="T68" fmla="*/ 42700 w 966470"/>
              <a:gd name="T69" fmla="*/ 21336 h 539750"/>
              <a:gd name="T70" fmla="*/ 21349 w 966470"/>
              <a:gd name="T71" fmla="*/ 42672 h 539750"/>
              <a:gd name="T72" fmla="*/ 42700 w 966470"/>
              <a:gd name="T73" fmla="*/ 42672 h 539750"/>
              <a:gd name="T74" fmla="*/ 42700 w 966470"/>
              <a:gd name="T75" fmla="*/ 21336 h 539750"/>
              <a:gd name="T76" fmla="*/ 924150 w 966470"/>
              <a:gd name="T77" fmla="*/ 21336 h 539750"/>
              <a:gd name="T78" fmla="*/ 42700 w 966470"/>
              <a:gd name="T79" fmla="*/ 21336 h 539750"/>
              <a:gd name="T80" fmla="*/ 42700 w 966470"/>
              <a:gd name="T81" fmla="*/ 42672 h 539750"/>
              <a:gd name="T82" fmla="*/ 924150 w 966470"/>
              <a:gd name="T83" fmla="*/ 42672 h 539750"/>
              <a:gd name="T84" fmla="*/ 924150 w 966470"/>
              <a:gd name="T85" fmla="*/ 21336 h 539750"/>
              <a:gd name="T86" fmla="*/ 966850 w 966470"/>
              <a:gd name="T87" fmla="*/ 21336 h 539750"/>
              <a:gd name="T88" fmla="*/ 924150 w 966470"/>
              <a:gd name="T89" fmla="*/ 21336 h 539750"/>
              <a:gd name="T90" fmla="*/ 945499 w 966470"/>
              <a:gd name="T91" fmla="*/ 42672 h 539750"/>
              <a:gd name="T92" fmla="*/ 966850 w 966470"/>
              <a:gd name="T93" fmla="*/ 42672 h 539750"/>
              <a:gd name="T94" fmla="*/ 966850 w 966470"/>
              <a:gd name="T95" fmla="*/ 21336 h 5397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966470" h="539750">
                <a:moveTo>
                  <a:pt x="966216" y="0"/>
                </a:moveTo>
                <a:lnTo>
                  <a:pt x="0" y="0"/>
                </a:lnTo>
                <a:lnTo>
                  <a:pt x="0" y="539496"/>
                </a:lnTo>
                <a:lnTo>
                  <a:pt x="966216" y="539496"/>
                </a:lnTo>
                <a:lnTo>
                  <a:pt x="966216" y="518160"/>
                </a:lnTo>
                <a:lnTo>
                  <a:pt x="42672" y="518160"/>
                </a:lnTo>
                <a:lnTo>
                  <a:pt x="21335" y="496824"/>
                </a:lnTo>
                <a:lnTo>
                  <a:pt x="42672" y="496824"/>
                </a:lnTo>
                <a:lnTo>
                  <a:pt x="42672" y="42672"/>
                </a:lnTo>
                <a:lnTo>
                  <a:pt x="21335" y="42672"/>
                </a:lnTo>
                <a:lnTo>
                  <a:pt x="42672" y="21336"/>
                </a:lnTo>
                <a:lnTo>
                  <a:pt x="966216" y="21336"/>
                </a:lnTo>
                <a:lnTo>
                  <a:pt x="966216" y="0"/>
                </a:lnTo>
                <a:close/>
              </a:path>
              <a:path w="966470" h="539750">
                <a:moveTo>
                  <a:pt x="42672" y="496824"/>
                </a:moveTo>
                <a:lnTo>
                  <a:pt x="21335" y="496824"/>
                </a:lnTo>
                <a:lnTo>
                  <a:pt x="42672" y="518160"/>
                </a:lnTo>
                <a:lnTo>
                  <a:pt x="42672" y="496824"/>
                </a:lnTo>
                <a:close/>
              </a:path>
              <a:path w="966470" h="539750">
                <a:moveTo>
                  <a:pt x="923544" y="496824"/>
                </a:moveTo>
                <a:lnTo>
                  <a:pt x="42672" y="496824"/>
                </a:lnTo>
                <a:lnTo>
                  <a:pt x="42672" y="518160"/>
                </a:lnTo>
                <a:lnTo>
                  <a:pt x="923544" y="518160"/>
                </a:lnTo>
                <a:lnTo>
                  <a:pt x="923544" y="496824"/>
                </a:lnTo>
                <a:close/>
              </a:path>
              <a:path w="966470" h="539750">
                <a:moveTo>
                  <a:pt x="923544" y="21336"/>
                </a:moveTo>
                <a:lnTo>
                  <a:pt x="923544" y="518160"/>
                </a:lnTo>
                <a:lnTo>
                  <a:pt x="944879" y="496824"/>
                </a:lnTo>
                <a:lnTo>
                  <a:pt x="966216" y="496824"/>
                </a:lnTo>
                <a:lnTo>
                  <a:pt x="966216" y="42672"/>
                </a:lnTo>
                <a:lnTo>
                  <a:pt x="944879" y="42672"/>
                </a:lnTo>
                <a:lnTo>
                  <a:pt x="923544" y="21336"/>
                </a:lnTo>
                <a:close/>
              </a:path>
              <a:path w="966470" h="539750">
                <a:moveTo>
                  <a:pt x="966216" y="496824"/>
                </a:moveTo>
                <a:lnTo>
                  <a:pt x="944879" y="496824"/>
                </a:lnTo>
                <a:lnTo>
                  <a:pt x="923544" y="518160"/>
                </a:lnTo>
                <a:lnTo>
                  <a:pt x="966216" y="518160"/>
                </a:lnTo>
                <a:lnTo>
                  <a:pt x="966216" y="496824"/>
                </a:lnTo>
                <a:close/>
              </a:path>
              <a:path w="966470" h="539750">
                <a:moveTo>
                  <a:pt x="42672" y="21336"/>
                </a:moveTo>
                <a:lnTo>
                  <a:pt x="21335" y="42672"/>
                </a:lnTo>
                <a:lnTo>
                  <a:pt x="42672" y="42672"/>
                </a:lnTo>
                <a:lnTo>
                  <a:pt x="42672" y="21336"/>
                </a:lnTo>
                <a:close/>
              </a:path>
              <a:path w="966470" h="539750">
                <a:moveTo>
                  <a:pt x="923544" y="21336"/>
                </a:moveTo>
                <a:lnTo>
                  <a:pt x="42672" y="21336"/>
                </a:lnTo>
                <a:lnTo>
                  <a:pt x="42672" y="42672"/>
                </a:lnTo>
                <a:lnTo>
                  <a:pt x="923544" y="42672"/>
                </a:lnTo>
                <a:lnTo>
                  <a:pt x="923544" y="21336"/>
                </a:lnTo>
                <a:close/>
              </a:path>
              <a:path w="966470" h="539750">
                <a:moveTo>
                  <a:pt x="966216" y="21336"/>
                </a:moveTo>
                <a:lnTo>
                  <a:pt x="923544" y="21336"/>
                </a:lnTo>
                <a:lnTo>
                  <a:pt x="944879" y="42672"/>
                </a:lnTo>
                <a:lnTo>
                  <a:pt x="966216" y="42672"/>
                </a:lnTo>
                <a:lnTo>
                  <a:pt x="966216" y="2133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F6A684F-BEED-4D25-A5DD-BB8C3BFB8DE2}"/>
              </a:ext>
            </a:extLst>
          </p:cNvPr>
          <p:cNvSpPr txBox="1"/>
          <p:nvPr/>
        </p:nvSpPr>
        <p:spPr>
          <a:xfrm>
            <a:off x="8065816" y="3100920"/>
            <a:ext cx="672834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118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360" spc="-5" dirty="0">
                <a:solidFill>
                  <a:srgbClr val="FF0000"/>
                </a:solidFill>
                <a:latin typeface="Times New Roman"/>
                <a:cs typeface="Times New Roman"/>
              </a:rPr>
              <a:t>ind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63" name="object 29">
            <a:extLst>
              <a:ext uri="{FF2B5EF4-FFF2-40B4-BE49-F238E27FC236}">
                <a16:creationId xmlns:a16="http://schemas.microsoft.com/office/drawing/2014/main" id="{6E12027C-4AB7-4740-A262-F044093270E4}"/>
              </a:ext>
            </a:extLst>
          </p:cNvPr>
          <p:cNvGrpSpPr>
            <a:grpSpLocks/>
          </p:cNvGrpSpPr>
          <p:nvPr/>
        </p:nvGrpSpPr>
        <p:grpSpPr bwMode="auto">
          <a:xfrm>
            <a:off x="7371370" y="3806890"/>
            <a:ext cx="1123790" cy="522994"/>
            <a:chOff x="6394703" y="4334764"/>
            <a:chExt cx="1237615" cy="576580"/>
          </a:xfrm>
        </p:grpSpPr>
        <p:sp>
          <p:nvSpPr>
            <p:cNvPr id="27677" name="object 30">
              <a:extLst>
                <a:ext uri="{FF2B5EF4-FFF2-40B4-BE49-F238E27FC236}">
                  <a16:creationId xmlns:a16="http://schemas.microsoft.com/office/drawing/2014/main" id="{8684142F-5830-44E1-8596-DE2589623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039" y="4356100"/>
              <a:ext cx="1195070" cy="533400"/>
            </a:xfrm>
            <a:custGeom>
              <a:avLst/>
              <a:gdLst>
                <a:gd name="T0" fmla="*/ 1194815 w 1195070"/>
                <a:gd name="T1" fmla="*/ 0 h 533400"/>
                <a:gd name="T2" fmla="*/ 0 w 1195070"/>
                <a:gd name="T3" fmla="*/ 0 h 533400"/>
                <a:gd name="T4" fmla="*/ 0 w 1195070"/>
                <a:gd name="T5" fmla="*/ 533400 h 533400"/>
                <a:gd name="T6" fmla="*/ 1194815 w 1195070"/>
                <a:gd name="T7" fmla="*/ 533400 h 533400"/>
                <a:gd name="T8" fmla="*/ 1194815 w 1195070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5070" h="533400">
                  <a:moveTo>
                    <a:pt x="119481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94815" y="533400"/>
                  </a:lnTo>
                  <a:lnTo>
                    <a:pt x="11948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78" name="object 31">
              <a:extLst>
                <a:ext uri="{FF2B5EF4-FFF2-40B4-BE49-F238E27FC236}">
                  <a16:creationId xmlns:a16="http://schemas.microsoft.com/office/drawing/2014/main" id="{F30E2B72-393F-4093-8380-8BE04E1E4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03" y="4334764"/>
              <a:ext cx="1237615" cy="576580"/>
            </a:xfrm>
            <a:custGeom>
              <a:avLst/>
              <a:gdLst>
                <a:gd name="T0" fmla="*/ 1237488 w 1237615"/>
                <a:gd name="T1" fmla="*/ 0 h 576579"/>
                <a:gd name="T2" fmla="*/ 0 w 1237615"/>
                <a:gd name="T3" fmla="*/ 0 h 576579"/>
                <a:gd name="T4" fmla="*/ 0 w 1237615"/>
                <a:gd name="T5" fmla="*/ 576074 h 576579"/>
                <a:gd name="T6" fmla="*/ 1237488 w 1237615"/>
                <a:gd name="T7" fmla="*/ 576074 h 576579"/>
                <a:gd name="T8" fmla="*/ 1237488 w 1237615"/>
                <a:gd name="T9" fmla="*/ 554738 h 576579"/>
                <a:gd name="T10" fmla="*/ 42672 w 1237615"/>
                <a:gd name="T11" fmla="*/ 554738 h 576579"/>
                <a:gd name="T12" fmla="*/ 21336 w 1237615"/>
                <a:gd name="T13" fmla="*/ 533402 h 576579"/>
                <a:gd name="T14" fmla="*/ 42672 w 1237615"/>
                <a:gd name="T15" fmla="*/ 533402 h 576579"/>
                <a:gd name="T16" fmla="*/ 42672 w 1237615"/>
                <a:gd name="T17" fmla="*/ 39624 h 576579"/>
                <a:gd name="T18" fmla="*/ 21336 w 1237615"/>
                <a:gd name="T19" fmla="*/ 39624 h 576579"/>
                <a:gd name="T20" fmla="*/ 42672 w 1237615"/>
                <a:gd name="T21" fmla="*/ 21336 h 576579"/>
                <a:gd name="T22" fmla="*/ 1237488 w 1237615"/>
                <a:gd name="T23" fmla="*/ 21336 h 576579"/>
                <a:gd name="T24" fmla="*/ 1237488 w 1237615"/>
                <a:gd name="T25" fmla="*/ 0 h 576579"/>
                <a:gd name="T26" fmla="*/ 42672 w 1237615"/>
                <a:gd name="T27" fmla="*/ 533402 h 576579"/>
                <a:gd name="T28" fmla="*/ 21336 w 1237615"/>
                <a:gd name="T29" fmla="*/ 533402 h 576579"/>
                <a:gd name="T30" fmla="*/ 42672 w 1237615"/>
                <a:gd name="T31" fmla="*/ 554738 h 576579"/>
                <a:gd name="T32" fmla="*/ 42672 w 1237615"/>
                <a:gd name="T33" fmla="*/ 533402 h 576579"/>
                <a:gd name="T34" fmla="*/ 1194816 w 1237615"/>
                <a:gd name="T35" fmla="*/ 533402 h 576579"/>
                <a:gd name="T36" fmla="*/ 42672 w 1237615"/>
                <a:gd name="T37" fmla="*/ 533402 h 576579"/>
                <a:gd name="T38" fmla="*/ 42672 w 1237615"/>
                <a:gd name="T39" fmla="*/ 554738 h 576579"/>
                <a:gd name="T40" fmla="*/ 1194816 w 1237615"/>
                <a:gd name="T41" fmla="*/ 554738 h 576579"/>
                <a:gd name="T42" fmla="*/ 1194816 w 1237615"/>
                <a:gd name="T43" fmla="*/ 533402 h 576579"/>
                <a:gd name="T44" fmla="*/ 1194816 w 1237615"/>
                <a:gd name="T45" fmla="*/ 21336 h 576579"/>
                <a:gd name="T46" fmla="*/ 1194816 w 1237615"/>
                <a:gd name="T47" fmla="*/ 554738 h 576579"/>
                <a:gd name="T48" fmla="*/ 1216152 w 1237615"/>
                <a:gd name="T49" fmla="*/ 533402 h 576579"/>
                <a:gd name="T50" fmla="*/ 1237488 w 1237615"/>
                <a:gd name="T51" fmla="*/ 533402 h 576579"/>
                <a:gd name="T52" fmla="*/ 1237488 w 1237615"/>
                <a:gd name="T53" fmla="*/ 39624 h 576579"/>
                <a:gd name="T54" fmla="*/ 1216152 w 1237615"/>
                <a:gd name="T55" fmla="*/ 39624 h 576579"/>
                <a:gd name="T56" fmla="*/ 1194816 w 1237615"/>
                <a:gd name="T57" fmla="*/ 21336 h 576579"/>
                <a:gd name="T58" fmla="*/ 1237488 w 1237615"/>
                <a:gd name="T59" fmla="*/ 533402 h 576579"/>
                <a:gd name="T60" fmla="*/ 1216152 w 1237615"/>
                <a:gd name="T61" fmla="*/ 533402 h 576579"/>
                <a:gd name="T62" fmla="*/ 1194816 w 1237615"/>
                <a:gd name="T63" fmla="*/ 554738 h 576579"/>
                <a:gd name="T64" fmla="*/ 1237488 w 1237615"/>
                <a:gd name="T65" fmla="*/ 554738 h 576579"/>
                <a:gd name="T66" fmla="*/ 1237488 w 1237615"/>
                <a:gd name="T67" fmla="*/ 533402 h 576579"/>
                <a:gd name="T68" fmla="*/ 42672 w 1237615"/>
                <a:gd name="T69" fmla="*/ 21336 h 576579"/>
                <a:gd name="T70" fmla="*/ 21336 w 1237615"/>
                <a:gd name="T71" fmla="*/ 39624 h 576579"/>
                <a:gd name="T72" fmla="*/ 42672 w 1237615"/>
                <a:gd name="T73" fmla="*/ 39624 h 576579"/>
                <a:gd name="T74" fmla="*/ 42672 w 1237615"/>
                <a:gd name="T75" fmla="*/ 21336 h 576579"/>
                <a:gd name="T76" fmla="*/ 1194816 w 1237615"/>
                <a:gd name="T77" fmla="*/ 21336 h 576579"/>
                <a:gd name="T78" fmla="*/ 42672 w 1237615"/>
                <a:gd name="T79" fmla="*/ 21336 h 576579"/>
                <a:gd name="T80" fmla="*/ 42672 w 1237615"/>
                <a:gd name="T81" fmla="*/ 39624 h 576579"/>
                <a:gd name="T82" fmla="*/ 1194816 w 1237615"/>
                <a:gd name="T83" fmla="*/ 39624 h 576579"/>
                <a:gd name="T84" fmla="*/ 1194816 w 1237615"/>
                <a:gd name="T85" fmla="*/ 21336 h 576579"/>
                <a:gd name="T86" fmla="*/ 1237488 w 1237615"/>
                <a:gd name="T87" fmla="*/ 21336 h 576579"/>
                <a:gd name="T88" fmla="*/ 1194816 w 1237615"/>
                <a:gd name="T89" fmla="*/ 21336 h 576579"/>
                <a:gd name="T90" fmla="*/ 1216152 w 1237615"/>
                <a:gd name="T91" fmla="*/ 39624 h 576579"/>
                <a:gd name="T92" fmla="*/ 1237488 w 1237615"/>
                <a:gd name="T93" fmla="*/ 39624 h 576579"/>
                <a:gd name="T94" fmla="*/ 1237488 w 1237615"/>
                <a:gd name="T95" fmla="*/ 21336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37615" h="576579">
                  <a:moveTo>
                    <a:pt x="123748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37488" y="576072"/>
                  </a:lnTo>
                  <a:lnTo>
                    <a:pt x="1237488" y="554736"/>
                  </a:lnTo>
                  <a:lnTo>
                    <a:pt x="42672" y="554736"/>
                  </a:lnTo>
                  <a:lnTo>
                    <a:pt x="21336" y="533400"/>
                  </a:lnTo>
                  <a:lnTo>
                    <a:pt x="42672" y="533400"/>
                  </a:lnTo>
                  <a:lnTo>
                    <a:pt x="42672" y="39624"/>
                  </a:lnTo>
                  <a:lnTo>
                    <a:pt x="21336" y="39624"/>
                  </a:lnTo>
                  <a:lnTo>
                    <a:pt x="42672" y="21336"/>
                  </a:lnTo>
                  <a:lnTo>
                    <a:pt x="1237488" y="21336"/>
                  </a:lnTo>
                  <a:lnTo>
                    <a:pt x="1237488" y="0"/>
                  </a:lnTo>
                  <a:close/>
                </a:path>
                <a:path w="1237615" h="576579">
                  <a:moveTo>
                    <a:pt x="42672" y="533400"/>
                  </a:moveTo>
                  <a:lnTo>
                    <a:pt x="21336" y="533400"/>
                  </a:lnTo>
                  <a:lnTo>
                    <a:pt x="42672" y="554736"/>
                  </a:lnTo>
                  <a:lnTo>
                    <a:pt x="42672" y="533400"/>
                  </a:lnTo>
                  <a:close/>
                </a:path>
                <a:path w="1237615" h="576579">
                  <a:moveTo>
                    <a:pt x="1194816" y="533400"/>
                  </a:moveTo>
                  <a:lnTo>
                    <a:pt x="42672" y="533400"/>
                  </a:lnTo>
                  <a:lnTo>
                    <a:pt x="42672" y="554736"/>
                  </a:lnTo>
                  <a:lnTo>
                    <a:pt x="1194816" y="554736"/>
                  </a:lnTo>
                  <a:lnTo>
                    <a:pt x="1194816" y="533400"/>
                  </a:lnTo>
                  <a:close/>
                </a:path>
                <a:path w="1237615" h="576579">
                  <a:moveTo>
                    <a:pt x="1194816" y="21336"/>
                  </a:moveTo>
                  <a:lnTo>
                    <a:pt x="1194816" y="554736"/>
                  </a:lnTo>
                  <a:lnTo>
                    <a:pt x="1216152" y="533400"/>
                  </a:lnTo>
                  <a:lnTo>
                    <a:pt x="1237488" y="533400"/>
                  </a:lnTo>
                  <a:lnTo>
                    <a:pt x="1237488" y="39624"/>
                  </a:lnTo>
                  <a:lnTo>
                    <a:pt x="1216152" y="39624"/>
                  </a:lnTo>
                  <a:lnTo>
                    <a:pt x="1194816" y="21336"/>
                  </a:lnTo>
                  <a:close/>
                </a:path>
                <a:path w="1237615" h="576579">
                  <a:moveTo>
                    <a:pt x="1237488" y="533400"/>
                  </a:moveTo>
                  <a:lnTo>
                    <a:pt x="1216152" y="533400"/>
                  </a:lnTo>
                  <a:lnTo>
                    <a:pt x="1194816" y="554736"/>
                  </a:lnTo>
                  <a:lnTo>
                    <a:pt x="1237488" y="554736"/>
                  </a:lnTo>
                  <a:lnTo>
                    <a:pt x="1237488" y="533400"/>
                  </a:lnTo>
                  <a:close/>
                </a:path>
                <a:path w="1237615" h="576579">
                  <a:moveTo>
                    <a:pt x="42672" y="21336"/>
                  </a:moveTo>
                  <a:lnTo>
                    <a:pt x="21336" y="39624"/>
                  </a:lnTo>
                  <a:lnTo>
                    <a:pt x="42672" y="39624"/>
                  </a:lnTo>
                  <a:lnTo>
                    <a:pt x="42672" y="21336"/>
                  </a:lnTo>
                  <a:close/>
                </a:path>
                <a:path w="1237615" h="576579">
                  <a:moveTo>
                    <a:pt x="1194816" y="21336"/>
                  </a:moveTo>
                  <a:lnTo>
                    <a:pt x="42672" y="21336"/>
                  </a:lnTo>
                  <a:lnTo>
                    <a:pt x="42672" y="39624"/>
                  </a:lnTo>
                  <a:lnTo>
                    <a:pt x="1194816" y="39624"/>
                  </a:lnTo>
                  <a:lnTo>
                    <a:pt x="1194816" y="21336"/>
                  </a:lnTo>
                  <a:close/>
                </a:path>
                <a:path w="1237615" h="576579">
                  <a:moveTo>
                    <a:pt x="1237488" y="21336"/>
                  </a:moveTo>
                  <a:lnTo>
                    <a:pt x="1194816" y="21336"/>
                  </a:lnTo>
                  <a:lnTo>
                    <a:pt x="1216152" y="39624"/>
                  </a:lnTo>
                  <a:lnTo>
                    <a:pt x="1237488" y="39624"/>
                  </a:lnTo>
                  <a:lnTo>
                    <a:pt x="1237488" y="21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0974D94A-063B-470D-BDAF-54899DFF070C}"/>
              </a:ext>
            </a:extLst>
          </p:cNvPr>
          <p:cNvSpPr txBox="1"/>
          <p:nvPr/>
        </p:nvSpPr>
        <p:spPr>
          <a:xfrm>
            <a:off x="7467903" y="3844350"/>
            <a:ext cx="819790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9" dirty="0">
                <a:latin typeface="Times New Roman"/>
                <a:cs typeface="Times New Roman"/>
              </a:rPr>
              <a:t>Strong</a:t>
            </a:r>
            <a:endParaRPr sz="2360">
              <a:latin typeface="Times New Roman"/>
              <a:cs typeface="Times New Roman"/>
            </a:endParaRPr>
          </a:p>
        </p:txBody>
      </p:sp>
      <p:grpSp>
        <p:nvGrpSpPr>
          <p:cNvPr id="27665" name="object 33">
            <a:extLst>
              <a:ext uri="{FF2B5EF4-FFF2-40B4-BE49-F238E27FC236}">
                <a16:creationId xmlns:a16="http://schemas.microsoft.com/office/drawing/2014/main" id="{6CC1E08E-3478-4561-B944-E663D8CC1E42}"/>
              </a:ext>
            </a:extLst>
          </p:cNvPr>
          <p:cNvGrpSpPr>
            <a:grpSpLocks/>
          </p:cNvGrpSpPr>
          <p:nvPr/>
        </p:nvGrpSpPr>
        <p:grpSpPr bwMode="auto">
          <a:xfrm>
            <a:off x="8715598" y="3880368"/>
            <a:ext cx="988359" cy="524435"/>
            <a:chOff x="7876031" y="4417059"/>
            <a:chExt cx="1088390" cy="576580"/>
          </a:xfrm>
        </p:grpSpPr>
        <p:sp>
          <p:nvSpPr>
            <p:cNvPr id="27675" name="object 34">
              <a:extLst>
                <a:ext uri="{FF2B5EF4-FFF2-40B4-BE49-F238E27FC236}">
                  <a16:creationId xmlns:a16="http://schemas.microsoft.com/office/drawing/2014/main" id="{2679B094-A3C6-4DDC-BB7B-937A32CBB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367" y="4438395"/>
              <a:ext cx="1045844" cy="533400"/>
            </a:xfrm>
            <a:custGeom>
              <a:avLst/>
              <a:gdLst>
                <a:gd name="T0" fmla="*/ 1045460 w 1045845"/>
                <a:gd name="T1" fmla="*/ 0 h 533400"/>
                <a:gd name="T2" fmla="*/ 0 w 1045845"/>
                <a:gd name="T3" fmla="*/ 0 h 533400"/>
                <a:gd name="T4" fmla="*/ 0 w 1045845"/>
                <a:gd name="T5" fmla="*/ 533399 h 533400"/>
                <a:gd name="T6" fmla="*/ 1045460 w 1045845"/>
                <a:gd name="T7" fmla="*/ 533399 h 533400"/>
                <a:gd name="T8" fmla="*/ 1045460 w 1045845"/>
                <a:gd name="T9" fmla="*/ 0 h 533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5845" h="533400">
                  <a:moveTo>
                    <a:pt x="1045462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1045462" y="533399"/>
                  </a:lnTo>
                  <a:lnTo>
                    <a:pt x="1045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  <p:sp>
          <p:nvSpPr>
            <p:cNvPr id="27676" name="object 35">
              <a:extLst>
                <a:ext uri="{FF2B5EF4-FFF2-40B4-BE49-F238E27FC236}">
                  <a16:creationId xmlns:a16="http://schemas.microsoft.com/office/drawing/2014/main" id="{275B82DD-EC6A-48CB-8F5D-586E08BD4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031" y="4417059"/>
              <a:ext cx="1088390" cy="576580"/>
            </a:xfrm>
            <a:custGeom>
              <a:avLst/>
              <a:gdLst>
                <a:gd name="T0" fmla="*/ 1088136 w 1088390"/>
                <a:gd name="T1" fmla="*/ 0 h 576579"/>
                <a:gd name="T2" fmla="*/ 0 w 1088390"/>
                <a:gd name="T3" fmla="*/ 0 h 576579"/>
                <a:gd name="T4" fmla="*/ 0 w 1088390"/>
                <a:gd name="T5" fmla="*/ 576073 h 576579"/>
                <a:gd name="T6" fmla="*/ 1088136 w 1088390"/>
                <a:gd name="T7" fmla="*/ 576073 h 576579"/>
                <a:gd name="T8" fmla="*/ 1088136 w 1088390"/>
                <a:gd name="T9" fmla="*/ 554737 h 576579"/>
                <a:gd name="T10" fmla="*/ 42672 w 1088390"/>
                <a:gd name="T11" fmla="*/ 554737 h 576579"/>
                <a:gd name="T12" fmla="*/ 21336 w 1088390"/>
                <a:gd name="T13" fmla="*/ 533402 h 576579"/>
                <a:gd name="T14" fmla="*/ 42672 w 1088390"/>
                <a:gd name="T15" fmla="*/ 533402 h 576579"/>
                <a:gd name="T16" fmla="*/ 42672 w 1088390"/>
                <a:gd name="T17" fmla="*/ 39623 h 576579"/>
                <a:gd name="T18" fmla="*/ 21336 w 1088390"/>
                <a:gd name="T19" fmla="*/ 39623 h 576579"/>
                <a:gd name="T20" fmla="*/ 42672 w 1088390"/>
                <a:gd name="T21" fmla="*/ 21335 h 576579"/>
                <a:gd name="T22" fmla="*/ 1088136 w 1088390"/>
                <a:gd name="T23" fmla="*/ 21335 h 576579"/>
                <a:gd name="T24" fmla="*/ 1088136 w 1088390"/>
                <a:gd name="T25" fmla="*/ 0 h 576579"/>
                <a:gd name="T26" fmla="*/ 42672 w 1088390"/>
                <a:gd name="T27" fmla="*/ 533402 h 576579"/>
                <a:gd name="T28" fmla="*/ 21336 w 1088390"/>
                <a:gd name="T29" fmla="*/ 533402 h 576579"/>
                <a:gd name="T30" fmla="*/ 42672 w 1088390"/>
                <a:gd name="T31" fmla="*/ 554737 h 576579"/>
                <a:gd name="T32" fmla="*/ 42672 w 1088390"/>
                <a:gd name="T33" fmla="*/ 533402 h 576579"/>
                <a:gd name="T34" fmla="*/ 1048512 w 1088390"/>
                <a:gd name="T35" fmla="*/ 533402 h 576579"/>
                <a:gd name="T36" fmla="*/ 42672 w 1088390"/>
                <a:gd name="T37" fmla="*/ 533402 h 576579"/>
                <a:gd name="T38" fmla="*/ 42672 w 1088390"/>
                <a:gd name="T39" fmla="*/ 554737 h 576579"/>
                <a:gd name="T40" fmla="*/ 1048512 w 1088390"/>
                <a:gd name="T41" fmla="*/ 554737 h 576579"/>
                <a:gd name="T42" fmla="*/ 1048512 w 1088390"/>
                <a:gd name="T43" fmla="*/ 533402 h 576579"/>
                <a:gd name="T44" fmla="*/ 1048512 w 1088390"/>
                <a:gd name="T45" fmla="*/ 21335 h 576579"/>
                <a:gd name="T46" fmla="*/ 1048512 w 1088390"/>
                <a:gd name="T47" fmla="*/ 554737 h 576579"/>
                <a:gd name="T48" fmla="*/ 1066800 w 1088390"/>
                <a:gd name="T49" fmla="*/ 533402 h 576579"/>
                <a:gd name="T50" fmla="*/ 1088136 w 1088390"/>
                <a:gd name="T51" fmla="*/ 533402 h 576579"/>
                <a:gd name="T52" fmla="*/ 1088136 w 1088390"/>
                <a:gd name="T53" fmla="*/ 39623 h 576579"/>
                <a:gd name="T54" fmla="*/ 1066800 w 1088390"/>
                <a:gd name="T55" fmla="*/ 39623 h 576579"/>
                <a:gd name="T56" fmla="*/ 1048512 w 1088390"/>
                <a:gd name="T57" fmla="*/ 21335 h 576579"/>
                <a:gd name="T58" fmla="*/ 1088136 w 1088390"/>
                <a:gd name="T59" fmla="*/ 533402 h 576579"/>
                <a:gd name="T60" fmla="*/ 1066800 w 1088390"/>
                <a:gd name="T61" fmla="*/ 533402 h 576579"/>
                <a:gd name="T62" fmla="*/ 1048512 w 1088390"/>
                <a:gd name="T63" fmla="*/ 554737 h 576579"/>
                <a:gd name="T64" fmla="*/ 1088136 w 1088390"/>
                <a:gd name="T65" fmla="*/ 554737 h 576579"/>
                <a:gd name="T66" fmla="*/ 1088136 w 1088390"/>
                <a:gd name="T67" fmla="*/ 533402 h 576579"/>
                <a:gd name="T68" fmla="*/ 42672 w 1088390"/>
                <a:gd name="T69" fmla="*/ 21335 h 576579"/>
                <a:gd name="T70" fmla="*/ 21336 w 1088390"/>
                <a:gd name="T71" fmla="*/ 39623 h 576579"/>
                <a:gd name="T72" fmla="*/ 42672 w 1088390"/>
                <a:gd name="T73" fmla="*/ 39623 h 576579"/>
                <a:gd name="T74" fmla="*/ 42672 w 1088390"/>
                <a:gd name="T75" fmla="*/ 21335 h 576579"/>
                <a:gd name="T76" fmla="*/ 1048512 w 1088390"/>
                <a:gd name="T77" fmla="*/ 21335 h 576579"/>
                <a:gd name="T78" fmla="*/ 42672 w 1088390"/>
                <a:gd name="T79" fmla="*/ 21335 h 576579"/>
                <a:gd name="T80" fmla="*/ 42672 w 1088390"/>
                <a:gd name="T81" fmla="*/ 39623 h 576579"/>
                <a:gd name="T82" fmla="*/ 1048512 w 1088390"/>
                <a:gd name="T83" fmla="*/ 39623 h 576579"/>
                <a:gd name="T84" fmla="*/ 1048512 w 1088390"/>
                <a:gd name="T85" fmla="*/ 21335 h 576579"/>
                <a:gd name="T86" fmla="*/ 1088136 w 1088390"/>
                <a:gd name="T87" fmla="*/ 21335 h 576579"/>
                <a:gd name="T88" fmla="*/ 1048512 w 1088390"/>
                <a:gd name="T89" fmla="*/ 21335 h 576579"/>
                <a:gd name="T90" fmla="*/ 1066800 w 1088390"/>
                <a:gd name="T91" fmla="*/ 39623 h 576579"/>
                <a:gd name="T92" fmla="*/ 1088136 w 1088390"/>
                <a:gd name="T93" fmla="*/ 39623 h 576579"/>
                <a:gd name="T94" fmla="*/ 1088136 w 1088390"/>
                <a:gd name="T95" fmla="*/ 21335 h 5765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88390" h="576579">
                  <a:moveTo>
                    <a:pt x="1088136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088136" y="576071"/>
                  </a:lnTo>
                  <a:lnTo>
                    <a:pt x="1088136" y="554735"/>
                  </a:lnTo>
                  <a:lnTo>
                    <a:pt x="42672" y="554735"/>
                  </a:lnTo>
                  <a:lnTo>
                    <a:pt x="21336" y="533400"/>
                  </a:lnTo>
                  <a:lnTo>
                    <a:pt x="42672" y="533400"/>
                  </a:lnTo>
                  <a:lnTo>
                    <a:pt x="42672" y="39623"/>
                  </a:lnTo>
                  <a:lnTo>
                    <a:pt x="21336" y="39623"/>
                  </a:lnTo>
                  <a:lnTo>
                    <a:pt x="42672" y="21335"/>
                  </a:lnTo>
                  <a:lnTo>
                    <a:pt x="1088136" y="21335"/>
                  </a:lnTo>
                  <a:lnTo>
                    <a:pt x="1088136" y="0"/>
                  </a:lnTo>
                  <a:close/>
                </a:path>
                <a:path w="1088390" h="576579">
                  <a:moveTo>
                    <a:pt x="42672" y="533400"/>
                  </a:moveTo>
                  <a:lnTo>
                    <a:pt x="21336" y="533400"/>
                  </a:lnTo>
                  <a:lnTo>
                    <a:pt x="42672" y="554735"/>
                  </a:lnTo>
                  <a:lnTo>
                    <a:pt x="42672" y="533400"/>
                  </a:lnTo>
                  <a:close/>
                </a:path>
                <a:path w="1088390" h="576579">
                  <a:moveTo>
                    <a:pt x="1048512" y="533400"/>
                  </a:moveTo>
                  <a:lnTo>
                    <a:pt x="42672" y="533400"/>
                  </a:lnTo>
                  <a:lnTo>
                    <a:pt x="42672" y="554735"/>
                  </a:lnTo>
                  <a:lnTo>
                    <a:pt x="1048512" y="554735"/>
                  </a:lnTo>
                  <a:lnTo>
                    <a:pt x="1048512" y="533400"/>
                  </a:lnTo>
                  <a:close/>
                </a:path>
                <a:path w="1088390" h="576579">
                  <a:moveTo>
                    <a:pt x="1048512" y="21335"/>
                  </a:moveTo>
                  <a:lnTo>
                    <a:pt x="1048512" y="554735"/>
                  </a:lnTo>
                  <a:lnTo>
                    <a:pt x="1066800" y="533400"/>
                  </a:lnTo>
                  <a:lnTo>
                    <a:pt x="1088136" y="533400"/>
                  </a:lnTo>
                  <a:lnTo>
                    <a:pt x="1088136" y="39623"/>
                  </a:lnTo>
                  <a:lnTo>
                    <a:pt x="1066800" y="39623"/>
                  </a:lnTo>
                  <a:lnTo>
                    <a:pt x="1048512" y="21335"/>
                  </a:lnTo>
                  <a:close/>
                </a:path>
                <a:path w="1088390" h="576579">
                  <a:moveTo>
                    <a:pt x="1088136" y="533400"/>
                  </a:moveTo>
                  <a:lnTo>
                    <a:pt x="1066800" y="533400"/>
                  </a:lnTo>
                  <a:lnTo>
                    <a:pt x="1048512" y="554735"/>
                  </a:lnTo>
                  <a:lnTo>
                    <a:pt x="1088136" y="554735"/>
                  </a:lnTo>
                  <a:lnTo>
                    <a:pt x="1088136" y="533400"/>
                  </a:lnTo>
                  <a:close/>
                </a:path>
                <a:path w="1088390" h="576579">
                  <a:moveTo>
                    <a:pt x="42672" y="21335"/>
                  </a:moveTo>
                  <a:lnTo>
                    <a:pt x="21336" y="39623"/>
                  </a:lnTo>
                  <a:lnTo>
                    <a:pt x="42672" y="39623"/>
                  </a:lnTo>
                  <a:lnTo>
                    <a:pt x="42672" y="21335"/>
                  </a:lnTo>
                  <a:close/>
                </a:path>
                <a:path w="1088390" h="576579">
                  <a:moveTo>
                    <a:pt x="1048512" y="21335"/>
                  </a:moveTo>
                  <a:lnTo>
                    <a:pt x="42672" y="21335"/>
                  </a:lnTo>
                  <a:lnTo>
                    <a:pt x="42672" y="39623"/>
                  </a:lnTo>
                  <a:lnTo>
                    <a:pt x="1048512" y="39623"/>
                  </a:lnTo>
                  <a:lnTo>
                    <a:pt x="1048512" y="21335"/>
                  </a:lnTo>
                  <a:close/>
                </a:path>
                <a:path w="1088390" h="576579">
                  <a:moveTo>
                    <a:pt x="1088136" y="21335"/>
                  </a:moveTo>
                  <a:lnTo>
                    <a:pt x="1048512" y="21335"/>
                  </a:lnTo>
                  <a:lnTo>
                    <a:pt x="1066800" y="39623"/>
                  </a:lnTo>
                  <a:lnTo>
                    <a:pt x="1088136" y="39623"/>
                  </a:lnTo>
                  <a:lnTo>
                    <a:pt x="1088136" y="2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634"/>
            </a:p>
          </p:txBody>
        </p:sp>
      </p:grpSp>
      <p:sp>
        <p:nvSpPr>
          <p:cNvPr id="36" name="object 36">
            <a:extLst>
              <a:ext uri="{FF2B5EF4-FFF2-40B4-BE49-F238E27FC236}">
                <a16:creationId xmlns:a16="http://schemas.microsoft.com/office/drawing/2014/main" id="{2D82E711-DC16-4263-AEDF-87D6404CD206}"/>
              </a:ext>
            </a:extLst>
          </p:cNvPr>
          <p:cNvSpPr txBox="1"/>
          <p:nvPr/>
        </p:nvSpPr>
        <p:spPr>
          <a:xfrm>
            <a:off x="8812127" y="3919269"/>
            <a:ext cx="693004" cy="373650"/>
          </a:xfrm>
          <a:prstGeom prst="rect">
            <a:avLst/>
          </a:prstGeom>
        </p:spPr>
        <p:txBody>
          <a:bodyPr lIns="0" tIns="10372" rIns="0" bIns="0">
            <a:spAutoFit/>
          </a:bodyPr>
          <a:lstStyle/>
          <a:p>
            <a:pPr marL="11524" defTabSz="829748">
              <a:spcBef>
                <a:spcPts val="82"/>
              </a:spcBef>
              <a:defRPr/>
            </a:pPr>
            <a:r>
              <a:rPr sz="2360" spc="-227" dirty="0">
                <a:latin typeface="Times New Roman"/>
                <a:cs typeface="Times New Roman"/>
              </a:rPr>
              <a:t>W</a:t>
            </a:r>
            <a:r>
              <a:rPr sz="2360" spc="-5" dirty="0">
                <a:latin typeface="Times New Roman"/>
                <a:cs typeface="Times New Roman"/>
              </a:rPr>
              <a:t>eak</a:t>
            </a:r>
            <a:endParaRPr sz="2360">
              <a:latin typeface="Times New Roman"/>
              <a:cs typeface="Times New Roman"/>
            </a:endParaRPr>
          </a:p>
        </p:txBody>
      </p:sp>
      <p:sp>
        <p:nvSpPr>
          <p:cNvPr id="27667" name="object 37">
            <a:extLst>
              <a:ext uri="{FF2B5EF4-FFF2-40B4-BE49-F238E27FC236}">
                <a16:creationId xmlns:a16="http://schemas.microsoft.com/office/drawing/2014/main" id="{DA1ADD4F-1F8E-4D84-BBAF-F076DFE5C41D}"/>
              </a:ext>
            </a:extLst>
          </p:cNvPr>
          <p:cNvSpPr>
            <a:spLocks/>
          </p:cNvSpPr>
          <p:nvPr/>
        </p:nvSpPr>
        <p:spPr bwMode="auto">
          <a:xfrm>
            <a:off x="2000232" y="3059137"/>
            <a:ext cx="7823307" cy="2058841"/>
          </a:xfrm>
          <a:custGeom>
            <a:avLst/>
            <a:gdLst>
              <a:gd name="T0" fmla="*/ 603491 w 8620125"/>
              <a:gd name="T1" fmla="*/ 1728700 h 2268220"/>
              <a:gd name="T2" fmla="*/ 603491 w 8620125"/>
              <a:gd name="T3" fmla="*/ 2225664 h 2268220"/>
              <a:gd name="T4" fmla="*/ 39624 w 8620125"/>
              <a:gd name="T5" fmla="*/ 1768336 h 2268220"/>
              <a:gd name="T6" fmla="*/ 603491 w 8620125"/>
              <a:gd name="T7" fmla="*/ 1728700 h 2268220"/>
              <a:gd name="T8" fmla="*/ 0 w 8620125"/>
              <a:gd name="T9" fmla="*/ 2268348 h 2268220"/>
              <a:gd name="T10" fmla="*/ 646163 w 8620125"/>
              <a:gd name="T11" fmla="*/ 2247006 h 2268220"/>
              <a:gd name="T12" fmla="*/ 646163 w 8620125"/>
              <a:gd name="T13" fmla="*/ 1768336 h 2268220"/>
              <a:gd name="T14" fmla="*/ 646163 w 8620125"/>
              <a:gd name="T15" fmla="*/ 1728700 h 2268220"/>
              <a:gd name="T16" fmla="*/ 2901696 w 8620125"/>
              <a:gd name="T17" fmla="*/ 1728700 h 2268220"/>
              <a:gd name="T18" fmla="*/ 2901696 w 8620125"/>
              <a:gd name="T19" fmla="*/ 2225664 h 2268220"/>
              <a:gd name="T20" fmla="*/ 2261616 w 8620125"/>
              <a:gd name="T21" fmla="*/ 1768336 h 2268220"/>
              <a:gd name="T22" fmla="*/ 2901696 w 8620125"/>
              <a:gd name="T23" fmla="*/ 1728700 h 2268220"/>
              <a:gd name="T24" fmla="*/ 2218944 w 8620125"/>
              <a:gd name="T25" fmla="*/ 2268348 h 2268220"/>
              <a:gd name="T26" fmla="*/ 2944368 w 8620125"/>
              <a:gd name="T27" fmla="*/ 2247006 h 2268220"/>
              <a:gd name="T28" fmla="*/ 2944368 w 8620125"/>
              <a:gd name="T29" fmla="*/ 1768336 h 2268220"/>
              <a:gd name="T30" fmla="*/ 2944368 w 8620125"/>
              <a:gd name="T31" fmla="*/ 1728700 h 2268220"/>
              <a:gd name="T32" fmla="*/ 4876800 w 8620125"/>
              <a:gd name="T33" fmla="*/ 0 h 2268220"/>
              <a:gd name="T34" fmla="*/ 4876800 w 8620125"/>
              <a:gd name="T35" fmla="*/ 496964 h 2268220"/>
              <a:gd name="T36" fmla="*/ 4233672 w 8620125"/>
              <a:gd name="T37" fmla="*/ 42684 h 2268220"/>
              <a:gd name="T38" fmla="*/ 4876800 w 8620125"/>
              <a:gd name="T39" fmla="*/ 0 h 2268220"/>
              <a:gd name="T40" fmla="*/ 4194048 w 8620125"/>
              <a:gd name="T41" fmla="*/ 539648 h 2268220"/>
              <a:gd name="T42" fmla="*/ 4916424 w 8620125"/>
              <a:gd name="T43" fmla="*/ 518306 h 2268220"/>
              <a:gd name="T44" fmla="*/ 4916424 w 8620125"/>
              <a:gd name="T45" fmla="*/ 42684 h 2268220"/>
              <a:gd name="T46" fmla="*/ 4916424 w 8620125"/>
              <a:gd name="T47" fmla="*/ 0 h 2268220"/>
              <a:gd name="T48" fmla="*/ 6443472 w 8620125"/>
              <a:gd name="T49" fmla="*/ 1728700 h 2268220"/>
              <a:gd name="T50" fmla="*/ 6443472 w 8620125"/>
              <a:gd name="T51" fmla="*/ 2225664 h 2268220"/>
              <a:gd name="T52" fmla="*/ 5879592 w 8620125"/>
              <a:gd name="T53" fmla="*/ 1768336 h 2268220"/>
              <a:gd name="T54" fmla="*/ 6443472 w 8620125"/>
              <a:gd name="T55" fmla="*/ 1728700 h 2268220"/>
              <a:gd name="T56" fmla="*/ 5836920 w 8620125"/>
              <a:gd name="T57" fmla="*/ 2268348 h 2268220"/>
              <a:gd name="T58" fmla="*/ 6486144 w 8620125"/>
              <a:gd name="T59" fmla="*/ 2247006 h 2268220"/>
              <a:gd name="T60" fmla="*/ 6486144 w 8620125"/>
              <a:gd name="T61" fmla="*/ 1768336 h 2268220"/>
              <a:gd name="T62" fmla="*/ 6486144 w 8620125"/>
              <a:gd name="T63" fmla="*/ 1728700 h 2268220"/>
              <a:gd name="T64" fmla="*/ 8577072 w 8620125"/>
              <a:gd name="T65" fmla="*/ 1728700 h 2268220"/>
              <a:gd name="T66" fmla="*/ 8577072 w 8620125"/>
              <a:gd name="T67" fmla="*/ 2225664 h 2268220"/>
              <a:gd name="T68" fmla="*/ 7933944 w 8620125"/>
              <a:gd name="T69" fmla="*/ 1768336 h 2268220"/>
              <a:gd name="T70" fmla="*/ 8577072 w 8620125"/>
              <a:gd name="T71" fmla="*/ 1728700 h 2268220"/>
              <a:gd name="T72" fmla="*/ 7894320 w 8620125"/>
              <a:gd name="T73" fmla="*/ 2268348 h 2268220"/>
              <a:gd name="T74" fmla="*/ 8619744 w 8620125"/>
              <a:gd name="T75" fmla="*/ 2247006 h 2268220"/>
              <a:gd name="T76" fmla="*/ 8619744 w 8620125"/>
              <a:gd name="T77" fmla="*/ 1768336 h 2268220"/>
              <a:gd name="T78" fmla="*/ 8619744 w 8620125"/>
              <a:gd name="T79" fmla="*/ 1728700 h 22682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620125" h="2268220">
                <a:moveTo>
                  <a:pt x="646163" y="1728216"/>
                </a:moveTo>
                <a:lnTo>
                  <a:pt x="603491" y="1728216"/>
                </a:lnTo>
                <a:lnTo>
                  <a:pt x="603491" y="1767840"/>
                </a:lnTo>
                <a:lnTo>
                  <a:pt x="603491" y="2225040"/>
                </a:lnTo>
                <a:lnTo>
                  <a:pt x="39624" y="2225040"/>
                </a:lnTo>
                <a:lnTo>
                  <a:pt x="39624" y="1767840"/>
                </a:lnTo>
                <a:lnTo>
                  <a:pt x="603491" y="1767840"/>
                </a:lnTo>
                <a:lnTo>
                  <a:pt x="603491" y="1728216"/>
                </a:lnTo>
                <a:lnTo>
                  <a:pt x="0" y="1728216"/>
                </a:lnTo>
                <a:lnTo>
                  <a:pt x="0" y="2267712"/>
                </a:lnTo>
                <a:lnTo>
                  <a:pt x="646163" y="2267712"/>
                </a:lnTo>
                <a:lnTo>
                  <a:pt x="646163" y="2246376"/>
                </a:lnTo>
                <a:lnTo>
                  <a:pt x="646163" y="2225040"/>
                </a:lnTo>
                <a:lnTo>
                  <a:pt x="646163" y="1767840"/>
                </a:lnTo>
                <a:lnTo>
                  <a:pt x="646163" y="1746504"/>
                </a:lnTo>
                <a:lnTo>
                  <a:pt x="646163" y="1728216"/>
                </a:lnTo>
                <a:close/>
              </a:path>
              <a:path w="8620125" h="2268220">
                <a:moveTo>
                  <a:pt x="2944368" y="1728216"/>
                </a:moveTo>
                <a:lnTo>
                  <a:pt x="2901696" y="1728216"/>
                </a:lnTo>
                <a:lnTo>
                  <a:pt x="2901696" y="1767840"/>
                </a:lnTo>
                <a:lnTo>
                  <a:pt x="2901696" y="2225040"/>
                </a:lnTo>
                <a:lnTo>
                  <a:pt x="2261616" y="2225040"/>
                </a:lnTo>
                <a:lnTo>
                  <a:pt x="2261616" y="1767840"/>
                </a:lnTo>
                <a:lnTo>
                  <a:pt x="2901696" y="1767840"/>
                </a:lnTo>
                <a:lnTo>
                  <a:pt x="2901696" y="1728216"/>
                </a:lnTo>
                <a:lnTo>
                  <a:pt x="2218944" y="1728216"/>
                </a:lnTo>
                <a:lnTo>
                  <a:pt x="2218944" y="2267712"/>
                </a:lnTo>
                <a:lnTo>
                  <a:pt x="2944368" y="2267712"/>
                </a:lnTo>
                <a:lnTo>
                  <a:pt x="2944368" y="2246376"/>
                </a:lnTo>
                <a:lnTo>
                  <a:pt x="2944368" y="2225040"/>
                </a:lnTo>
                <a:lnTo>
                  <a:pt x="2944368" y="1767840"/>
                </a:lnTo>
                <a:lnTo>
                  <a:pt x="2944368" y="1746504"/>
                </a:lnTo>
                <a:lnTo>
                  <a:pt x="2944368" y="1728216"/>
                </a:lnTo>
                <a:close/>
              </a:path>
              <a:path w="8620125" h="2268220">
                <a:moveTo>
                  <a:pt x="4916424" y="0"/>
                </a:moveTo>
                <a:lnTo>
                  <a:pt x="4876800" y="0"/>
                </a:lnTo>
                <a:lnTo>
                  <a:pt x="4876800" y="42672"/>
                </a:lnTo>
                <a:lnTo>
                  <a:pt x="4876800" y="496824"/>
                </a:lnTo>
                <a:lnTo>
                  <a:pt x="4233672" y="496824"/>
                </a:lnTo>
                <a:lnTo>
                  <a:pt x="4233672" y="42672"/>
                </a:lnTo>
                <a:lnTo>
                  <a:pt x="4876800" y="42672"/>
                </a:lnTo>
                <a:lnTo>
                  <a:pt x="4876800" y="0"/>
                </a:lnTo>
                <a:lnTo>
                  <a:pt x="4194048" y="0"/>
                </a:lnTo>
                <a:lnTo>
                  <a:pt x="4194048" y="539496"/>
                </a:lnTo>
                <a:lnTo>
                  <a:pt x="4916424" y="539496"/>
                </a:lnTo>
                <a:lnTo>
                  <a:pt x="4916424" y="518160"/>
                </a:lnTo>
                <a:lnTo>
                  <a:pt x="4916424" y="496824"/>
                </a:lnTo>
                <a:lnTo>
                  <a:pt x="4916424" y="42672"/>
                </a:lnTo>
                <a:lnTo>
                  <a:pt x="4916424" y="21336"/>
                </a:lnTo>
                <a:lnTo>
                  <a:pt x="4916424" y="0"/>
                </a:lnTo>
                <a:close/>
              </a:path>
              <a:path w="8620125" h="2268220">
                <a:moveTo>
                  <a:pt x="6486144" y="1728216"/>
                </a:moveTo>
                <a:lnTo>
                  <a:pt x="6443472" y="1728216"/>
                </a:lnTo>
                <a:lnTo>
                  <a:pt x="6443472" y="1767840"/>
                </a:lnTo>
                <a:lnTo>
                  <a:pt x="6443472" y="2225040"/>
                </a:lnTo>
                <a:lnTo>
                  <a:pt x="5879592" y="2225040"/>
                </a:lnTo>
                <a:lnTo>
                  <a:pt x="5879592" y="1767840"/>
                </a:lnTo>
                <a:lnTo>
                  <a:pt x="6443472" y="1767840"/>
                </a:lnTo>
                <a:lnTo>
                  <a:pt x="6443472" y="1728216"/>
                </a:lnTo>
                <a:lnTo>
                  <a:pt x="5836920" y="1728216"/>
                </a:lnTo>
                <a:lnTo>
                  <a:pt x="5836920" y="2267712"/>
                </a:lnTo>
                <a:lnTo>
                  <a:pt x="6486144" y="2267712"/>
                </a:lnTo>
                <a:lnTo>
                  <a:pt x="6486144" y="2246376"/>
                </a:lnTo>
                <a:lnTo>
                  <a:pt x="6486144" y="2225040"/>
                </a:lnTo>
                <a:lnTo>
                  <a:pt x="6486144" y="1767840"/>
                </a:lnTo>
                <a:lnTo>
                  <a:pt x="6486144" y="1746504"/>
                </a:lnTo>
                <a:lnTo>
                  <a:pt x="6486144" y="1728216"/>
                </a:lnTo>
                <a:close/>
              </a:path>
              <a:path w="8620125" h="2268220">
                <a:moveTo>
                  <a:pt x="8619744" y="1728216"/>
                </a:moveTo>
                <a:lnTo>
                  <a:pt x="8577072" y="1728216"/>
                </a:lnTo>
                <a:lnTo>
                  <a:pt x="8577072" y="1767840"/>
                </a:lnTo>
                <a:lnTo>
                  <a:pt x="8577072" y="2225040"/>
                </a:lnTo>
                <a:lnTo>
                  <a:pt x="7933944" y="2225040"/>
                </a:lnTo>
                <a:lnTo>
                  <a:pt x="7933944" y="1767840"/>
                </a:lnTo>
                <a:lnTo>
                  <a:pt x="8577072" y="1767840"/>
                </a:lnTo>
                <a:lnTo>
                  <a:pt x="8577072" y="1728216"/>
                </a:lnTo>
                <a:lnTo>
                  <a:pt x="7894320" y="1728216"/>
                </a:lnTo>
                <a:lnTo>
                  <a:pt x="7894320" y="2267712"/>
                </a:lnTo>
                <a:lnTo>
                  <a:pt x="8619744" y="2267712"/>
                </a:lnTo>
                <a:lnTo>
                  <a:pt x="8619744" y="2246376"/>
                </a:lnTo>
                <a:lnTo>
                  <a:pt x="8619744" y="2225040"/>
                </a:lnTo>
                <a:lnTo>
                  <a:pt x="8619744" y="1767840"/>
                </a:lnTo>
                <a:lnTo>
                  <a:pt x="8619744" y="1746504"/>
                </a:lnTo>
                <a:lnTo>
                  <a:pt x="8619744" y="172821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sz="1634"/>
          </a:p>
        </p:txBody>
      </p:sp>
      <p:sp>
        <p:nvSpPr>
          <p:cNvPr id="27668" name="object 38">
            <a:extLst>
              <a:ext uri="{FF2B5EF4-FFF2-40B4-BE49-F238E27FC236}">
                <a16:creationId xmlns:a16="http://schemas.microsoft.com/office/drawing/2014/main" id="{DCD5BA5B-879E-4779-872D-A51B92A0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648" y="2949640"/>
            <a:ext cx="2208680" cy="98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9826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2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[D3,D7,D12,D13]</a:t>
            </a:r>
          </a:p>
        </p:txBody>
      </p:sp>
      <p:sp>
        <p:nvSpPr>
          <p:cNvPr id="27670" name="object 39">
            <a:extLst>
              <a:ext uri="{FF2B5EF4-FFF2-40B4-BE49-F238E27FC236}">
                <a16:creationId xmlns:a16="http://schemas.microsoft.com/office/drawing/2014/main" id="{706C27D5-A74F-40AD-A5DD-68BA724F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42" y="4501335"/>
            <a:ext cx="1607884" cy="10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4111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[D8,D9,D11]</a:t>
            </a:r>
          </a:p>
        </p:txBody>
      </p:sp>
      <p:sp>
        <p:nvSpPr>
          <p:cNvPr id="27671" name="object 40">
            <a:extLst>
              <a:ext uri="{FF2B5EF4-FFF2-40B4-BE49-F238E27FC236}">
                <a16:creationId xmlns:a16="http://schemas.microsoft.com/office/drawing/2014/main" id="{88F3907C-6F0B-4FF4-AF6B-011A5421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988" y="4576254"/>
            <a:ext cx="1179980" cy="87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5746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[D6,D14]</a:t>
            </a:r>
          </a:p>
        </p:txBody>
      </p:sp>
      <p:sp>
        <p:nvSpPr>
          <p:cNvPr id="27672" name="object 41">
            <a:extLst>
              <a:ext uri="{FF2B5EF4-FFF2-40B4-BE49-F238E27FC236}">
                <a16:creationId xmlns:a16="http://schemas.microsoft.com/office/drawing/2014/main" id="{157C9CDD-0A7B-4DDE-A1C4-D1FE8C8D7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127" y="4576254"/>
            <a:ext cx="1619410" cy="87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4921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[D4,D5,D10]</a:t>
            </a:r>
          </a:p>
        </p:txBody>
      </p:sp>
      <p:sp>
        <p:nvSpPr>
          <p:cNvPr id="27673" name="object 42">
            <a:extLst>
              <a:ext uri="{FF2B5EF4-FFF2-40B4-BE49-F238E27FC236}">
                <a16:creationId xmlns:a16="http://schemas.microsoft.com/office/drawing/2014/main" id="{7C3A59D0-323A-4713-A1C5-8B9096EE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42" y="4501335"/>
            <a:ext cx="1030140" cy="10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23" rIns="0" bIns="0">
            <a:spAutoFit/>
          </a:bodyPr>
          <a:lstStyle>
            <a:lvl1pPr marL="11113" indent="1635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45000"/>
              </a:lnSpc>
              <a:spcBef>
                <a:spcPts val="91"/>
              </a:spcBef>
            </a:pPr>
            <a:r>
              <a:rPr lang="en-US" altLang="en-US" sz="236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 </a:t>
            </a:r>
            <a:r>
              <a:rPr lang="en-US" altLang="en-US" sz="2360">
                <a:latin typeface="Times New Roman" panose="02020603050405020304" pitchFamily="18" charset="0"/>
                <a:cs typeface="Times New Roman" panose="02020603050405020304" pitchFamily="18" charset="0"/>
              </a:rPr>
              <a:t>[D1,D2]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480CF8E-8EC4-E759-C4F3-CEF5D85E7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K-Nearest Neighbor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354105-34B4-A32D-8D15-3A73D207D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Features</a:t>
            </a:r>
          </a:p>
          <a:p>
            <a:pPr lvl="1"/>
            <a:r>
              <a:rPr lang="en-US" altLang="en-US" sz="2400" dirty="0"/>
              <a:t>All instances correspond to points in an n-dimensional Euclidean space</a:t>
            </a:r>
          </a:p>
          <a:p>
            <a:pPr lvl="1"/>
            <a:r>
              <a:rPr lang="en-US" altLang="en-US" sz="2400" dirty="0"/>
              <a:t>Classification is delayed till a new instance arrives</a:t>
            </a:r>
          </a:p>
          <a:p>
            <a:pPr lvl="1"/>
            <a:r>
              <a:rPr lang="en-US" altLang="en-US" sz="2400" dirty="0"/>
              <a:t>Classification done by comparing feature vectors of the different points</a:t>
            </a:r>
          </a:p>
          <a:p>
            <a:pPr lvl="1"/>
            <a:r>
              <a:rPr lang="en-US" altLang="en-US" sz="2400" dirty="0"/>
              <a:t>Target function may be discrete or real-valued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83F1-1C17-9262-AD06-EA7F33FF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8FBA2BA-848A-777E-D00A-75643C52C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40" y="862013"/>
            <a:ext cx="5725906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1-Nearest Neighbor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F1F4EACE-C619-3011-EC87-C18EB246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760EDB99-A502-AF75-6008-1B7ADDDC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FC2F7BCC-9E16-2020-1B3B-5A7C09F1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5DB31AD3-58BB-0F61-F282-52BA9128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CB3456A1-4987-1447-E659-F31A823A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D24B057D-0255-C3E1-485F-77E7A550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8CB5DBC9-1420-74E9-F13B-2C79C4E7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D3B1E304-D9E7-EE5E-08DB-4B1F781C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9D29A04E-EAE2-5D3B-2D4E-197BCB9B0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8EF0111D-7AD8-D546-FCA4-886AD540B3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8400" y="3581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72FC0-7FBD-F3C8-426A-D2ADF18B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>
            <a:extLst>
              <a:ext uri="{FF2B5EF4-FFF2-40B4-BE49-F238E27FC236}">
                <a16:creationId xmlns:a16="http://schemas.microsoft.com/office/drawing/2014/main" id="{F6F93E4B-6EB8-B8A0-1DF0-2B43E640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43200"/>
            <a:ext cx="2209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C691E75-05F1-D96E-DB64-635583128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3-Nearest Neighbor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15045C6B-8F5A-EDF4-FBAD-2324E7DD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A198C4CB-8458-EFB4-458A-CF3A9820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A7F23399-11D0-0D2D-7C1D-4E413058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0FDED82C-66C4-740F-4E18-094B6ED3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D46F7392-EC2E-80A6-36DE-BA85F486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7347E4D9-4EA5-545C-BE19-5FC252A4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651BCFE1-5EC7-E972-60D6-27E24D7B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AA3ACE44-D575-E0A0-5324-4F3B9D41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E4A1E27F-1B8E-45FA-2930-875BDC52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04998-FCBD-5C41-2DE4-06A8A96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7F27A0A-DCA1-49A7-ABD8-A9C684F6D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C00000"/>
                </a:solidFill>
              </a:rPr>
              <a:t>K-Nearest Neighbor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1C59E1B-B8C4-B167-B8D7-470FB130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An arbitrary instance is represented by	(a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(x), 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(x), a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(x),.., a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(x))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(x) denotes features</a:t>
            </a:r>
          </a:p>
          <a:p>
            <a:r>
              <a:rPr lang="en-US" altLang="en-US" sz="2800" dirty="0"/>
              <a:t>Euclidean distance between two instances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d(x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)=sqrt (sum for r=1 to n (</a:t>
            </a:r>
            <a:r>
              <a:rPr lang="en-US" altLang="en-US" sz="2800" dirty="0" err="1"/>
              <a:t>a</a:t>
            </a:r>
            <a:r>
              <a:rPr lang="en-US" altLang="en-US" sz="2800" baseline="-25000" dirty="0" err="1"/>
              <a:t>r</a:t>
            </a:r>
            <a:r>
              <a:rPr lang="en-US" altLang="en-US" sz="2800" dirty="0"/>
              <a:t>(x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 - </a:t>
            </a:r>
            <a:r>
              <a:rPr lang="en-US" altLang="en-US" sz="2800" dirty="0" err="1"/>
              <a:t>a</a:t>
            </a:r>
            <a:r>
              <a:rPr lang="en-US" altLang="en-US" sz="2800" baseline="-25000" dirty="0" err="1"/>
              <a:t>r</a:t>
            </a:r>
            <a:r>
              <a:rPr lang="en-US" altLang="en-US" sz="2800" dirty="0"/>
              <a:t>(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))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Continuous valued target function</a:t>
            </a:r>
          </a:p>
          <a:p>
            <a:pPr lvl="1"/>
            <a:r>
              <a:rPr lang="en-US" altLang="en-US" sz="2400" dirty="0"/>
              <a:t> mean value of the k nearest training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829A4-D62B-CD66-1A87-461ED178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CE44E2-1CC9-2178-896A-2E29D52C8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20" y="759935"/>
            <a:ext cx="7652893" cy="9607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Distance-Weighted Nearest Neighbor 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                         Algorithm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7C720F9-E22F-2916-A161-456D3E3F5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Assign weights to the neighbors based on their ‘distance’ from the query point</a:t>
            </a:r>
          </a:p>
          <a:p>
            <a:pPr lvl="1"/>
            <a:r>
              <a:rPr lang="en-US" altLang="en-US" sz="2800" dirty="0"/>
              <a:t>Weight ‘may’ be inverse square of the distances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 sz="2800" dirty="0"/>
              <a:t>All training points may influence a particular instance</a:t>
            </a:r>
          </a:p>
          <a:p>
            <a:pPr lvl="1"/>
            <a:r>
              <a:rPr lang="en-US" altLang="en-US" sz="2800" dirty="0"/>
              <a:t>Shepard’s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1CF51-0CCF-3264-B97A-D585040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68879-9DA0-33B2-D053-C71BD92F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52" y="707923"/>
            <a:ext cx="11006695" cy="52769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52E5B-BB65-B9B4-E513-9009FD1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148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B4C67D4-8BBD-160A-C21D-C4C8EA0E6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1771" y="1137316"/>
            <a:ext cx="5344885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rgbClr val="C00000"/>
                </a:solidFill>
              </a:rPr>
              <a:t>Merits and demerits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AD9F08-D185-F897-C3C4-50604369B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+Highly effective inductive inference method for noisy training data and complex target functions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+Target function for a whole space may be described as a combination of less complex local approximations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+Learning is very simple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- Classification is time consuming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86F5B-5043-31D6-F7A6-C3438C0C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651893" y="922092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Self-Assessment Questions</a:t>
            </a:r>
            <a:endParaRPr lang="en-US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id="{CA4E5787-0968-49BE-D5B0-7FD1E92D6C7E}"/>
              </a:ext>
            </a:extLst>
          </p:cNvPr>
          <p:cNvSpPr/>
          <p:nvPr/>
        </p:nvSpPr>
        <p:spPr>
          <a:xfrm>
            <a:off x="1182017" y="4075441"/>
            <a:ext cx="10172210" cy="1635076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en-US" sz="14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2.  In decision trees, what is used to split the data at each node?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arenR"/>
            </a:pPr>
            <a:r>
              <a:rPr lang="en-US" sz="14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Gini impurity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arenR"/>
            </a:pPr>
            <a:r>
              <a:rPr lang="en-US" sz="14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Entropy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arenR"/>
            </a:pPr>
            <a:r>
              <a:rPr lang="en-US" sz="14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Information gain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4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Chi-square test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lvl="0"/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13114-1A98-FD02-1B52-9DA6A80A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D7F1B-1250-5A66-52A0-10F851D05AE8}"/>
              </a:ext>
            </a:extLst>
          </p:cNvPr>
          <p:cNvSpPr txBox="1"/>
          <p:nvPr/>
        </p:nvSpPr>
        <p:spPr>
          <a:xfrm>
            <a:off x="1336893" y="2782559"/>
            <a:ext cx="9862457" cy="1236429"/>
          </a:xfrm>
          <a:prstGeom prst="rect">
            <a:avLst/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defRPr sz="14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Gautami" panose="020B0502040204020203" pitchFamily="34" charset="0"/>
              </a:defRPr>
            </a:lvl1pPr>
            <a:lvl2pPr marL="742950" lvl="1" indent="-285750">
              <a:lnSpc>
                <a:spcPct val="107000"/>
              </a:lnSpc>
              <a:buFont typeface="+mj-lt"/>
              <a:buAutoNum type="alphaLcParenR"/>
              <a:defRPr sz="14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Gautami" panose="020B0502040204020203" pitchFamily="34" charset="0"/>
              </a:defRPr>
            </a:lvl2pPr>
          </a:lstStyle>
          <a:p>
            <a:r>
              <a:rPr lang="en-US" dirty="0"/>
              <a:t>1. In a Bayesian belief network, what do nodes represent?</a:t>
            </a:r>
            <a:endParaRPr lang="en-IN" dirty="0"/>
          </a:p>
          <a:p>
            <a:pPr lvl="1"/>
            <a:r>
              <a:rPr lang="en-US" dirty="0"/>
              <a:t>Data instances</a:t>
            </a:r>
            <a:endParaRPr lang="en-IN" dirty="0"/>
          </a:p>
          <a:p>
            <a:pPr lvl="1"/>
            <a:r>
              <a:rPr lang="en-US" dirty="0"/>
              <a:t>Decision boundaries</a:t>
            </a:r>
            <a:endParaRPr lang="en-IN" dirty="0"/>
          </a:p>
          <a:p>
            <a:pPr lvl="1"/>
            <a:r>
              <a:rPr lang="en-US" dirty="0"/>
              <a:t>Random variables</a:t>
            </a:r>
            <a:endParaRPr lang="en-IN" dirty="0"/>
          </a:p>
          <a:p>
            <a:pPr lvl="1"/>
            <a:r>
              <a:rPr lang="en-US" dirty="0"/>
              <a:t>Class labels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6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29" y="2015732"/>
            <a:ext cx="10427325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1851903" y="1025985"/>
            <a:ext cx="745172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TERMINAL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D1CDD-1DEE-7FCC-CE67-2A93B48F3499}"/>
              </a:ext>
            </a:extLst>
          </p:cNvPr>
          <p:cNvSpPr txBox="1"/>
          <p:nvPr/>
        </p:nvSpPr>
        <p:spPr>
          <a:xfrm>
            <a:off x="989556" y="2185792"/>
            <a:ext cx="10947748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Define Bayesian Belief Networks (BBNs) and explain their significance in probabilistic reasoning.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What are the components of a Bayesian Belief Network?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Discuss the difference between conditional probability and joint probability in the context of Bayesian Belief Networks.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Define Decision Trees and explain their structure.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What are the advantages of using Decision Trees for classification and regression?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Explain the working principle of the k-Nearest Neighbors algorithm.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What is the importance of choosing the right value for 'k' in KNN?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F4981-7CC8-BF94-5917-9BE560C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2090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 and web links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09662" y="3528263"/>
            <a:ext cx="960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Web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2"/>
              </a:rPr>
              <a:t>https://www.geeksforgeeks.org/agents-artificial-intelligence/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https://www.simplilearn.com/what-is-intelligent-agent-in-ai-types-function-article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https://www.javatpoint.com/turing-test-in-ai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https://www.geeksforgeeks.org/turing-test-artificial-intelligence/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https://www.section.io/engineering-education/turing-test-in-ai/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078" y="1999870"/>
            <a:ext cx="10972799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Text Books: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Russel and Norvig, ‘Artificial Intelligence’, third edition, Pearson Education, PHI, (2015)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GB" alt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 M. Mitchell, </a:t>
            </a:r>
            <a:r>
              <a:rPr lang="en-GB" altLang="en-US" sz="1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WCB McGraw-Hill, Boston, 1997.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Elaine Rich &amp; Kevin Knight, ‘Artificial Intelligence’, 3nd Edition, Tata McGraw Hill Edition, Reprint (2008)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9625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9EC9BC8-9355-5D82-32DC-2E88A6565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270" y="2310581"/>
            <a:ext cx="6479458" cy="1425524"/>
          </a:xfrm>
        </p:spPr>
        <p:txBody>
          <a:bodyPr anchor="b"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4A27-1CF5-A24C-2296-FE59B200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0490" y="6291139"/>
            <a:ext cx="811019" cy="50357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BABCCC1-BF11-4F37-963E-1BCD5B23FD72}" type="slidenum">
              <a:rPr lang="en-IN" smtClean="0"/>
              <a:pPr>
                <a:spcAft>
                  <a:spcPts val="600"/>
                </a:spcAft>
              </a:pPr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684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45F2-B06E-5C04-5060-00B025267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4170" b="-1"/>
          <a:stretch/>
        </p:blipFill>
        <p:spPr>
          <a:xfrm>
            <a:off x="1012722" y="599066"/>
            <a:ext cx="10166554" cy="52264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487E0-66F3-7B42-E3B8-EF15555A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389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734FB-D1B2-1037-D0BE-09457CF7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813277" y="916155"/>
            <a:ext cx="10913787" cy="52651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FD42-15E6-4253-5E10-D63199CB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629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B1C22-C179-7050-7A01-46CC8AD8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" y="620836"/>
            <a:ext cx="11444748" cy="52812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648C1-14CF-6A4B-3564-FFE88FA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47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CC8D3-F63E-669C-CF40-C9E57D91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" r="2449" b="1"/>
          <a:stretch/>
        </p:blipFill>
        <p:spPr>
          <a:xfrm>
            <a:off x="629265" y="675967"/>
            <a:ext cx="10933469" cy="53094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00E9F-C859-6B3F-F65E-167746C8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624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C1FCF2-DE98-47E4-9DD7-31D618A67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3884" y="726726"/>
            <a:ext cx="6968215" cy="1353656"/>
          </a:xfrm>
        </p:spPr>
        <p:txBody>
          <a:bodyPr vert="horz" lIns="82988" tIns="41494" rIns="82988" bIns="41494" rtlCol="0" anchor="ctr">
            <a:normAutofit/>
          </a:bodyPr>
          <a:lstStyle/>
          <a:p>
            <a:pPr marL="11524">
              <a:defRPr/>
            </a:pPr>
            <a:r>
              <a:rPr lang="en-US" sz="3993" spc="-5" dirty="0">
                <a:solidFill>
                  <a:srgbClr val="C00000"/>
                </a:solidFill>
              </a:rPr>
              <a:t>Decision </a:t>
            </a:r>
            <a:r>
              <a:rPr lang="en-US" sz="3993" dirty="0">
                <a:solidFill>
                  <a:srgbClr val="C00000"/>
                </a:solidFill>
              </a:rPr>
              <a:t>Tree</a:t>
            </a:r>
            <a:r>
              <a:rPr lang="en-US" sz="3993" spc="-9" dirty="0">
                <a:solidFill>
                  <a:srgbClr val="C00000"/>
                </a:solidFill>
              </a:rPr>
              <a:t> </a:t>
            </a:r>
            <a:r>
              <a:rPr lang="en-US" sz="3993" dirty="0">
                <a:solidFill>
                  <a:srgbClr val="C00000"/>
                </a:solidFill>
              </a:rPr>
              <a:t>Learning</a:t>
            </a: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A870F8CE-09F6-4BC5-ADC7-C01963EC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066" y="2172928"/>
            <a:ext cx="10153868" cy="3164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88" tIns="41494" rIns="82988" bIns="41494" rtlCol="0" anchor="ctr">
            <a:normAutofit/>
          </a:bodyPr>
          <a:lstStyle>
            <a:lvl1pPr marL="382588" indent="-3714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12800" indent="-307975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384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07477" defTabSz="829909">
              <a:lnSpc>
                <a:spcPct val="90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</a:rPr>
              <a:t>Decision tree learning </a:t>
            </a:r>
            <a:r>
              <a:rPr lang="en-US" altLang="en-US" sz="2400" dirty="0">
                <a:latin typeface="+mn-lt"/>
              </a:rPr>
              <a:t>is a method for approximating discrete-valued  target functions.</a:t>
            </a:r>
          </a:p>
          <a:p>
            <a:pPr indent="-207477" defTabSz="829909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The learned function is represented by </a:t>
            </a:r>
            <a:r>
              <a:rPr lang="en-US" altLang="en-US" sz="2400" b="1" dirty="0">
                <a:latin typeface="+mn-lt"/>
              </a:rPr>
              <a:t>a decision tree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lvl="1" indent="-207477" defTabSz="829909">
              <a:lnSpc>
                <a:spcPct val="90000"/>
              </a:lnSpc>
              <a:spcBef>
                <a:spcPts val="443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 learned decision tree can also be re-represented as a set of if-then rules.</a:t>
            </a:r>
          </a:p>
          <a:p>
            <a:pPr indent="-207477" defTabSz="829909">
              <a:lnSpc>
                <a:spcPct val="90000"/>
              </a:lnSpc>
              <a:spcBef>
                <a:spcPts val="658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Decision tree learning is one of the most widely used and practical  methods for inductive inference.</a:t>
            </a:r>
          </a:p>
          <a:p>
            <a:pPr indent="-207477" defTabSz="829909">
              <a:lnSpc>
                <a:spcPct val="90000"/>
              </a:lnSpc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It is robust to noisy data and capable of learning disjunctive expressions.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BAAA22-27F3-4BB1-A492-B17349D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35" y="6356351"/>
            <a:ext cx="2743128" cy="365124"/>
          </a:xfrm>
        </p:spPr>
        <p:txBody>
          <a:bodyPr vert="horz" lIns="82988" tIns="41494" rIns="82988" bIns="41494" numCol="1" rtlCol="0" anchor="ctr" anchorCtr="0" compatLnSpc="1">
            <a:prstTxWarp prst="textNoShape">
              <a:avLst/>
            </a:prstTxWarp>
            <a:normAutofit/>
          </a:bodyPr>
          <a:lstStyle>
            <a:lvl1pPr marL="36021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7333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88288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03243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18197" indent="1441" defTabSz="8284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algn="r" defTabSz="829909"/>
            <a:endParaRPr lang="en-US" altLang="en-US" sz="1089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01DE9-B389-E4C1-A376-512AB56C9983}"/>
              </a:ext>
            </a:extLst>
          </p:cNvPr>
          <p:cNvSpPr txBox="1"/>
          <p:nvPr/>
        </p:nvSpPr>
        <p:spPr>
          <a:xfrm>
            <a:off x="5805948" y="6290588"/>
            <a:ext cx="580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8</a:t>
            </a:r>
            <a:endParaRPr lang="en-IN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041E-B9BE-43E6-93CE-3314288C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97" y="934064"/>
            <a:ext cx="5112605" cy="715893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Decision Tree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480B-7D21-4DBD-8923-5B42C2F2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602" y="2379406"/>
            <a:ext cx="10480061" cy="3047999"/>
          </a:xfrm>
        </p:spPr>
        <p:txBody>
          <a:bodyPr>
            <a:normAutofit/>
          </a:bodyPr>
          <a:lstStyle/>
          <a:p>
            <a:pPr marL="311216" indent="-311216" defTabSz="829909"/>
            <a:r>
              <a:rPr lang="en-US" altLang="en-US" sz="2400" dirty="0"/>
              <a:t>Decision tree learning method searches a completely expressive  hypothesis.</a:t>
            </a:r>
          </a:p>
          <a:p>
            <a:pPr marL="311216" lvl="1" indent="-311216" defTabSz="829909"/>
            <a:r>
              <a:rPr lang="en-US" altLang="en-US" sz="2400" dirty="0"/>
              <a:t>Avoids the difficulties of restricted hypothesis spaces.</a:t>
            </a:r>
          </a:p>
          <a:p>
            <a:pPr marL="311216" lvl="1" indent="-311216" defTabSz="829909"/>
            <a:r>
              <a:rPr lang="en-US" altLang="en-US" sz="2400" dirty="0"/>
              <a:t>Its inductive bias is a preference for small trees over large trees.</a:t>
            </a:r>
          </a:p>
          <a:p>
            <a:pPr marL="311216" indent="-311216" algn="just" defTabSz="829909"/>
            <a:r>
              <a:rPr lang="en-US" altLang="en-US" sz="2400" dirty="0"/>
              <a:t>The decision tree algorithms such as ID3, C4.5 – (CART) are very popular  inductive inference algorithms, and they are successfully applied to  many leaning tasks.</a:t>
            </a:r>
          </a:p>
          <a:p>
            <a:endParaRPr lang="en-IN" sz="199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087FD-929E-4EB2-B277-998E03A5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0268" y="6336687"/>
            <a:ext cx="1186728" cy="365124"/>
          </a:xfrm>
        </p:spPr>
        <p:txBody>
          <a:bodyPr>
            <a:noAutofit/>
          </a:bodyPr>
          <a:lstStyle/>
          <a:p>
            <a:fld id="{68700CB8-C397-4245-92E6-2D6CC1426EB8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0158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Gill Sans M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Gill Sans MT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57237FA-3E16-4A57-B8D8-8681583BD444}" vid="{8B1F5271-C974-4709-ADE9-6571E64838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</Template>
  <TotalTime>459</TotalTime>
  <Words>1973</Words>
  <Application>Microsoft Office PowerPoint</Application>
  <PresentationFormat>Widescreen</PresentationFormat>
  <Paragraphs>364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Gallery</vt:lpstr>
      <vt:lpstr>ARTIFICIAL INTELLIGENCE &amp; MACHINE LEARNING  23AD2001O ​   Bayesian Belief Networks, DECISION TREES, 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Learning</vt:lpstr>
      <vt:lpstr>Decision Tree Learning </vt:lpstr>
      <vt:lpstr>Training dataset(Play Tennis)</vt:lpstr>
      <vt:lpstr>Decision Tree</vt:lpstr>
      <vt:lpstr>Decision Tree</vt:lpstr>
      <vt:lpstr>When to Consider Decision Trees</vt:lpstr>
      <vt:lpstr>PowerPoint Presentation</vt:lpstr>
      <vt:lpstr>ID3  Algorithm</vt:lpstr>
      <vt:lpstr>   Top-Down Induction of Decision Trees -- ID3</vt:lpstr>
      <vt:lpstr>Information Gain</vt:lpstr>
      <vt:lpstr>Entropy</vt:lpstr>
      <vt:lpstr>ID3 - Training Examples</vt:lpstr>
      <vt:lpstr>Entropy</vt:lpstr>
      <vt:lpstr>Information Gain</vt:lpstr>
      <vt:lpstr>ID3 – Selecting Next Attribute</vt:lpstr>
      <vt:lpstr>ID3 - Ssunny</vt:lpstr>
      <vt:lpstr>ID3 - Result</vt:lpstr>
      <vt:lpstr>K-Nearest Neighbor</vt:lpstr>
      <vt:lpstr>1-Nearest Neighbor</vt:lpstr>
      <vt:lpstr>3-Nearest Neighbor</vt:lpstr>
      <vt:lpstr>K-Nearest Neighbor</vt:lpstr>
      <vt:lpstr>Distance-Weighted Nearest Neighbor                           Algorithm</vt:lpstr>
      <vt:lpstr>Merits and demerits</vt:lpstr>
      <vt:lpstr>PowerPoint Presentation</vt:lpstr>
      <vt:lpstr>PowerPoint Presentation</vt:lpstr>
      <vt:lpstr>Reference books and web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Belief Networks</dc:title>
  <dc:creator>UMMANENI  JAYANTH SARVESH</dc:creator>
  <cp:lastModifiedBy>Adapa Srinivasa Rao</cp:lastModifiedBy>
  <cp:revision>23</cp:revision>
  <dcterms:created xsi:type="dcterms:W3CDTF">2024-05-11T07:40:57Z</dcterms:created>
  <dcterms:modified xsi:type="dcterms:W3CDTF">2024-06-28T09:51:49Z</dcterms:modified>
</cp:coreProperties>
</file>