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39" r:id="rId2"/>
    <p:sldId id="368" r:id="rId3"/>
    <p:sldId id="340" r:id="rId4"/>
    <p:sldId id="365" r:id="rId5"/>
    <p:sldId id="367" r:id="rId6"/>
    <p:sldId id="360" r:id="rId7"/>
    <p:sldId id="356" r:id="rId8"/>
    <p:sldId id="366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3E872F-D3AB-E965-8D9A-EA45D681FEC0}" v="12" dt="2023-09-20T03:12:31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mukkapati" userId="0662ca9a0c4f1ba4" providerId="LiveId" clId="{18635C77-9192-4A47-8F68-6C7571F668B8}"/>
    <pc:docChg chg="undo custSel addSld modSld">
      <pc:chgData name="naveen mukkapati" userId="0662ca9a0c4f1ba4" providerId="LiveId" clId="{18635C77-9192-4A47-8F68-6C7571F668B8}" dt="2023-05-08T06:48:59.577" v="104"/>
      <pc:docMkLst>
        <pc:docMk/>
      </pc:docMkLst>
      <pc:sldChg chg="modSp mod">
        <pc:chgData name="naveen mukkapati" userId="0662ca9a0c4f1ba4" providerId="LiveId" clId="{18635C77-9192-4A47-8F68-6C7571F668B8}" dt="2023-05-08T06:33:05.640" v="29" actId="20577"/>
        <pc:sldMkLst>
          <pc:docMk/>
          <pc:sldMk cId="0" sldId="257"/>
        </pc:sldMkLst>
        <pc:spChg chg="mod">
          <ac:chgData name="naveen mukkapati" userId="0662ca9a0c4f1ba4" providerId="LiveId" clId="{18635C77-9192-4A47-8F68-6C7571F668B8}" dt="2023-05-08T06:33:05.640" v="29" actId="20577"/>
          <ac:spMkLst>
            <pc:docMk/>
            <pc:sldMk cId="0" sldId="257"/>
            <ac:spMk id="1048611" creationId="{00000000-0000-0000-0000-000000000000}"/>
          </ac:spMkLst>
        </pc:spChg>
      </pc:sldChg>
      <pc:sldChg chg="modSp mod">
        <pc:chgData name="naveen mukkapati" userId="0662ca9a0c4f1ba4" providerId="LiveId" clId="{18635C77-9192-4A47-8F68-6C7571F668B8}" dt="2023-05-08T06:37:34.069" v="55" actId="113"/>
        <pc:sldMkLst>
          <pc:docMk/>
          <pc:sldMk cId="3414314216" sldId="339"/>
        </pc:sldMkLst>
        <pc:spChg chg="mod">
          <ac:chgData name="naveen mukkapati" userId="0662ca9a0c4f1ba4" providerId="LiveId" clId="{18635C77-9192-4A47-8F68-6C7571F668B8}" dt="2023-05-08T06:35:03.231" v="42" actId="20577"/>
          <ac:spMkLst>
            <pc:docMk/>
            <pc:sldMk cId="3414314216" sldId="339"/>
            <ac:spMk id="2" creationId="{589D9810-716A-C1BC-BA1B-08102EE8002B}"/>
          </ac:spMkLst>
        </pc:spChg>
        <pc:spChg chg="mod">
          <ac:chgData name="naveen mukkapati" userId="0662ca9a0c4f1ba4" providerId="LiveId" clId="{18635C77-9192-4A47-8F68-6C7571F668B8}" dt="2023-05-08T06:37:34.069" v="55" actId="113"/>
          <ac:spMkLst>
            <pc:docMk/>
            <pc:sldMk cId="3414314216" sldId="339"/>
            <ac:spMk id="3" creationId="{6FCE449D-4A5A-5842-F3F0-4198DD1033FA}"/>
          </ac:spMkLst>
        </pc:spChg>
      </pc:sldChg>
      <pc:sldChg chg="addSp delSp modSp mod">
        <pc:chgData name="naveen mukkapati" userId="0662ca9a0c4f1ba4" providerId="LiveId" clId="{18635C77-9192-4A47-8F68-6C7571F668B8}" dt="2023-05-08T06:40:24.983" v="70"/>
        <pc:sldMkLst>
          <pc:docMk/>
          <pc:sldMk cId="2952624998" sldId="340"/>
        </pc:sldMkLst>
        <pc:spChg chg="mod">
          <ac:chgData name="naveen mukkapati" userId="0662ca9a0c4f1ba4" providerId="LiveId" clId="{18635C77-9192-4A47-8F68-6C7571F668B8}" dt="2023-05-08T06:40:24.983" v="70"/>
          <ac:spMkLst>
            <pc:docMk/>
            <pc:sldMk cId="2952624998" sldId="340"/>
            <ac:spMk id="2" creationId="{EA5179F2-017E-CA91-281B-F798C88A55C1}"/>
          </ac:spMkLst>
        </pc:spChg>
        <pc:spChg chg="del">
          <ac:chgData name="naveen mukkapati" userId="0662ca9a0c4f1ba4" providerId="LiveId" clId="{18635C77-9192-4A47-8F68-6C7571F668B8}" dt="2023-05-08T06:39:38.771" v="66" actId="478"/>
          <ac:spMkLst>
            <pc:docMk/>
            <pc:sldMk cId="2952624998" sldId="340"/>
            <ac:spMk id="6" creationId="{182B5DC2-D7F4-FF85-6DFE-87E62D68CB65}"/>
          </ac:spMkLst>
        </pc:spChg>
        <pc:spChg chg="add del mod">
          <ac:chgData name="naveen mukkapati" userId="0662ca9a0c4f1ba4" providerId="LiveId" clId="{18635C77-9192-4A47-8F68-6C7571F668B8}" dt="2023-05-08T06:39:33.596" v="65" actId="478"/>
          <ac:spMkLst>
            <pc:docMk/>
            <pc:sldMk cId="2952624998" sldId="340"/>
            <ac:spMk id="8" creationId="{1A351A76-D932-88C8-59DB-6C4CBDA3F655}"/>
          </ac:spMkLst>
        </pc:spChg>
        <pc:picChg chg="add mod">
          <ac:chgData name="naveen mukkapati" userId="0662ca9a0c4f1ba4" providerId="LiveId" clId="{18635C77-9192-4A47-8F68-6C7571F668B8}" dt="2023-05-08T06:39:53.839" v="69" actId="14100"/>
          <ac:picMkLst>
            <pc:docMk/>
            <pc:sldMk cId="2952624998" sldId="340"/>
            <ac:picMk id="3" creationId="{B3D87814-676A-7EAE-6B8A-F15941755548}"/>
          </ac:picMkLst>
        </pc:picChg>
        <pc:picChg chg="del">
          <ac:chgData name="naveen mukkapati" userId="0662ca9a0c4f1ba4" providerId="LiveId" clId="{18635C77-9192-4A47-8F68-6C7571F668B8}" dt="2023-05-08T06:38:33.573" v="58" actId="478"/>
          <ac:picMkLst>
            <pc:docMk/>
            <pc:sldMk cId="2952624998" sldId="340"/>
            <ac:picMk id="5" creationId="{48BDEF17-099E-8251-3C87-2A3A3FBC96B1}"/>
          </ac:picMkLst>
        </pc:picChg>
        <pc:picChg chg="del mod">
          <ac:chgData name="naveen mukkapati" userId="0662ca9a0c4f1ba4" providerId="LiveId" clId="{18635C77-9192-4A47-8F68-6C7571F668B8}" dt="2023-05-08T06:38:37.229" v="59" actId="478"/>
          <ac:picMkLst>
            <pc:docMk/>
            <pc:sldMk cId="2952624998" sldId="340"/>
            <ac:picMk id="1026" creationId="{77C6482E-0CAF-BE05-EB55-760C1040167D}"/>
          </ac:picMkLst>
        </pc:picChg>
      </pc:sldChg>
      <pc:sldChg chg="addSp delSp modSp mod">
        <pc:chgData name="naveen mukkapati" userId="0662ca9a0c4f1ba4" providerId="LiveId" clId="{18635C77-9192-4A47-8F68-6C7571F668B8}" dt="2023-05-08T06:46:36.273" v="94" actId="14100"/>
        <pc:sldMkLst>
          <pc:docMk/>
          <pc:sldMk cId="1907313038" sldId="360"/>
        </pc:sldMkLst>
        <pc:spChg chg="mod">
          <ac:chgData name="naveen mukkapati" userId="0662ca9a0c4f1ba4" providerId="LiveId" clId="{18635C77-9192-4A47-8F68-6C7571F668B8}" dt="2023-05-08T06:45:27.679" v="85" actId="20577"/>
          <ac:spMkLst>
            <pc:docMk/>
            <pc:sldMk cId="1907313038" sldId="360"/>
            <ac:spMk id="2" creationId="{CD65E219-42AB-3601-CFD9-D600F1A1461D}"/>
          </ac:spMkLst>
        </pc:spChg>
        <pc:spChg chg="add del mod">
          <ac:chgData name="naveen mukkapati" userId="0662ca9a0c4f1ba4" providerId="LiveId" clId="{18635C77-9192-4A47-8F68-6C7571F668B8}" dt="2023-05-08T06:46:17.806" v="90" actId="478"/>
          <ac:spMkLst>
            <pc:docMk/>
            <pc:sldMk cId="1907313038" sldId="360"/>
            <ac:spMk id="5" creationId="{62EC7D0D-808F-3643-77E6-DAD8840C950B}"/>
          </ac:spMkLst>
        </pc:spChg>
        <pc:picChg chg="del">
          <ac:chgData name="naveen mukkapati" userId="0662ca9a0c4f1ba4" providerId="LiveId" clId="{18635C77-9192-4A47-8F68-6C7571F668B8}" dt="2023-05-08T06:44:58.016" v="79" actId="478"/>
          <ac:picMkLst>
            <pc:docMk/>
            <pc:sldMk cId="1907313038" sldId="360"/>
            <ac:picMk id="6" creationId="{18B34432-95B1-BFAC-6900-EE061A18AA11}"/>
          </ac:picMkLst>
        </pc:picChg>
        <pc:picChg chg="add mod">
          <ac:chgData name="naveen mukkapati" userId="0662ca9a0c4f1ba4" providerId="LiveId" clId="{18635C77-9192-4A47-8F68-6C7571F668B8}" dt="2023-05-08T06:46:36.273" v="94" actId="14100"/>
          <ac:picMkLst>
            <pc:docMk/>
            <pc:sldMk cId="1907313038" sldId="360"/>
            <ac:picMk id="2050" creationId="{70F943C4-6403-A723-B912-BB98AC131AE6}"/>
          </ac:picMkLst>
        </pc:picChg>
      </pc:sldChg>
      <pc:sldChg chg="modSp new mod">
        <pc:chgData name="naveen mukkapati" userId="0662ca9a0c4f1ba4" providerId="LiveId" clId="{18635C77-9192-4A47-8F68-6C7571F668B8}" dt="2023-05-08T06:44:45.969" v="78" actId="255"/>
        <pc:sldMkLst>
          <pc:docMk/>
          <pc:sldMk cId="196002266" sldId="365"/>
        </pc:sldMkLst>
        <pc:spChg chg="mod">
          <ac:chgData name="naveen mukkapati" userId="0662ca9a0c4f1ba4" providerId="LiveId" clId="{18635C77-9192-4A47-8F68-6C7571F668B8}" dt="2023-05-08T06:43:44.315" v="72"/>
          <ac:spMkLst>
            <pc:docMk/>
            <pc:sldMk cId="196002266" sldId="365"/>
            <ac:spMk id="2" creationId="{5E527FD1-7EDB-37D6-164C-0BA4F15116C0}"/>
          </ac:spMkLst>
        </pc:spChg>
        <pc:spChg chg="mod">
          <ac:chgData name="naveen mukkapati" userId="0662ca9a0c4f1ba4" providerId="LiveId" clId="{18635C77-9192-4A47-8F68-6C7571F668B8}" dt="2023-05-08T06:44:45.969" v="78" actId="255"/>
          <ac:spMkLst>
            <pc:docMk/>
            <pc:sldMk cId="196002266" sldId="365"/>
            <ac:spMk id="3" creationId="{B2A7A2F3-1548-14ED-E80F-897B4C29C151}"/>
          </ac:spMkLst>
        </pc:spChg>
      </pc:sldChg>
      <pc:sldChg chg="modSp new mod">
        <pc:chgData name="naveen mukkapati" userId="0662ca9a0c4f1ba4" providerId="LiveId" clId="{18635C77-9192-4A47-8F68-6C7571F668B8}" dt="2023-05-08T06:47:40.880" v="98"/>
        <pc:sldMkLst>
          <pc:docMk/>
          <pc:sldMk cId="1146871472" sldId="366"/>
        </pc:sldMkLst>
        <pc:spChg chg="mod">
          <ac:chgData name="naveen mukkapati" userId="0662ca9a0c4f1ba4" providerId="LiveId" clId="{18635C77-9192-4A47-8F68-6C7571F668B8}" dt="2023-05-08T06:47:17.376" v="96"/>
          <ac:spMkLst>
            <pc:docMk/>
            <pc:sldMk cId="1146871472" sldId="366"/>
            <ac:spMk id="2" creationId="{69928783-936E-34B3-386A-EBAECB888C8A}"/>
          </ac:spMkLst>
        </pc:spChg>
        <pc:spChg chg="mod">
          <ac:chgData name="naveen mukkapati" userId="0662ca9a0c4f1ba4" providerId="LiveId" clId="{18635C77-9192-4A47-8F68-6C7571F668B8}" dt="2023-05-08T06:47:40.880" v="98"/>
          <ac:spMkLst>
            <pc:docMk/>
            <pc:sldMk cId="1146871472" sldId="366"/>
            <ac:spMk id="3" creationId="{056FBA7B-9585-8722-75F4-F3D61ECA1812}"/>
          </ac:spMkLst>
        </pc:spChg>
      </pc:sldChg>
      <pc:sldChg chg="modSp new mod">
        <pc:chgData name="naveen mukkapati" userId="0662ca9a0c4f1ba4" providerId="LiveId" clId="{18635C77-9192-4A47-8F68-6C7571F668B8}" dt="2023-05-08T06:48:59.577" v="104"/>
        <pc:sldMkLst>
          <pc:docMk/>
          <pc:sldMk cId="2124500874" sldId="367"/>
        </pc:sldMkLst>
        <pc:spChg chg="mod">
          <ac:chgData name="naveen mukkapati" userId="0662ca9a0c4f1ba4" providerId="LiveId" clId="{18635C77-9192-4A47-8F68-6C7571F668B8}" dt="2023-05-08T06:48:59.577" v="104"/>
          <ac:spMkLst>
            <pc:docMk/>
            <pc:sldMk cId="2124500874" sldId="367"/>
            <ac:spMk id="2" creationId="{BE92E0FE-F17D-8D2D-5745-59BC54241030}"/>
          </ac:spMkLst>
        </pc:spChg>
        <pc:spChg chg="mod">
          <ac:chgData name="naveen mukkapati" userId="0662ca9a0c4f1ba4" providerId="LiveId" clId="{18635C77-9192-4A47-8F68-6C7571F668B8}" dt="2023-05-08T06:48:42.696" v="103" actId="2711"/>
          <ac:spMkLst>
            <pc:docMk/>
            <pc:sldMk cId="2124500874" sldId="367"/>
            <ac:spMk id="3" creationId="{E9DBEAA2-522C-20D5-6E5D-AC729743D760}"/>
          </ac:spMkLst>
        </pc:spChg>
      </pc:sldChg>
    </pc:docChg>
  </pc:docChgLst>
  <pc:docChgLst>
    <pc:chgData name="Dr.K.Swathi" userId="S::dr.kswathi@kluniversity.in::ccdd9174-e0cd-4815-b0c6-8062f28da832" providerId="AD" clId="Web-{3E3E872F-D3AB-E965-8D9A-EA45D681FEC0}"/>
    <pc:docChg chg="modSld">
      <pc:chgData name="Dr.K.Swathi" userId="S::dr.kswathi@kluniversity.in::ccdd9174-e0cd-4815-b0c6-8062f28da832" providerId="AD" clId="Web-{3E3E872F-D3AB-E965-8D9A-EA45D681FEC0}" dt="2023-09-20T02:59:43.410" v="4" actId="20577"/>
      <pc:docMkLst>
        <pc:docMk/>
      </pc:docMkLst>
      <pc:sldChg chg="modSp">
        <pc:chgData name="Dr.K.Swathi" userId="S::dr.kswathi@kluniversity.in::ccdd9174-e0cd-4815-b0c6-8062f28da832" providerId="AD" clId="Web-{3E3E872F-D3AB-E965-8D9A-EA45D681FEC0}" dt="2023-09-20T02:59:43.410" v="4" actId="20577"/>
        <pc:sldMkLst>
          <pc:docMk/>
          <pc:sldMk cId="0" sldId="257"/>
        </pc:sldMkLst>
        <pc:spChg chg="mod">
          <ac:chgData name="Dr.K.Swathi" userId="S::dr.kswathi@kluniversity.in::ccdd9174-e0cd-4815-b0c6-8062f28da832" providerId="AD" clId="Web-{3E3E872F-D3AB-E965-8D9A-EA45D681FEC0}" dt="2023-09-20T02:59:43.410" v="4" actId="20577"/>
          <ac:spMkLst>
            <pc:docMk/>
            <pc:sldMk cId="0" sldId="257"/>
            <ac:spMk id="1048611" creationId="{00000000-0000-0000-0000-000000000000}"/>
          </ac:spMkLst>
        </pc:spChg>
      </pc:sldChg>
    </pc:docChg>
  </pc:docChgLst>
  <pc:docChgLst>
    <pc:chgData name="naveen mukkapati" userId="0662ca9a0c4f1ba4" providerId="LiveId" clId="{9CC28442-69D0-4F39-AEB4-EC5F7CACB6C1}"/>
    <pc:docChg chg="delSld modSld sldOrd">
      <pc:chgData name="naveen mukkapati" userId="0662ca9a0c4f1ba4" providerId="LiveId" clId="{9CC28442-69D0-4F39-AEB4-EC5F7CACB6C1}" dt="2023-05-09T08:30:32.197" v="99" actId="20577"/>
      <pc:docMkLst>
        <pc:docMk/>
      </pc:docMkLst>
      <pc:sldChg chg="modSp">
        <pc:chgData name="naveen mukkapati" userId="0662ca9a0c4f1ba4" providerId="LiveId" clId="{9CC28442-69D0-4F39-AEB4-EC5F7CACB6C1}" dt="2023-05-09T08:29:58.349" v="90"/>
        <pc:sldMkLst>
          <pc:docMk/>
          <pc:sldMk cId="0" sldId="258"/>
        </pc:sldMkLst>
        <pc:spChg chg="mod">
          <ac:chgData name="naveen mukkapati" userId="0662ca9a0c4f1ba4" providerId="LiveId" clId="{9CC28442-69D0-4F39-AEB4-EC5F7CACB6C1}" dt="2023-05-09T08:29:36.139" v="89" actId="20577"/>
          <ac:spMkLst>
            <pc:docMk/>
            <pc:sldMk cId="0" sldId="258"/>
            <ac:spMk id="1048619" creationId="{00000000-0000-0000-0000-000000000000}"/>
          </ac:spMkLst>
        </pc:spChg>
        <pc:spChg chg="mod">
          <ac:chgData name="naveen mukkapati" userId="0662ca9a0c4f1ba4" providerId="LiveId" clId="{9CC28442-69D0-4F39-AEB4-EC5F7CACB6C1}" dt="2023-05-09T08:29:58.349" v="90"/>
          <ac:spMkLst>
            <pc:docMk/>
            <pc:sldMk cId="0" sldId="258"/>
            <ac:spMk id="1048621" creationId="{00000000-0000-0000-0000-000000000000}"/>
          </ac:spMkLst>
        </pc:spChg>
      </pc:sldChg>
      <pc:sldChg chg="del">
        <pc:chgData name="naveen mukkapati" userId="0662ca9a0c4f1ba4" providerId="LiveId" clId="{9CC28442-69D0-4F39-AEB4-EC5F7CACB6C1}" dt="2023-05-09T06:39:31.322" v="0" actId="47"/>
        <pc:sldMkLst>
          <pc:docMk/>
          <pc:sldMk cId="441538282" sldId="343"/>
        </pc:sldMkLst>
      </pc:sldChg>
      <pc:sldChg chg="del">
        <pc:chgData name="naveen mukkapati" userId="0662ca9a0c4f1ba4" providerId="LiveId" clId="{9CC28442-69D0-4F39-AEB4-EC5F7CACB6C1}" dt="2023-05-09T06:39:32.194" v="1" actId="47"/>
        <pc:sldMkLst>
          <pc:docMk/>
          <pc:sldMk cId="445420597" sldId="344"/>
        </pc:sldMkLst>
      </pc:sldChg>
      <pc:sldChg chg="del">
        <pc:chgData name="naveen mukkapati" userId="0662ca9a0c4f1ba4" providerId="LiveId" clId="{9CC28442-69D0-4F39-AEB4-EC5F7CACB6C1}" dt="2023-05-09T06:39:34.310" v="4" actId="47"/>
        <pc:sldMkLst>
          <pc:docMk/>
          <pc:sldMk cId="1851322285" sldId="345"/>
        </pc:sldMkLst>
      </pc:sldChg>
      <pc:sldChg chg="del">
        <pc:chgData name="naveen mukkapati" userId="0662ca9a0c4f1ba4" providerId="LiveId" clId="{9CC28442-69D0-4F39-AEB4-EC5F7CACB6C1}" dt="2023-05-09T06:39:35.472" v="5" actId="47"/>
        <pc:sldMkLst>
          <pc:docMk/>
          <pc:sldMk cId="369182204" sldId="347"/>
        </pc:sldMkLst>
      </pc:sldChg>
      <pc:sldChg chg="del">
        <pc:chgData name="naveen mukkapati" userId="0662ca9a0c4f1ba4" providerId="LiveId" clId="{9CC28442-69D0-4F39-AEB4-EC5F7CACB6C1}" dt="2023-05-09T06:39:37.280" v="7" actId="47"/>
        <pc:sldMkLst>
          <pc:docMk/>
          <pc:sldMk cId="1973693459" sldId="348"/>
        </pc:sldMkLst>
      </pc:sldChg>
      <pc:sldChg chg="del">
        <pc:chgData name="naveen mukkapati" userId="0662ca9a0c4f1ba4" providerId="LiveId" clId="{9CC28442-69D0-4F39-AEB4-EC5F7CACB6C1}" dt="2023-05-09T06:39:38.468" v="8" actId="47"/>
        <pc:sldMkLst>
          <pc:docMk/>
          <pc:sldMk cId="433267730" sldId="349"/>
        </pc:sldMkLst>
      </pc:sldChg>
      <pc:sldChg chg="del">
        <pc:chgData name="naveen mukkapati" userId="0662ca9a0c4f1ba4" providerId="LiveId" clId="{9CC28442-69D0-4F39-AEB4-EC5F7CACB6C1}" dt="2023-05-09T06:39:39.787" v="10" actId="47"/>
        <pc:sldMkLst>
          <pc:docMk/>
          <pc:sldMk cId="467648431" sldId="350"/>
        </pc:sldMkLst>
      </pc:sldChg>
      <pc:sldChg chg="ord">
        <pc:chgData name="naveen mukkapati" userId="0662ca9a0c4f1ba4" providerId="LiveId" clId="{9CC28442-69D0-4F39-AEB4-EC5F7CACB6C1}" dt="2023-05-09T08:27:05.964" v="42"/>
        <pc:sldMkLst>
          <pc:docMk/>
          <pc:sldMk cId="768235610" sldId="356"/>
        </pc:sldMkLst>
      </pc:sldChg>
      <pc:sldChg chg="del">
        <pc:chgData name="naveen mukkapati" userId="0662ca9a0c4f1ba4" providerId="LiveId" clId="{9CC28442-69D0-4F39-AEB4-EC5F7CACB6C1}" dt="2023-05-09T06:39:33.526" v="3" actId="47"/>
        <pc:sldMkLst>
          <pc:docMk/>
          <pc:sldMk cId="2528830319" sldId="359"/>
        </pc:sldMkLst>
      </pc:sldChg>
      <pc:sldChg chg="del">
        <pc:chgData name="naveen mukkapati" userId="0662ca9a0c4f1ba4" providerId="LiveId" clId="{9CC28442-69D0-4F39-AEB4-EC5F7CACB6C1}" dt="2023-05-09T06:39:36.074" v="6" actId="47"/>
        <pc:sldMkLst>
          <pc:docMk/>
          <pc:sldMk cId="54663859" sldId="362"/>
        </pc:sldMkLst>
      </pc:sldChg>
      <pc:sldChg chg="del">
        <pc:chgData name="naveen mukkapati" userId="0662ca9a0c4f1ba4" providerId="LiveId" clId="{9CC28442-69D0-4F39-AEB4-EC5F7CACB6C1}" dt="2023-05-09T06:39:39" v="9" actId="47"/>
        <pc:sldMkLst>
          <pc:docMk/>
          <pc:sldMk cId="728867500" sldId="363"/>
        </pc:sldMkLst>
      </pc:sldChg>
      <pc:sldChg chg="del">
        <pc:chgData name="naveen mukkapati" userId="0662ca9a0c4f1ba4" providerId="LiveId" clId="{9CC28442-69D0-4F39-AEB4-EC5F7CACB6C1}" dt="2023-05-09T06:39:33.025" v="2" actId="47"/>
        <pc:sldMkLst>
          <pc:docMk/>
          <pc:sldMk cId="785767965" sldId="364"/>
        </pc:sldMkLst>
      </pc:sldChg>
      <pc:sldChg chg="modSp mod">
        <pc:chgData name="naveen mukkapati" userId="0662ca9a0c4f1ba4" providerId="LiveId" clId="{9CC28442-69D0-4F39-AEB4-EC5F7CACB6C1}" dt="2023-05-09T08:30:32.197" v="99" actId="20577"/>
        <pc:sldMkLst>
          <pc:docMk/>
          <pc:sldMk cId="1986578743" sldId="368"/>
        </pc:sldMkLst>
        <pc:spChg chg="mod">
          <ac:chgData name="naveen mukkapati" userId="0662ca9a0c4f1ba4" providerId="LiveId" clId="{9CC28442-69D0-4F39-AEB4-EC5F7CACB6C1}" dt="2023-05-09T08:30:32.197" v="99" actId="20577"/>
          <ac:spMkLst>
            <pc:docMk/>
            <pc:sldMk cId="1986578743" sldId="368"/>
            <ac:spMk id="2" creationId="{589D9810-716A-C1BC-BA1B-08102EE8002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9810-716A-C1BC-BA1B-08102EE8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cap="none" dirty="0">
                <a:latin typeface="Times New Roman"/>
                <a:cs typeface="Times New Roman"/>
              </a:rPr>
            </a:br>
            <a:r>
              <a:rPr lang="en-US" b="1" cap="none" dirty="0">
                <a:latin typeface="Times New Roman"/>
                <a:cs typeface="Times New Roman"/>
              </a:rPr>
              <a:t>What is </a:t>
            </a:r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  <a:b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E449D-4A5A-5842-F3F0-4198DD103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746508" cy="4037749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is a popular machine learning algorithm that belongs to the supervised learning technique.</a:t>
            </a:r>
          </a:p>
          <a:p>
            <a:pPr algn="just"/>
            <a:r>
              <a:rPr lang="en-US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for both Classification and Regression problems in ML. </a:t>
            </a:r>
            <a:r>
              <a:rPr lang="en-US" sz="8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8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880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nsemble learning techniques is used to improve the accuracy, and performance of machine learning models.</a:t>
            </a:r>
          </a:p>
          <a:p>
            <a:r>
              <a:rPr lang="en-US" sz="8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based on the concept of ensemble learning, which is a process of combining multiple classifiers to solve a complex problem and to improve the performance of the model.</a:t>
            </a:r>
          </a:p>
          <a:p>
            <a:r>
              <a:rPr lang="en-US" sz="8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"Random Forest is a classifier that contains a number of decision trees on various subsets of the given dataset and takes the average to improve the predictive accuracy of that dataset."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80958-CA98-2089-6C74-3415D842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31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9810-716A-C1BC-BA1B-08102EE8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cap="none" dirty="0">
                <a:latin typeface="Times New Roman"/>
                <a:cs typeface="Times New Roman"/>
              </a:rPr>
            </a:br>
            <a:r>
              <a:rPr lang="en-US" b="1" cap="none" dirty="0">
                <a:latin typeface="Times New Roman"/>
                <a:cs typeface="Times New Roman"/>
              </a:rPr>
              <a:t>What is </a:t>
            </a:r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forest(Contd..)</a:t>
            </a:r>
            <a:b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E449D-4A5A-5842-F3F0-4198DD103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746508" cy="4037749"/>
          </a:xfrm>
        </p:spPr>
        <p:txBody>
          <a:bodyPr>
            <a:noAutofit/>
          </a:bodyPr>
          <a:lstStyle/>
          <a:p>
            <a:pPr algn="just"/>
            <a:r>
              <a:rPr lang="en-US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is a classifier that contains several decision trees on various subsets of a given dataset and takes the average to enhance the predicted accuracy of that dataset.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forests work well for a large range of data items than a single decision tree does.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has less variance than a single decision tree.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forests are very flexible and possess very high accuracy.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Scaling of data does not require in the random forest algorithm. It maintains good accuracy even after providing data without scaling.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algorithms maintain good accuracy even a large proportion of the data is missing.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80958-CA98-2089-6C74-3415D842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57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79F2-017E-CA91-281B-F798C88A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  <a:endParaRPr lang="en-IN" b="1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07275-DC54-6D2C-5EF2-82F137D2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</a:t>
            </a:fld>
            <a:endParaRPr lang="en-IN"/>
          </a:p>
        </p:txBody>
      </p:sp>
      <p:pic>
        <p:nvPicPr>
          <p:cNvPr id="3" name="Picture 2" descr="Random Forest Algorithm">
            <a:extLst>
              <a:ext uri="{FF2B5EF4-FFF2-40B4-BE49-F238E27FC236}">
                <a16:creationId xmlns:a16="http://schemas.microsoft.com/office/drawing/2014/main" id="{B3D87814-676A-7EAE-6B8A-F15941755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998835"/>
            <a:ext cx="9603275" cy="40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62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7FD1-7EDB-37D6-164C-0BA4F151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7A2F3-1548-14ED-E80F-897B4C29C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Suppose there is a dataset that contains multiple fruit images.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So, this dataset is given to the Random forest classifier.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dataset is divided into subsets and given to each decision tree.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During the training phase, each decision tree produces a prediction result, and when a new data point occurs, then based on the majority of results, the Random Forest classifier predicts the final decision.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5CE6B-7E3A-6249-23DD-30689DA8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0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E0FE-F17D-8D2D-5745-59BC5424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How does Random Forest algorithm work?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BEAA2-522C-20D5-6E5D-AC729743D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Working process can be explained in the below steps and diagram:</a:t>
            </a:r>
          </a:p>
          <a:p>
            <a:pPr algn="just"/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Step-1: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Select random K data points from the training set.</a:t>
            </a:r>
          </a:p>
          <a:p>
            <a:pPr algn="just"/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Step-2: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Build the decision trees associated with the selected data points (Subsets).</a:t>
            </a:r>
          </a:p>
          <a:p>
            <a:pPr algn="just"/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Step-3: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Choose the number N for decision trees that you want to build.</a:t>
            </a:r>
          </a:p>
          <a:p>
            <a:pPr algn="just"/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Step-4: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Repeat Step 1 &amp; 2.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72A9E-3D5A-92E5-1098-C1129640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50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E219-42AB-3601-CFD9-D600F1A1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forest:</a:t>
            </a:r>
            <a:br>
              <a:rPr lang="en-IN" b="1" i="0" dirty="0">
                <a:solidFill>
                  <a:srgbClr val="141414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94AA0-86CE-C93A-0023-AC2150CC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6</a:t>
            </a:fld>
            <a:endParaRPr lang="en-IN"/>
          </a:p>
        </p:txBody>
      </p:sp>
      <p:pic>
        <p:nvPicPr>
          <p:cNvPr id="2050" name="Picture 2" descr="Random Forest Algorithm">
            <a:extLst>
              <a:ext uri="{FF2B5EF4-FFF2-40B4-BE49-F238E27FC236}">
                <a16:creationId xmlns:a16="http://schemas.microsoft.com/office/drawing/2014/main" id="{70F943C4-6403-A723-B912-BB98AC131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853753"/>
            <a:ext cx="9603274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31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C163-54D4-F4CA-9FCE-1A085F01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now, let’s compare it with a real-life example.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88B7A-9F9A-5CE6-9ADF-64A068A4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7</a:t>
            </a:fld>
            <a:endParaRPr lang="en-IN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D1B353F-E8D2-61CE-FC70-2686FFE090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1872416"/>
            <a:ext cx="9603275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23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8783-936E-34B3-386A-EBAECB88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Applications of Random Forest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FBA7B-9585-8722-75F4-F3D61ECA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There are mainly four sectors where Random forest mostly used: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Banking: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Banking sector mostly uses this algorithm for the identification of loan risk.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Medicine: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With the help of this algorithm, disease trends and risks of the disease can be identified.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Land Use: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We can identify the areas of similar land use by this algorithm.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Marketing: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Marketing trends can be identified using this algorithm.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0CBF1-D03F-8868-ED6D-B493C9C9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87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ea typeface="+mj-lt"/>
                <a:cs typeface="+mj-lt"/>
              </a:rPr>
            </a:br>
            <a:endParaRPr lang="en-US" dirty="0">
              <a:ea typeface="+mj-lt"/>
              <a:cs typeface="+mj-lt"/>
            </a:endParaRPr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7500" lnSpcReduction="10000"/>
          </a:bodyPr>
          <a:lstStyle/>
          <a:p>
            <a:r>
              <a:rPr lang="en-US" dirty="0"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is a popular machine learning algorithm that belongs to the supervised learning technique.</a:t>
            </a:r>
          </a:p>
          <a:p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"Random Forest is a classifier that contains a number of decision trees on various subsets of the given dataset and takes the average to improve the predictive accuracy of that dataset."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Random forest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Supervised Machine Learning Algorithm that is used widely in Classification and Regression problems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US" sz="2000" b="0" i="0" dirty="0">
              <a:solidFill>
                <a:srgbClr val="040C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Bagging, also known as bootstrap aggregation and </a:t>
            </a:r>
            <a:r>
              <a:rPr lang="en-US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 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ensemble learning method that is commonly used to improve th</a:t>
            </a:r>
            <a:r>
              <a:rPr lang="en-US" sz="20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performance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within a noisy dataset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 It builds decision trees on different samples and takes their majority vote for classification</a:t>
            </a:r>
            <a:endParaRPr lang="en-US" sz="20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rgbClr val="4472C4"/>
              </a:solidFill>
              <a:latin typeface="Times New Roman"/>
              <a:ea typeface="+mn-lt"/>
              <a:cs typeface="Times New Roman"/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rgbClr val="000000"/>
              </a:solidFill>
              <a:latin typeface="Calibri" panose="020F0502020204030204"/>
              <a:ea typeface="+mn-lt"/>
              <a:cs typeface="Calibri" panose="020F0502020204030204"/>
            </a:endParaRPr>
          </a:p>
        </p:txBody>
      </p:sp>
      <p:sp>
        <p:nvSpPr>
          <p:cNvPr id="1048642" name="TextBox 4"/>
          <p:cNvSpPr txBox="1"/>
          <p:nvPr/>
        </p:nvSpPr>
        <p:spPr>
          <a:xfrm>
            <a:off x="1550504" y="1286324"/>
            <a:ext cx="7603435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i="0" dirty="0">
                <a:effectLst/>
                <a:latin typeface="Source Sans Pro" panose="020B0503030403020204" pitchFamily="34" charset="0"/>
              </a:rP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4598BE9-BD78-4C1A-902E-0BA786164A9D}" vid="{1551CBD6-114D-4A17-981D-82FBB9D549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279</TotalTime>
  <Words>603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erdana</vt:lpstr>
      <vt:lpstr>Gill Sans MT</vt:lpstr>
      <vt:lpstr>Google Sans</vt:lpstr>
      <vt:lpstr>inter-bold</vt:lpstr>
      <vt:lpstr>inter-regular</vt:lpstr>
      <vt:lpstr>Source Sans Pro</vt:lpstr>
      <vt:lpstr>Times New Roman</vt:lpstr>
      <vt:lpstr>Gallery</vt:lpstr>
      <vt:lpstr> What is random forest </vt:lpstr>
      <vt:lpstr> What is random forest(Contd..) </vt:lpstr>
      <vt:lpstr>random forest</vt:lpstr>
      <vt:lpstr>Example:</vt:lpstr>
      <vt:lpstr>How does Random Forest algorithm work? </vt:lpstr>
      <vt:lpstr>random forest: </vt:lpstr>
      <vt:lpstr>So now, let’s compare it with a real-life example.</vt:lpstr>
      <vt:lpstr>Applications of Random Forest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mukkapati</dc:creator>
  <cp:lastModifiedBy>RATHIKINDI CHARAN TEJA</cp:lastModifiedBy>
  <cp:revision>63</cp:revision>
  <dcterms:created xsi:type="dcterms:W3CDTF">2023-05-04T06:06:23Z</dcterms:created>
  <dcterms:modified xsi:type="dcterms:W3CDTF">2024-11-26T12:46:01Z</dcterms:modified>
</cp:coreProperties>
</file>