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2"/>
    <p:sldId id="310" r:id="rId3"/>
    <p:sldId id="284" r:id="rId4"/>
    <p:sldId id="283" r:id="rId5"/>
    <p:sldId id="312" r:id="rId6"/>
    <p:sldId id="318" r:id="rId7"/>
    <p:sldId id="309" r:id="rId8"/>
    <p:sldId id="260" r:id="rId9"/>
    <p:sldId id="314" r:id="rId10"/>
    <p:sldId id="315" r:id="rId11"/>
    <p:sldId id="317" r:id="rId12"/>
    <p:sldId id="261" r:id="rId13"/>
    <p:sldId id="316" r:id="rId14"/>
    <p:sldId id="26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mukkapati" userId="0662ca9a0c4f1ba4" providerId="LiveId" clId="{CDD9BE32-00B0-4494-B7A7-8498D2A4749F}"/>
    <pc:docChg chg="undo custSel addSld delSld modSld">
      <pc:chgData name="naveen mukkapati" userId="0662ca9a0c4f1ba4" providerId="LiveId" clId="{CDD9BE32-00B0-4494-B7A7-8498D2A4749F}" dt="2023-05-09T06:32:10.506" v="405" actId="14100"/>
      <pc:docMkLst>
        <pc:docMk/>
      </pc:docMkLst>
      <pc:sldChg chg="modSp mod">
        <pc:chgData name="naveen mukkapati" userId="0662ca9a0c4f1ba4" providerId="LiveId" clId="{CDD9BE32-00B0-4494-B7A7-8498D2A4749F}" dt="2023-05-09T06:30:30.458" v="396" actId="20577"/>
        <pc:sldMkLst>
          <pc:docMk/>
          <pc:sldMk cId="0" sldId="257"/>
        </pc:sldMkLst>
        <pc:spChg chg="mod">
          <ac:chgData name="naveen mukkapati" userId="0662ca9a0c4f1ba4" providerId="LiveId" clId="{CDD9BE32-00B0-4494-B7A7-8498D2A4749F}" dt="2023-05-09T06:30:24.050" v="394" actId="20577"/>
          <ac:spMkLst>
            <pc:docMk/>
            <pc:sldMk cId="0" sldId="257"/>
            <ac:spMk id="1048587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6:30:30.458" v="396" actId="20577"/>
          <ac:spMkLst>
            <pc:docMk/>
            <pc:sldMk cId="0" sldId="257"/>
            <ac:spMk id="1048588" creationId="{00000000-0000-0000-0000-000000000000}"/>
          </ac:spMkLst>
        </pc:spChg>
      </pc:sldChg>
      <pc:sldChg chg="modSp mod modAnim">
        <pc:chgData name="naveen mukkapati" userId="0662ca9a0c4f1ba4" providerId="LiveId" clId="{CDD9BE32-00B0-4494-B7A7-8498D2A4749F}" dt="2023-05-09T05:28:20.575" v="53" actId="20577"/>
        <pc:sldMkLst>
          <pc:docMk/>
          <pc:sldMk cId="0" sldId="258"/>
        </pc:sldMkLst>
        <pc:spChg chg="mod">
          <ac:chgData name="naveen mukkapati" userId="0662ca9a0c4f1ba4" providerId="LiveId" clId="{CDD9BE32-00B0-4494-B7A7-8498D2A4749F}" dt="2023-05-09T05:27:46.851" v="50" actId="255"/>
          <ac:spMkLst>
            <pc:docMk/>
            <pc:sldMk cId="0" sldId="258"/>
            <ac:spMk id="1048596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5:25:23.034" v="18" actId="6549"/>
          <ac:spMkLst>
            <pc:docMk/>
            <pc:sldMk cId="0" sldId="258"/>
            <ac:spMk id="1048598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5:28:18.472" v="52" actId="20577"/>
          <ac:spMkLst>
            <pc:docMk/>
            <pc:sldMk cId="0" sldId="258"/>
            <ac:spMk id="1048600" creationId="{00000000-0000-0000-0000-000000000000}"/>
          </ac:spMkLst>
        </pc:spChg>
      </pc:sldChg>
      <pc:sldChg chg="del">
        <pc:chgData name="naveen mukkapati" userId="0662ca9a0c4f1ba4" providerId="LiveId" clId="{CDD9BE32-00B0-4494-B7A7-8498D2A4749F}" dt="2023-05-09T05:32:16.975" v="67" actId="47"/>
        <pc:sldMkLst>
          <pc:docMk/>
          <pc:sldMk cId="0" sldId="259"/>
        </pc:sldMkLst>
      </pc:sldChg>
      <pc:sldChg chg="addSp delSp modSp mod">
        <pc:chgData name="naveen mukkapati" userId="0662ca9a0c4f1ba4" providerId="LiveId" clId="{CDD9BE32-00B0-4494-B7A7-8498D2A4749F}" dt="2023-05-09T06:31:45.421" v="403" actId="5793"/>
        <pc:sldMkLst>
          <pc:docMk/>
          <pc:sldMk cId="0" sldId="262"/>
        </pc:sldMkLst>
        <pc:spChg chg="add del mod">
          <ac:chgData name="naveen mukkapati" userId="0662ca9a0c4f1ba4" providerId="LiveId" clId="{CDD9BE32-00B0-4494-B7A7-8498D2A4749F}" dt="2023-05-09T06:08:32.522" v="198" actId="478"/>
          <ac:spMkLst>
            <pc:docMk/>
            <pc:sldMk cId="0" sldId="262"/>
            <ac:spMk id="3" creationId="{74A417EB-749D-A680-0E45-F0CE4B9ED81A}"/>
          </ac:spMkLst>
        </pc:spChg>
        <pc:spChg chg="add mod">
          <ac:chgData name="naveen mukkapati" userId="0662ca9a0c4f1ba4" providerId="LiveId" clId="{CDD9BE32-00B0-4494-B7A7-8498D2A4749F}" dt="2023-05-09T06:31:45.421" v="403" actId="5793"/>
          <ac:spMkLst>
            <pc:docMk/>
            <pc:sldMk cId="0" sldId="262"/>
            <ac:spMk id="5" creationId="{CFF2B005-3C07-34E0-8D16-2FF771A5B45A}"/>
          </ac:spMkLst>
        </pc:spChg>
        <pc:picChg chg="del">
          <ac:chgData name="naveen mukkapati" userId="0662ca9a0c4f1ba4" providerId="LiveId" clId="{CDD9BE32-00B0-4494-B7A7-8498D2A4749F}" dt="2023-05-09T05:50:49.580" v="128" actId="478"/>
          <ac:picMkLst>
            <pc:docMk/>
            <pc:sldMk cId="0" sldId="262"/>
            <ac:picMk id="2097183" creationId="{00000000-0000-0000-0000-000000000000}"/>
          </ac:picMkLst>
        </pc:picChg>
      </pc:sldChg>
      <pc:sldChg chg="modSp del mod">
        <pc:chgData name="naveen mukkapati" userId="0662ca9a0c4f1ba4" providerId="LiveId" clId="{CDD9BE32-00B0-4494-B7A7-8498D2A4749F}" dt="2023-05-09T05:47:41.792" v="117" actId="47"/>
        <pc:sldMkLst>
          <pc:docMk/>
          <pc:sldMk cId="0" sldId="264"/>
        </pc:sldMkLst>
        <pc:spChg chg="mod">
          <ac:chgData name="naveen mukkapati" userId="0662ca9a0c4f1ba4" providerId="LiveId" clId="{CDD9BE32-00B0-4494-B7A7-8498D2A4749F}" dt="2023-05-09T05:23:07.783" v="1" actId="27636"/>
          <ac:spMkLst>
            <pc:docMk/>
            <pc:sldMk cId="0" sldId="264"/>
            <ac:spMk id="1048614" creationId="{00000000-0000-0000-0000-000000000000}"/>
          </ac:spMkLst>
        </pc:spChg>
      </pc:sldChg>
      <pc:sldChg chg="del">
        <pc:chgData name="naveen mukkapati" userId="0662ca9a0c4f1ba4" providerId="LiveId" clId="{CDD9BE32-00B0-4494-B7A7-8498D2A4749F}" dt="2023-05-09T05:47:42.673" v="118" actId="47"/>
        <pc:sldMkLst>
          <pc:docMk/>
          <pc:sldMk cId="0" sldId="265"/>
        </pc:sldMkLst>
      </pc:sldChg>
      <pc:sldChg chg="del">
        <pc:chgData name="naveen mukkapati" userId="0662ca9a0c4f1ba4" providerId="LiveId" clId="{CDD9BE32-00B0-4494-B7A7-8498D2A4749F}" dt="2023-05-09T05:47:43.582" v="119" actId="47"/>
        <pc:sldMkLst>
          <pc:docMk/>
          <pc:sldMk cId="0" sldId="266"/>
        </pc:sldMkLst>
      </pc:sldChg>
      <pc:sldChg chg="del">
        <pc:chgData name="naveen mukkapati" userId="0662ca9a0c4f1ba4" providerId="LiveId" clId="{CDD9BE32-00B0-4494-B7A7-8498D2A4749F}" dt="2023-05-09T05:47:45.170" v="120" actId="47"/>
        <pc:sldMkLst>
          <pc:docMk/>
          <pc:sldMk cId="0" sldId="267"/>
        </pc:sldMkLst>
      </pc:sldChg>
      <pc:sldChg chg="del">
        <pc:chgData name="naveen mukkapati" userId="0662ca9a0c4f1ba4" providerId="LiveId" clId="{CDD9BE32-00B0-4494-B7A7-8498D2A4749F}" dt="2023-05-09T05:47:45.971" v="121" actId="47"/>
        <pc:sldMkLst>
          <pc:docMk/>
          <pc:sldMk cId="0" sldId="268"/>
        </pc:sldMkLst>
      </pc:sldChg>
      <pc:sldChg chg="del">
        <pc:chgData name="naveen mukkapati" userId="0662ca9a0c4f1ba4" providerId="LiveId" clId="{CDD9BE32-00B0-4494-B7A7-8498D2A4749F}" dt="2023-05-09T05:47:46.650" v="122" actId="47"/>
        <pc:sldMkLst>
          <pc:docMk/>
          <pc:sldMk cId="0" sldId="269"/>
        </pc:sldMkLst>
      </pc:sldChg>
      <pc:sldChg chg="del">
        <pc:chgData name="naveen mukkapati" userId="0662ca9a0c4f1ba4" providerId="LiveId" clId="{CDD9BE32-00B0-4494-B7A7-8498D2A4749F}" dt="2023-05-09T05:47:47.295" v="123" actId="47"/>
        <pc:sldMkLst>
          <pc:docMk/>
          <pc:sldMk cId="0" sldId="270"/>
        </pc:sldMkLst>
      </pc:sldChg>
      <pc:sldChg chg="del">
        <pc:chgData name="naveen mukkapati" userId="0662ca9a0c4f1ba4" providerId="LiveId" clId="{CDD9BE32-00B0-4494-B7A7-8498D2A4749F}" dt="2023-05-09T05:47:50.228" v="124" actId="47"/>
        <pc:sldMkLst>
          <pc:docMk/>
          <pc:sldMk cId="0" sldId="271"/>
        </pc:sldMkLst>
      </pc:sldChg>
      <pc:sldChg chg="del">
        <pc:chgData name="naveen mukkapati" userId="0662ca9a0c4f1ba4" providerId="LiveId" clId="{CDD9BE32-00B0-4494-B7A7-8498D2A4749F}" dt="2023-05-09T05:47:50.795" v="125" actId="47"/>
        <pc:sldMkLst>
          <pc:docMk/>
          <pc:sldMk cId="0" sldId="272"/>
        </pc:sldMkLst>
      </pc:sldChg>
      <pc:sldChg chg="del">
        <pc:chgData name="naveen mukkapati" userId="0662ca9a0c4f1ba4" providerId="LiveId" clId="{CDD9BE32-00B0-4494-B7A7-8498D2A4749F}" dt="2023-05-09T05:47:51.317" v="126" actId="47"/>
        <pc:sldMkLst>
          <pc:docMk/>
          <pc:sldMk cId="0" sldId="273"/>
        </pc:sldMkLst>
      </pc:sldChg>
      <pc:sldChg chg="modSp mod">
        <pc:chgData name="naveen mukkapati" userId="0662ca9a0c4f1ba4" providerId="LiveId" clId="{CDD9BE32-00B0-4494-B7A7-8498D2A4749F}" dt="2023-05-09T06:16:00.041" v="242" actId="27636"/>
        <pc:sldMkLst>
          <pc:docMk/>
          <pc:sldMk cId="0" sldId="274"/>
        </pc:sldMkLst>
        <pc:spChg chg="mod">
          <ac:chgData name="naveen mukkapati" userId="0662ca9a0c4f1ba4" providerId="LiveId" clId="{CDD9BE32-00B0-4494-B7A7-8498D2A4749F}" dt="2023-05-09T06:16:00.041" v="242" actId="27636"/>
          <ac:spMkLst>
            <pc:docMk/>
            <pc:sldMk cId="0" sldId="274"/>
            <ac:spMk id="1048638" creationId="{00000000-0000-0000-0000-000000000000}"/>
          </ac:spMkLst>
        </pc:spChg>
      </pc:sldChg>
      <pc:sldChg chg="modSp mod modAnim">
        <pc:chgData name="naveen mukkapati" userId="0662ca9a0c4f1ba4" providerId="LiveId" clId="{CDD9BE32-00B0-4494-B7A7-8498D2A4749F}" dt="2023-05-09T06:32:10.506" v="405" actId="14100"/>
        <pc:sldMkLst>
          <pc:docMk/>
          <pc:sldMk cId="0" sldId="275"/>
        </pc:sldMkLst>
        <pc:spChg chg="mod">
          <ac:chgData name="naveen mukkapati" userId="0662ca9a0c4f1ba4" providerId="LiveId" clId="{CDD9BE32-00B0-4494-B7A7-8498D2A4749F}" dt="2023-05-09T06:22:57.490" v="306" actId="1076"/>
          <ac:spMkLst>
            <pc:docMk/>
            <pc:sldMk cId="0" sldId="275"/>
            <ac:spMk id="1048643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6:32:10.506" v="405" actId="14100"/>
          <ac:spMkLst>
            <pc:docMk/>
            <pc:sldMk cId="0" sldId="275"/>
            <ac:spMk id="1048644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6:22:13.953" v="282"/>
          <ac:spMkLst>
            <pc:docMk/>
            <pc:sldMk cId="0" sldId="275"/>
            <ac:spMk id="1048645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6:22:43.216" v="305" actId="6549"/>
          <ac:spMkLst>
            <pc:docMk/>
            <pc:sldMk cId="0" sldId="275"/>
            <ac:spMk id="1048646" creationId="{00000000-0000-0000-0000-000000000000}"/>
          </ac:spMkLst>
        </pc:spChg>
      </pc:sldChg>
      <pc:sldChg chg="addSp modSp mod modAnim">
        <pc:chgData name="naveen mukkapati" userId="0662ca9a0c4f1ba4" providerId="LiveId" clId="{CDD9BE32-00B0-4494-B7A7-8498D2A4749F}" dt="2023-05-09T06:28:47.771" v="392" actId="14100"/>
        <pc:sldMkLst>
          <pc:docMk/>
          <pc:sldMk cId="0" sldId="276"/>
        </pc:sldMkLst>
        <pc:spChg chg="add">
          <ac:chgData name="naveen mukkapati" userId="0662ca9a0c4f1ba4" providerId="LiveId" clId="{CDD9BE32-00B0-4494-B7A7-8498D2A4749F}" dt="2023-05-09T06:25:12.149" v="309"/>
          <ac:spMkLst>
            <pc:docMk/>
            <pc:sldMk cId="0" sldId="276"/>
            <ac:spMk id="2" creationId="{216B9F78-C65A-388D-5D97-018E1230BF59}"/>
          </ac:spMkLst>
        </pc:spChg>
        <pc:spChg chg="add mod">
          <ac:chgData name="naveen mukkapati" userId="0662ca9a0c4f1ba4" providerId="LiveId" clId="{CDD9BE32-00B0-4494-B7A7-8498D2A4749F}" dt="2023-05-09T06:25:52.826" v="312"/>
          <ac:spMkLst>
            <pc:docMk/>
            <pc:sldMk cId="0" sldId="276"/>
            <ac:spMk id="3" creationId="{736B6684-B801-5FAC-31D2-133BF10944F4}"/>
          </ac:spMkLst>
        </pc:spChg>
        <pc:spChg chg="mod">
          <ac:chgData name="naveen mukkapati" userId="0662ca9a0c4f1ba4" providerId="LiveId" clId="{CDD9BE32-00B0-4494-B7A7-8498D2A4749F}" dt="2023-05-09T06:24:58.388" v="308"/>
          <ac:spMkLst>
            <pc:docMk/>
            <pc:sldMk cId="0" sldId="276"/>
            <ac:spMk id="1048650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6:27:29.347" v="388" actId="20577"/>
          <ac:spMkLst>
            <pc:docMk/>
            <pc:sldMk cId="0" sldId="276"/>
            <ac:spMk id="1048651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6:28:28.707" v="390"/>
          <ac:spMkLst>
            <pc:docMk/>
            <pc:sldMk cId="0" sldId="276"/>
            <ac:spMk id="1048652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6:28:47.771" v="392" actId="14100"/>
          <ac:spMkLst>
            <pc:docMk/>
            <pc:sldMk cId="0" sldId="276"/>
            <ac:spMk id="1048653" creationId="{00000000-0000-0000-0000-000000000000}"/>
          </ac:spMkLst>
        </pc:spChg>
      </pc:sldChg>
      <pc:sldChg chg="del">
        <pc:chgData name="naveen mukkapati" userId="0662ca9a0c4f1ba4" providerId="LiveId" clId="{CDD9BE32-00B0-4494-B7A7-8498D2A4749F}" dt="2023-05-09T05:49:17.065" v="127" actId="47"/>
        <pc:sldMkLst>
          <pc:docMk/>
          <pc:sldMk cId="0" sldId="278"/>
        </pc:sldMkLst>
      </pc:sldChg>
      <pc:sldChg chg="del">
        <pc:chgData name="naveen mukkapati" userId="0662ca9a0c4f1ba4" providerId="LiveId" clId="{CDD9BE32-00B0-4494-B7A7-8498D2A4749F}" dt="2023-05-09T05:32:23.530" v="68" actId="47"/>
        <pc:sldMkLst>
          <pc:docMk/>
          <pc:sldMk cId="0" sldId="279"/>
        </pc:sldMkLst>
      </pc:sldChg>
      <pc:sldChg chg="delSp modSp mod">
        <pc:chgData name="naveen mukkapati" userId="0662ca9a0c4f1ba4" providerId="LiveId" clId="{CDD9BE32-00B0-4494-B7A7-8498D2A4749F}" dt="2023-05-09T05:31:59.288" v="66" actId="20577"/>
        <pc:sldMkLst>
          <pc:docMk/>
          <pc:sldMk cId="0" sldId="284"/>
        </pc:sldMkLst>
        <pc:spChg chg="del mod">
          <ac:chgData name="naveen mukkapati" userId="0662ca9a0c4f1ba4" providerId="LiveId" clId="{CDD9BE32-00B0-4494-B7A7-8498D2A4749F}" dt="2023-05-09T05:29:52.906" v="55" actId="478"/>
          <ac:spMkLst>
            <pc:docMk/>
            <pc:sldMk cId="0" sldId="284"/>
            <ac:spMk id="1048741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5:31:59.288" v="66" actId="20577"/>
          <ac:spMkLst>
            <pc:docMk/>
            <pc:sldMk cId="0" sldId="284"/>
            <ac:spMk id="1048742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5:31:12.382" v="63"/>
          <ac:spMkLst>
            <pc:docMk/>
            <pc:sldMk cId="0" sldId="284"/>
            <ac:spMk id="1048745" creationId="{00000000-0000-0000-0000-000000000000}"/>
          </ac:spMkLst>
        </pc:spChg>
        <pc:picChg chg="del">
          <ac:chgData name="naveen mukkapati" userId="0662ca9a0c4f1ba4" providerId="LiveId" clId="{CDD9BE32-00B0-4494-B7A7-8498D2A4749F}" dt="2023-05-09T05:30:50.159" v="62" actId="478"/>
          <ac:picMkLst>
            <pc:docMk/>
            <pc:sldMk cId="0" sldId="284"/>
            <ac:picMk id="2097189" creationId="{00000000-0000-0000-0000-000000000000}"/>
          </ac:picMkLst>
        </pc:picChg>
      </pc:sldChg>
      <pc:sldChg chg="modSp mod">
        <pc:chgData name="naveen mukkapati" userId="0662ca9a0c4f1ba4" providerId="LiveId" clId="{CDD9BE32-00B0-4494-B7A7-8498D2A4749F}" dt="2023-05-09T05:32:57.366" v="79" actId="20577"/>
        <pc:sldMkLst>
          <pc:docMk/>
          <pc:sldMk cId="0" sldId="309"/>
        </pc:sldMkLst>
        <pc:spChg chg="mod">
          <ac:chgData name="naveen mukkapati" userId="0662ca9a0c4f1ba4" providerId="LiveId" clId="{CDD9BE32-00B0-4494-B7A7-8498D2A4749F}" dt="2023-05-09T05:32:57.366" v="79" actId="20577"/>
          <ac:spMkLst>
            <pc:docMk/>
            <pc:sldMk cId="0" sldId="309"/>
            <ac:spMk id="1048751" creationId="{00000000-0000-0000-0000-000000000000}"/>
          </ac:spMkLst>
        </pc:spChg>
      </pc:sldChg>
      <pc:sldChg chg="delSp modSp add mod">
        <pc:chgData name="naveen mukkapati" userId="0662ca9a0c4f1ba4" providerId="LiveId" clId="{CDD9BE32-00B0-4494-B7A7-8498D2A4749F}" dt="2023-05-09T05:55:08.190" v="147" actId="20577"/>
        <pc:sldMkLst>
          <pc:docMk/>
          <pc:sldMk cId="324115097" sldId="310"/>
        </pc:sldMkLst>
        <pc:spChg chg="mod">
          <ac:chgData name="naveen mukkapati" userId="0662ca9a0c4f1ba4" providerId="LiveId" clId="{CDD9BE32-00B0-4494-B7A7-8498D2A4749F}" dt="2023-05-09T05:55:08.190" v="147" actId="20577"/>
          <ac:spMkLst>
            <pc:docMk/>
            <pc:sldMk cId="324115097" sldId="310"/>
            <ac:spMk id="1048602" creationId="{00000000-0000-0000-0000-000000000000}"/>
          </ac:spMkLst>
        </pc:spChg>
        <pc:picChg chg="del">
          <ac:chgData name="naveen mukkapati" userId="0662ca9a0c4f1ba4" providerId="LiveId" clId="{CDD9BE32-00B0-4494-B7A7-8498D2A4749F}" dt="2023-05-09T05:30:28.496" v="57" actId="478"/>
          <ac:picMkLst>
            <pc:docMk/>
            <pc:sldMk cId="324115097" sldId="310"/>
            <ac:picMk id="2097171" creationId="{00000000-0000-0000-0000-000000000000}"/>
          </ac:picMkLst>
        </pc:picChg>
      </pc:sldChg>
      <pc:sldChg chg="add del">
        <pc:chgData name="naveen mukkapati" userId="0662ca9a0c4f1ba4" providerId="LiveId" clId="{CDD9BE32-00B0-4494-B7A7-8498D2A4749F}" dt="2023-05-09T05:30:47.027" v="61"/>
        <pc:sldMkLst>
          <pc:docMk/>
          <pc:sldMk cId="506433589" sldId="311"/>
        </pc:sldMkLst>
      </pc:sldChg>
      <pc:sldChg chg="delSp add del mod">
        <pc:chgData name="naveen mukkapati" userId="0662ca9a0c4f1ba4" providerId="LiveId" clId="{CDD9BE32-00B0-4494-B7A7-8498D2A4749F}" dt="2023-05-09T05:36:23.029" v="88" actId="47"/>
        <pc:sldMkLst>
          <pc:docMk/>
          <pc:sldMk cId="3079263104" sldId="311"/>
        </pc:sldMkLst>
        <pc:picChg chg="del">
          <ac:chgData name="naveen mukkapati" userId="0662ca9a0c4f1ba4" providerId="LiveId" clId="{CDD9BE32-00B0-4494-B7A7-8498D2A4749F}" dt="2023-05-09T05:35:27.853" v="81" actId="478"/>
          <ac:picMkLst>
            <pc:docMk/>
            <pc:sldMk cId="3079263104" sldId="311"/>
            <ac:picMk id="2097194" creationId="{00000000-0000-0000-0000-000000000000}"/>
          </ac:picMkLst>
        </pc:picChg>
      </pc:sldChg>
      <pc:sldChg chg="modSp add mod">
        <pc:chgData name="naveen mukkapati" userId="0662ca9a0c4f1ba4" providerId="LiveId" clId="{CDD9BE32-00B0-4494-B7A7-8498D2A4749F}" dt="2023-05-09T05:42:02.294" v="107" actId="20577"/>
        <pc:sldMkLst>
          <pc:docMk/>
          <pc:sldMk cId="1074965923" sldId="312"/>
        </pc:sldMkLst>
        <pc:spChg chg="mod">
          <ac:chgData name="naveen mukkapati" userId="0662ca9a0c4f1ba4" providerId="LiveId" clId="{CDD9BE32-00B0-4494-B7A7-8498D2A4749F}" dt="2023-05-09T05:42:02.294" v="107" actId="20577"/>
          <ac:spMkLst>
            <pc:docMk/>
            <pc:sldMk cId="1074965923" sldId="312"/>
            <ac:spMk id="1048742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5:36:14.727" v="87"/>
          <ac:spMkLst>
            <pc:docMk/>
            <pc:sldMk cId="1074965923" sldId="312"/>
            <ac:spMk id="1048745" creationId="{00000000-0000-0000-0000-000000000000}"/>
          </ac:spMkLst>
        </pc:spChg>
      </pc:sldChg>
      <pc:sldChg chg="modSp add del mod">
        <pc:chgData name="naveen mukkapati" userId="0662ca9a0c4f1ba4" providerId="LiveId" clId="{CDD9BE32-00B0-4494-B7A7-8498D2A4749F}" dt="2023-05-09T05:42:22.641" v="108" actId="47"/>
        <pc:sldMkLst>
          <pc:docMk/>
          <pc:sldMk cId="3464131563" sldId="313"/>
        </pc:sldMkLst>
        <pc:spChg chg="mod">
          <ac:chgData name="naveen mukkapati" userId="0662ca9a0c4f1ba4" providerId="LiveId" clId="{CDD9BE32-00B0-4494-B7A7-8498D2A4749F}" dt="2023-05-09T05:39:11.671" v="102" actId="2711"/>
          <ac:spMkLst>
            <pc:docMk/>
            <pc:sldMk cId="3464131563" sldId="313"/>
            <ac:spMk id="1048742" creationId="{00000000-0000-0000-0000-000000000000}"/>
          </ac:spMkLst>
        </pc:spChg>
      </pc:sldChg>
      <pc:sldChg chg="modSp add mod">
        <pc:chgData name="naveen mukkapati" userId="0662ca9a0c4f1ba4" providerId="LiveId" clId="{CDD9BE32-00B0-4494-B7A7-8498D2A4749F}" dt="2023-05-09T05:57:13.310" v="155" actId="2711"/>
        <pc:sldMkLst>
          <pc:docMk/>
          <pc:sldMk cId="36682948" sldId="314"/>
        </pc:sldMkLst>
        <pc:spChg chg="mod">
          <ac:chgData name="naveen mukkapati" userId="0662ca9a0c4f1ba4" providerId="LiveId" clId="{CDD9BE32-00B0-4494-B7A7-8498D2A4749F}" dt="2023-05-09T05:57:13.310" v="155" actId="2711"/>
          <ac:spMkLst>
            <pc:docMk/>
            <pc:sldMk cId="36682948" sldId="314"/>
            <ac:spMk id="1048742" creationId="{00000000-0000-0000-0000-000000000000}"/>
          </ac:spMkLst>
        </pc:spChg>
      </pc:sldChg>
      <pc:sldChg chg="modSp add del mod">
        <pc:chgData name="naveen mukkapati" userId="0662ca9a0c4f1ba4" providerId="LiveId" clId="{CDD9BE32-00B0-4494-B7A7-8498D2A4749F}" dt="2023-05-09T05:39:35.577" v="103" actId="2696"/>
        <pc:sldMkLst>
          <pc:docMk/>
          <pc:sldMk cId="3870873881" sldId="314"/>
        </pc:sldMkLst>
        <pc:spChg chg="mod">
          <ac:chgData name="naveen mukkapati" userId="0662ca9a0c4f1ba4" providerId="LiveId" clId="{CDD9BE32-00B0-4494-B7A7-8498D2A4749F}" dt="2023-05-09T05:38:53.825" v="101" actId="255"/>
          <ac:spMkLst>
            <pc:docMk/>
            <pc:sldMk cId="3870873881" sldId="314"/>
            <ac:spMk id="1048742" creationId="{00000000-0000-0000-0000-000000000000}"/>
          </ac:spMkLst>
        </pc:spChg>
      </pc:sldChg>
      <pc:sldChg chg="modSp add mod">
        <pc:chgData name="naveen mukkapati" userId="0662ca9a0c4f1ba4" providerId="LiveId" clId="{CDD9BE32-00B0-4494-B7A7-8498D2A4749F}" dt="2023-05-09T05:46:16.259" v="116" actId="20577"/>
        <pc:sldMkLst>
          <pc:docMk/>
          <pc:sldMk cId="3370928375" sldId="315"/>
        </pc:sldMkLst>
        <pc:spChg chg="mod">
          <ac:chgData name="naveen mukkapati" userId="0662ca9a0c4f1ba4" providerId="LiveId" clId="{CDD9BE32-00B0-4494-B7A7-8498D2A4749F}" dt="2023-05-09T05:46:16.259" v="116" actId="20577"/>
          <ac:spMkLst>
            <pc:docMk/>
            <pc:sldMk cId="3370928375" sldId="315"/>
            <ac:spMk id="1048742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5:45:39.071" v="111"/>
          <ac:spMkLst>
            <pc:docMk/>
            <pc:sldMk cId="3370928375" sldId="315"/>
            <ac:spMk id="1048745" creationId="{00000000-0000-0000-0000-000000000000}"/>
          </ac:spMkLst>
        </pc:spChg>
      </pc:sldChg>
      <pc:sldChg chg="modSp add mod">
        <pc:chgData name="naveen mukkapati" userId="0662ca9a0c4f1ba4" providerId="LiveId" clId="{CDD9BE32-00B0-4494-B7A7-8498D2A4749F}" dt="2023-05-09T06:31:08.614" v="398" actId="255"/>
        <pc:sldMkLst>
          <pc:docMk/>
          <pc:sldMk cId="1608699884" sldId="316"/>
        </pc:sldMkLst>
        <pc:spChg chg="mod">
          <ac:chgData name="naveen mukkapati" userId="0662ca9a0c4f1ba4" providerId="LiveId" clId="{CDD9BE32-00B0-4494-B7A7-8498D2A4749F}" dt="2023-05-09T06:31:08.614" v="398" actId="255"/>
          <ac:spMkLst>
            <pc:docMk/>
            <pc:sldMk cId="1608699884" sldId="316"/>
            <ac:spMk id="1048742" creationId="{00000000-0000-0000-0000-000000000000}"/>
          </ac:spMkLst>
        </pc:spChg>
        <pc:spChg chg="mod">
          <ac:chgData name="naveen mukkapati" userId="0662ca9a0c4f1ba4" providerId="LiveId" clId="{CDD9BE32-00B0-4494-B7A7-8498D2A4749F}" dt="2023-05-09T05:58:04.207" v="177" actId="20577"/>
          <ac:spMkLst>
            <pc:docMk/>
            <pc:sldMk cId="1608699884" sldId="316"/>
            <ac:spMk id="1048745" creationId="{00000000-0000-0000-0000-000000000000}"/>
          </ac:spMkLst>
        </pc:spChg>
      </pc:sldChg>
      <pc:sldChg chg="addSp delSp modSp add mod">
        <pc:chgData name="naveen mukkapati" userId="0662ca9a0c4f1ba4" providerId="LiveId" clId="{CDD9BE32-00B0-4494-B7A7-8498D2A4749F}" dt="2023-05-09T06:05:12.160" v="186" actId="14100"/>
        <pc:sldMkLst>
          <pc:docMk/>
          <pc:sldMk cId="559949066" sldId="317"/>
        </pc:sldMkLst>
        <pc:spChg chg="del mod">
          <ac:chgData name="naveen mukkapati" userId="0662ca9a0c4f1ba4" providerId="LiveId" clId="{CDD9BE32-00B0-4494-B7A7-8498D2A4749F}" dt="2023-05-09T06:04:49.050" v="182"/>
          <ac:spMkLst>
            <pc:docMk/>
            <pc:sldMk cId="559949066" sldId="317"/>
            <ac:spMk id="1048742" creationId="{00000000-0000-0000-0000-000000000000}"/>
          </ac:spMkLst>
        </pc:spChg>
        <pc:picChg chg="add mod">
          <ac:chgData name="naveen mukkapati" userId="0662ca9a0c4f1ba4" providerId="LiveId" clId="{CDD9BE32-00B0-4494-B7A7-8498D2A4749F}" dt="2023-05-09T06:05:12.160" v="186" actId="14100"/>
          <ac:picMkLst>
            <pc:docMk/>
            <pc:sldMk cId="559949066" sldId="317"/>
            <ac:picMk id="1026" creationId="{3A2CBF90-71DC-BE42-4ACD-FB480B5ED51F}"/>
          </ac:picMkLst>
        </pc:picChg>
      </pc:sldChg>
      <pc:sldChg chg="addSp delSp modSp add mod">
        <pc:chgData name="naveen mukkapati" userId="0662ca9a0c4f1ba4" providerId="LiveId" clId="{CDD9BE32-00B0-4494-B7A7-8498D2A4749F}" dt="2023-05-09T06:06:49.289" v="193" actId="14100"/>
        <pc:sldMkLst>
          <pc:docMk/>
          <pc:sldMk cId="4192375694" sldId="318"/>
        </pc:sldMkLst>
        <pc:spChg chg="del mod">
          <ac:chgData name="naveen mukkapati" userId="0662ca9a0c4f1ba4" providerId="LiveId" clId="{CDD9BE32-00B0-4494-B7A7-8498D2A4749F}" dt="2023-05-09T06:06:28.972" v="189"/>
          <ac:spMkLst>
            <pc:docMk/>
            <pc:sldMk cId="4192375694" sldId="318"/>
            <ac:spMk id="1048742" creationId="{00000000-0000-0000-0000-000000000000}"/>
          </ac:spMkLst>
        </pc:spChg>
        <pc:picChg chg="add mod">
          <ac:chgData name="naveen mukkapati" userId="0662ca9a0c4f1ba4" providerId="LiveId" clId="{CDD9BE32-00B0-4494-B7A7-8498D2A4749F}" dt="2023-05-09T06:06:49.289" v="193" actId="14100"/>
          <ac:picMkLst>
            <pc:docMk/>
            <pc:sldMk cId="4192375694" sldId="318"/>
            <ac:picMk id="2050" creationId="{6353C2E0-68A0-D853-E9BF-127D2440280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104870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104870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104870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104870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9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65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Picture 8" descr="Icon  Description automatically generated with medium confidence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2097153" name="Picture 11"/>
          <p:cNvPicPr>
            <a:picLocks noChangeAspect="1"/>
          </p:cNvPicPr>
          <p:nvPr userDrawn="1"/>
        </p:nvPicPr>
        <p:blipFill rotWithShape="1">
          <a:blip r:embed="rId14"/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2097154" name="Picture 13" descr="Text  Description automatically generated with medium confidence"/>
          <p:cNvPicPr>
            <a:picLocks noChangeAspect="1"/>
          </p:cNvPicPr>
          <p:nvPr userDrawn="1"/>
        </p:nvPicPr>
        <p:blipFill rotWithShape="1">
          <a:blip r:embed="rId14"/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0487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HIERARCHICAL CLUSTERING</a:t>
            </a:r>
            <a:endParaRPr lang="en-IN"/>
          </a:p>
        </p:txBody>
      </p:sp>
      <p:sp>
        <p:nvSpPr>
          <p:cNvPr id="1048724" name="Content Placeholder 104872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Hierarchical clustering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popular method for grouping objects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It creates groups so that objects within a group are similar to each other and different from objects in other groups. 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Clusters are visually represented in a hierarchical tree called a dendrogram.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Hierarchical clustering is the most popular and widely used method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analyze social network data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 In this method, nodes are compared with one another based on their similarity.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Larger groups are built by joining groups of nodes based on their similarity.</a:t>
            </a:r>
            <a:endParaRPr lang="en-IN" dirty="0"/>
          </a:p>
        </p:txBody>
      </p:sp>
      <p:sp>
        <p:nvSpPr>
          <p:cNvPr id="1048725" name="Slide Number Placeholder 10487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Content Placeholder 10487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Divisive hierarchical clustering is exactly the opposite of Agglomerative Hierarchical clustering.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Divisive Hierarchical clustering, all the data points are considered an individual cluster, and in every iteration, the data points that are not similar are separated from the cluster.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separated data points are treated as an individual cluster. Finally, we are left with N clusters.</a:t>
            </a:r>
            <a:endParaRPr lang="en-US" sz="2800" b="1" i="0" dirty="0">
              <a:solidFill>
                <a:srgbClr val="000000"/>
              </a:solidFill>
              <a:effectLst/>
              <a:latin typeface="inter-bold"/>
            </a:endParaRPr>
          </a:p>
        </p:txBody>
      </p:sp>
      <p:sp>
        <p:nvSpPr>
          <p:cNvPr id="1048743" name="Slide Number Placeholder 10487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sp>
        <p:nvSpPr>
          <p:cNvPr id="1048745" name="Title 1"/>
          <p:cNvSpPr>
            <a:spLocks noGrp="1"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Divisive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37092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Slide Number Placeholder 10487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sp>
        <p:nvSpPr>
          <p:cNvPr id="1048745" name="Title 1"/>
          <p:cNvSpPr>
            <a:spLocks noGrp="1"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Divisive Hierarchical Clustering</a:t>
            </a:r>
          </a:p>
        </p:txBody>
      </p:sp>
      <p:pic>
        <p:nvPicPr>
          <p:cNvPr id="1026" name="Picture 2" descr="Hierarchical Clustering in Machine Learning - GeeksforGeeks">
            <a:extLst>
              <a:ext uri="{FF2B5EF4-FFF2-40B4-BE49-F238E27FC236}">
                <a16:creationId xmlns:a16="http://schemas.microsoft.com/office/drawing/2014/main" id="{3A2CBF90-71DC-BE42-4ACD-FB480B5ED5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97" y="1842052"/>
            <a:ext cx="9603274" cy="425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4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41414"/>
                </a:solidFill>
                <a:effectLst/>
                <a:latin typeface="Source Sans Pro" panose="020B0503030403020204" pitchFamily="34" charset="0"/>
              </a:rPr>
              <a:t>DIVISIVE CLUSTERING</a:t>
            </a:r>
            <a:endParaRPr lang="en-IN" dirty="0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pic>
        <p:nvPicPr>
          <p:cNvPr id="2097182" name="Picture 209718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9008">
            <a:off x="1253563" y="1514378"/>
            <a:ext cx="9888113" cy="46801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Content Placeholder 104874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starts with all of the objects in the same cluster.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continuous iteration, a cluster is split up into smaller clusters.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down until each object in one cluster or the termination condition holds.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rigid, i.e., once a merging or splitting is done, it can never be undone.</a:t>
            </a:r>
          </a:p>
          <a:p>
            <a:pPr marL="0" indent="0" algn="just">
              <a:buNone/>
            </a:pP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3" name="Slide Number Placeholder 10487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  <p:sp>
        <p:nvSpPr>
          <p:cNvPr id="1048745" name="Title 1"/>
          <p:cNvSpPr>
            <a:spLocks noGrp="1"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latin typeface="Times New Roman"/>
                <a:cs typeface="Times New Roman"/>
              </a:rPr>
              <a:t>DIVISIVE CLUSTERING </a:t>
            </a:r>
            <a:endParaRPr lang="en-IN" b="1" cap="none" dirty="0"/>
          </a:p>
        </p:txBody>
      </p:sp>
    </p:spTree>
    <p:extLst>
      <p:ext uri="{BB962C8B-B14F-4D97-AF65-F5344CB8AC3E}">
        <p14:creationId xmlns:p14="http://schemas.microsoft.com/office/powerpoint/2010/main" val="160869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2B005-3C07-34E0-8D16-2FF771A5B45A}"/>
              </a:ext>
            </a:extLst>
          </p:cNvPr>
          <p:cNvSpPr txBox="1"/>
          <p:nvPr/>
        </p:nvSpPr>
        <p:spPr>
          <a:xfrm>
            <a:off x="1007166" y="1998559"/>
            <a:ext cx="100476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 is broadly used in many applications such as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research, pattern recognition, data analysis, and image processing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can also help marketers discover distinct groups in their customer 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they can characterize their customer groups based on the purchasing patterns.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don't have to pre-specify any particular number of clusters. ...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decide the number of clusters by merely looking at the Dendrogram.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is </a:t>
            </a:r>
            <a:r>
              <a:rPr lang="en-US" sz="22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popular method for grouping objects</a:t>
            </a:r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/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creates groups so that objects within a group are similar to each other and different from objects in other groups. </a:t>
            </a:r>
            <a:endParaRPr lang="en-US" sz="22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 Hierarchical Clustering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clustering is one of the most common types of hierarchical clustering used to group similar objects in clusters. </a:t>
            </a:r>
          </a:p>
          <a:p>
            <a:r>
              <a:rPr lang="en-US" sz="2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Divisive Hierarchical clustering, all the data points are considered an individual cluster, and in every iteration, the data points that are not similar are separated from the cluster.</a:t>
            </a:r>
          </a:p>
          <a:p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4472C4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1048639" name="TextBox 4"/>
          <p:cNvSpPr txBox="1"/>
          <p:nvPr/>
        </p:nvSpPr>
        <p:spPr>
          <a:xfrm>
            <a:off x="1550504" y="1286324"/>
            <a:ext cx="7603435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effectLst/>
                <a:latin typeface="Source Sans Pro" panose="020B0503030403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cap="none" dirty="0">
                <a:latin typeface="Times New Roman"/>
                <a:cs typeface="Times New Roman"/>
              </a:rPr>
            </a:br>
            <a:r>
              <a:rPr lang="en-US" b="1" cap="none" dirty="0">
                <a:latin typeface="Times New Roman"/>
                <a:cs typeface="Times New Roman"/>
              </a:rPr>
              <a:t>Hierarchical Clustering</a:t>
            </a:r>
            <a:endParaRPr lang="en-IN" b="1" cap="none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746508" cy="4037749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Hierarchical clustering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method works via grouping data into a tree of clusters. Hierarchical clustering begins by treating every data point as a separate cluster. Then, it repeatedly executes the subsequent steps: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Identify the 2 clusters which can be closest together, and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Merge the 2 maximum comparable clusters. We need to continue these steps until all the clusters are merged together.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Hierarchical Clustering, the aim is to produce a hierarchical series of nested clusters.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Dendrogram is a tree-like diagram that statistics the sequences of merges or splits.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Content Placeholder 10487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endParaRPr lang="en-US" sz="2800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Agglomerative: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Agglomerative is a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bottom-up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approach, in which the algorithm starts with taking all data points as single clusters and merging them until one cluster is left.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Divisive: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Divisive algorithm is the reverse of the agglomerative algorithm as it is a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top-down approach.</a:t>
            </a:r>
            <a:endParaRPr lang="en-US" sz="2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1048743" name="Slide Number Placeholder 10487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1048745" name="Title 1"/>
          <p:cNvSpPr>
            <a:spLocks noGrp="1"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hierarchical clustering technique has two approaches:</a:t>
            </a:r>
            <a:endParaRPr lang="en-IN" b="1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243163" y="838997"/>
            <a:ext cx="10948837" cy="1049235"/>
          </a:xfrm>
        </p:spPr>
        <p:txBody>
          <a:bodyPr/>
          <a:lstStyle/>
          <a:p>
            <a:r>
              <a:rPr lang="en-US" b="1" cap="none" dirty="0">
                <a:latin typeface="Times New Roman"/>
                <a:cs typeface="Times New Roman"/>
              </a:rPr>
              <a:t>Types of  Hierarchical Clustering</a:t>
            </a:r>
            <a:endParaRPr lang="en-IN" dirty="0"/>
          </a:p>
        </p:txBody>
      </p:sp>
      <p:sp>
        <p:nvSpPr>
          <p:cNvPr id="10487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pic>
        <p:nvPicPr>
          <p:cNvPr id="2097188" name="Picture 209718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43" y="1888232"/>
            <a:ext cx="9727721" cy="4194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Content Placeholder 10487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Agglomerative clustering is one of the most common types of hierarchical clustering used to group similar objects in clusters. 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Agglomerative clustering is also known as AGNES (Agglomerative Nesting). In agglomerative clustering, each data point act as an individual cluster and at each step, data objects are grouped in a bottom-up method.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Initially, each data object is in its cluster. At each iteration, the clusters are combined with different clusters until one cluster is formed.</a:t>
            </a:r>
            <a:endParaRPr lang="en-US" sz="2800" b="1" i="0" dirty="0">
              <a:solidFill>
                <a:srgbClr val="000000"/>
              </a:solidFill>
              <a:effectLst/>
              <a:latin typeface="inter-bold"/>
            </a:endParaRPr>
          </a:p>
        </p:txBody>
      </p:sp>
      <p:sp>
        <p:nvSpPr>
          <p:cNvPr id="1048743" name="Slide Number Placeholder 10487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1048745" name="Title 1"/>
          <p:cNvSpPr>
            <a:spLocks noGrp="1"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latin typeface="Times New Roman"/>
                <a:cs typeface="Times New Roman"/>
              </a:rPr>
              <a:t>AGGLOMERATIVE CLUSTERING </a:t>
            </a:r>
            <a:endParaRPr lang="en-IN" b="1" cap="none" dirty="0"/>
          </a:p>
        </p:txBody>
      </p:sp>
    </p:spTree>
    <p:extLst>
      <p:ext uri="{BB962C8B-B14F-4D97-AF65-F5344CB8AC3E}">
        <p14:creationId xmlns:p14="http://schemas.microsoft.com/office/powerpoint/2010/main" val="1074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Slide Number Placeholder 10487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sp>
        <p:nvSpPr>
          <p:cNvPr id="1048745" name="Title 1"/>
          <p:cNvSpPr>
            <a:spLocks noGrp="1"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latin typeface="Times New Roman"/>
                <a:cs typeface="Times New Roman"/>
              </a:rPr>
              <a:t>AGGLOMERATIVE CLUSTERING </a:t>
            </a:r>
            <a:endParaRPr lang="en-IN" b="1" cap="none" dirty="0"/>
          </a:p>
        </p:txBody>
      </p:sp>
      <p:pic>
        <p:nvPicPr>
          <p:cNvPr id="2050" name="Picture 2" descr="The Most Important Things You Need To Know About Agglomerative Clustering">
            <a:extLst>
              <a:ext uri="{FF2B5EF4-FFF2-40B4-BE49-F238E27FC236}">
                <a16:creationId xmlns:a16="http://schemas.microsoft.com/office/drawing/2014/main" id="{6353C2E0-68A0-D853-E9BF-127D24402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0" y="1881810"/>
            <a:ext cx="9603274" cy="42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1243163" y="838997"/>
            <a:ext cx="10948837" cy="1049235"/>
          </a:xfrm>
        </p:spPr>
        <p:txBody>
          <a:bodyPr/>
          <a:lstStyle/>
          <a:p>
            <a:r>
              <a:rPr lang="en-US" b="1" cap="none" dirty="0">
                <a:latin typeface="Times New Roman"/>
                <a:cs typeface="Times New Roman"/>
              </a:rPr>
              <a:t>AGGLOMERATIVE CLUSTERING </a:t>
            </a:r>
            <a:endParaRPr lang="en-IN" dirty="0"/>
          </a:p>
        </p:txBody>
      </p:sp>
      <p:sp>
        <p:nvSpPr>
          <p:cNvPr id="10487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pic>
        <p:nvPicPr>
          <p:cNvPr id="2097194" name="Picture 209719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01" y="1934284"/>
            <a:ext cx="9397398" cy="421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AGGLOMERATIVE CLUSTERING</a:t>
            </a:r>
            <a:endParaRPr lang="en-IN" b="1" cap="none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pic>
        <p:nvPicPr>
          <p:cNvPr id="2097181" name="Picture 209718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54" y="1725435"/>
            <a:ext cx="9917641" cy="42770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Content Placeholder 104874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for Agglomerative Hierarchical Clustering is: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similarity of one cluster with all the other clusters (calculate proximity matrix)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every data point as an individual cluster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 the clusters which are highly similar or close to each other.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Recalculate the proximity matrix for each cluster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3 and 4 until only a single cluster remains.</a:t>
            </a:r>
          </a:p>
          <a:p>
            <a:pPr marL="0" indent="0" algn="just">
              <a:buNone/>
            </a:pPr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3" name="Slide Number Placeholder 10487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sp>
        <p:nvSpPr>
          <p:cNvPr id="1048745" name="Title 1"/>
          <p:cNvSpPr>
            <a:spLocks noGrp="1"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latin typeface="Times New Roman"/>
                <a:cs typeface="Times New Roman"/>
              </a:rPr>
              <a:t>AGGLOMERATIVE CLUSTERING </a:t>
            </a:r>
            <a:endParaRPr lang="en-IN" b="1" cap="none" dirty="0"/>
          </a:p>
        </p:txBody>
      </p:sp>
    </p:spTree>
    <p:extLst>
      <p:ext uri="{BB962C8B-B14F-4D97-AF65-F5344CB8AC3E}">
        <p14:creationId xmlns:p14="http://schemas.microsoft.com/office/powerpoint/2010/main" val="36682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740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erdana</vt:lpstr>
      <vt:lpstr>Gill Sans MT</vt:lpstr>
      <vt:lpstr>Google Sans</vt:lpstr>
      <vt:lpstr>inter-bold</vt:lpstr>
      <vt:lpstr>inter-regular</vt:lpstr>
      <vt:lpstr>Nunito</vt:lpstr>
      <vt:lpstr>Source Sans Pro</vt:lpstr>
      <vt:lpstr>Times New Roman</vt:lpstr>
      <vt:lpstr>Gallery</vt:lpstr>
      <vt:lpstr>WHAT IS HIERARCHICAL CLUSTERING</vt:lpstr>
      <vt:lpstr> Hierarchical Clustering</vt:lpstr>
      <vt:lpstr>PowerPoint Presentation</vt:lpstr>
      <vt:lpstr>Types of  Hierarchical Clustering</vt:lpstr>
      <vt:lpstr>PowerPoint Presentation</vt:lpstr>
      <vt:lpstr>PowerPoint Presentation</vt:lpstr>
      <vt:lpstr>AGGLOMERATIVE CLUSTERING </vt:lpstr>
      <vt:lpstr>AGGLOMERATIVE CLUSTERING</vt:lpstr>
      <vt:lpstr>PowerPoint Presentation</vt:lpstr>
      <vt:lpstr>PowerPoint Presentation</vt:lpstr>
      <vt:lpstr>PowerPoint Presentation</vt:lpstr>
      <vt:lpstr>DIVISIVE CLUSTERING</vt:lpstr>
      <vt:lpstr>PowerPoint Presentation</vt:lpstr>
      <vt:lpstr>APPLICATIONS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mukkapati</dc:creator>
  <cp:lastModifiedBy>RATHIKINDI CHARAN TEJA</cp:lastModifiedBy>
  <cp:revision>3</cp:revision>
  <dcterms:created xsi:type="dcterms:W3CDTF">2023-05-03T08:06:23Z</dcterms:created>
  <dcterms:modified xsi:type="dcterms:W3CDTF">2024-11-19T04:16:51Z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1e8f673dd7974f178d72da7134bce93e</vt:lpwstr>
  </property>
</Properties>
</file>