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91" r:id="rId2"/>
    <p:sldId id="257" r:id="rId3"/>
    <p:sldId id="436" r:id="rId4"/>
    <p:sldId id="437" r:id="rId5"/>
    <p:sldId id="476" r:id="rId6"/>
    <p:sldId id="438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68ECE-6DBF-487B-B247-755ADF633122}" v="107" dt="2024-09-11T09:03:02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ne sravanthi" userId="8ff4cd17b61d8485" providerId="LiveId" clId="{21768ECE-6DBF-487B-B247-755ADF633122}"/>
    <pc:docChg chg="undo custSel addSld delSld modSld">
      <pc:chgData name="narne sravanthi" userId="8ff4cd17b61d8485" providerId="LiveId" clId="{21768ECE-6DBF-487B-B247-755ADF633122}" dt="2024-09-11T11:21:51.470" v="355" actId="2711"/>
      <pc:docMkLst>
        <pc:docMk/>
      </pc:docMkLst>
      <pc:sldChg chg="modSp add">
        <pc:chgData name="narne sravanthi" userId="8ff4cd17b61d8485" providerId="LiveId" clId="{21768ECE-6DBF-487B-B247-755ADF633122}" dt="2024-09-11T09:03:02.700" v="343" actId="207"/>
        <pc:sldMkLst>
          <pc:docMk/>
          <pc:sldMk cId="2911844575" sldId="257"/>
        </pc:sldMkLst>
        <pc:spChg chg="mod">
          <ac:chgData name="narne sravanthi" userId="8ff4cd17b61d8485" providerId="LiveId" clId="{21768ECE-6DBF-487B-B247-755ADF633122}" dt="2024-09-11T09:02:17.443" v="335" actId="6549"/>
          <ac:spMkLst>
            <pc:docMk/>
            <pc:sldMk cId="2911844575" sldId="257"/>
            <ac:spMk id="6" creationId="{25E9F659-6E61-9057-057C-5A07E18557B0}"/>
          </ac:spMkLst>
        </pc:spChg>
        <pc:spChg chg="mod">
          <ac:chgData name="narne sravanthi" userId="8ff4cd17b61d8485" providerId="LiveId" clId="{21768ECE-6DBF-487B-B247-755ADF633122}" dt="2024-09-11T09:03:02.700" v="343" actId="207"/>
          <ac:spMkLst>
            <pc:docMk/>
            <pc:sldMk cId="2911844575" sldId="257"/>
            <ac:spMk id="8" creationId="{EBD251FE-929F-DBE9-80E0-2FBE8CE3F39A}"/>
          </ac:spMkLst>
        </pc:spChg>
      </pc:sldChg>
      <pc:sldChg chg="add">
        <pc:chgData name="narne sravanthi" userId="8ff4cd17b61d8485" providerId="LiveId" clId="{21768ECE-6DBF-487B-B247-755ADF633122}" dt="2024-09-11T06:49:36.981" v="124"/>
        <pc:sldMkLst>
          <pc:docMk/>
          <pc:sldMk cId="3735844303" sldId="296"/>
        </pc:sldMkLst>
      </pc:sldChg>
      <pc:sldChg chg="modSp add mod">
        <pc:chgData name="narne sravanthi" userId="8ff4cd17b61d8485" providerId="LiveId" clId="{21768ECE-6DBF-487B-B247-755ADF633122}" dt="2024-09-11T08:25:35.646" v="186" actId="20577"/>
        <pc:sldMkLst>
          <pc:docMk/>
          <pc:sldMk cId="3051339226" sldId="391"/>
        </pc:sldMkLst>
        <pc:spChg chg="mod">
          <ac:chgData name="narne sravanthi" userId="8ff4cd17b61d8485" providerId="LiveId" clId="{21768ECE-6DBF-487B-B247-755ADF633122}" dt="2024-09-11T08:25:35.646" v="186" actId="20577"/>
          <ac:spMkLst>
            <pc:docMk/>
            <pc:sldMk cId="3051339226" sldId="391"/>
            <ac:spMk id="3" creationId="{5F640656-3048-2A08-BF39-81705306F79A}"/>
          </ac:spMkLst>
        </pc:spChg>
        <pc:spChg chg="mod">
          <ac:chgData name="narne sravanthi" userId="8ff4cd17b61d8485" providerId="LiveId" clId="{21768ECE-6DBF-487B-B247-755ADF633122}" dt="2024-09-11T06:50:10.896" v="127" actId="20577"/>
          <ac:spMkLst>
            <pc:docMk/>
            <pc:sldMk cId="3051339226" sldId="391"/>
            <ac:spMk id="5" creationId="{7153E61F-4441-DBE3-3DFF-6E9EF6C48D23}"/>
          </ac:spMkLst>
        </pc:spChg>
      </pc:sldChg>
      <pc:sldChg chg="modSp mod">
        <pc:chgData name="narne sravanthi" userId="8ff4cd17b61d8485" providerId="LiveId" clId="{21768ECE-6DBF-487B-B247-755ADF633122}" dt="2024-09-11T08:55:06.892" v="192" actId="14100"/>
        <pc:sldMkLst>
          <pc:docMk/>
          <pc:sldMk cId="2936548373" sldId="436"/>
        </pc:sldMkLst>
        <pc:spChg chg="mod">
          <ac:chgData name="narne sravanthi" userId="8ff4cd17b61d8485" providerId="LiveId" clId="{21768ECE-6DBF-487B-B247-755ADF633122}" dt="2024-09-11T06:52:41.059" v="176" actId="20577"/>
          <ac:spMkLst>
            <pc:docMk/>
            <pc:sldMk cId="2936548373" sldId="436"/>
            <ac:spMk id="16386" creationId="{00000000-0000-0000-0000-000000000000}"/>
          </ac:spMkLst>
        </pc:spChg>
        <pc:spChg chg="mod">
          <ac:chgData name="narne sravanthi" userId="8ff4cd17b61d8485" providerId="LiveId" clId="{21768ECE-6DBF-487B-B247-755ADF633122}" dt="2024-09-11T08:55:06.892" v="192" actId="14100"/>
          <ac:spMkLst>
            <pc:docMk/>
            <pc:sldMk cId="2936548373" sldId="436"/>
            <ac:spMk id="16387" creationId="{00000000-0000-0000-0000-000000000000}"/>
          </ac:spMkLst>
        </pc:spChg>
      </pc:sldChg>
      <pc:sldChg chg="del">
        <pc:chgData name="narne sravanthi" userId="8ff4cd17b61d8485" providerId="LiveId" clId="{21768ECE-6DBF-487B-B247-755ADF633122}" dt="2024-09-11T06:49:16.666" v="123" actId="47"/>
        <pc:sldMkLst>
          <pc:docMk/>
          <pc:sldMk cId="1701616370" sldId="439"/>
        </pc:sldMkLst>
      </pc:sldChg>
      <pc:sldChg chg="del">
        <pc:chgData name="narne sravanthi" userId="8ff4cd17b61d8485" providerId="LiveId" clId="{21768ECE-6DBF-487B-B247-755ADF633122}" dt="2024-09-11T06:49:16.666" v="123" actId="47"/>
        <pc:sldMkLst>
          <pc:docMk/>
          <pc:sldMk cId="2320948915" sldId="440"/>
        </pc:sldMkLst>
      </pc:sldChg>
      <pc:sldChg chg="del">
        <pc:chgData name="narne sravanthi" userId="8ff4cd17b61d8485" providerId="LiveId" clId="{21768ECE-6DBF-487B-B247-755ADF633122}" dt="2024-09-11T06:49:16.666" v="123" actId="47"/>
        <pc:sldMkLst>
          <pc:docMk/>
          <pc:sldMk cId="3417991201" sldId="441"/>
        </pc:sldMkLst>
      </pc:sldChg>
      <pc:sldChg chg="del">
        <pc:chgData name="narne sravanthi" userId="8ff4cd17b61d8485" providerId="LiveId" clId="{21768ECE-6DBF-487B-B247-755ADF633122}" dt="2024-09-11T06:49:16.666" v="123" actId="47"/>
        <pc:sldMkLst>
          <pc:docMk/>
          <pc:sldMk cId="2647196495" sldId="442"/>
        </pc:sldMkLst>
      </pc:sldChg>
      <pc:sldChg chg="del">
        <pc:chgData name="narne sravanthi" userId="8ff4cd17b61d8485" providerId="LiveId" clId="{21768ECE-6DBF-487B-B247-755ADF633122}" dt="2024-09-11T06:49:16.666" v="123" actId="47"/>
        <pc:sldMkLst>
          <pc:docMk/>
          <pc:sldMk cId="485126813" sldId="443"/>
        </pc:sldMkLst>
      </pc:sldChg>
      <pc:sldChg chg="del">
        <pc:chgData name="narne sravanthi" userId="8ff4cd17b61d8485" providerId="LiveId" clId="{21768ECE-6DBF-487B-B247-755ADF633122}" dt="2024-09-11T06:49:16.666" v="123" actId="47"/>
        <pc:sldMkLst>
          <pc:docMk/>
          <pc:sldMk cId="1454317961" sldId="444"/>
        </pc:sldMkLst>
      </pc:sldChg>
      <pc:sldChg chg="del">
        <pc:chgData name="narne sravanthi" userId="8ff4cd17b61d8485" providerId="LiveId" clId="{21768ECE-6DBF-487B-B247-755ADF633122}" dt="2024-09-11T06:49:16.666" v="123" actId="47"/>
        <pc:sldMkLst>
          <pc:docMk/>
          <pc:sldMk cId="2807682899" sldId="445"/>
        </pc:sldMkLst>
      </pc:sldChg>
      <pc:sldChg chg="del">
        <pc:chgData name="narne sravanthi" userId="8ff4cd17b61d8485" providerId="LiveId" clId="{21768ECE-6DBF-487B-B247-755ADF633122}" dt="2024-09-11T06:49:16.666" v="123" actId="47"/>
        <pc:sldMkLst>
          <pc:docMk/>
          <pc:sldMk cId="2777696828" sldId="446"/>
        </pc:sldMkLst>
      </pc:sldChg>
      <pc:sldChg chg="del">
        <pc:chgData name="narne sravanthi" userId="8ff4cd17b61d8485" providerId="LiveId" clId="{21768ECE-6DBF-487B-B247-755ADF633122}" dt="2024-09-11T06:49:16.666" v="123" actId="47"/>
        <pc:sldMkLst>
          <pc:docMk/>
          <pc:sldMk cId="368077938" sldId="447"/>
        </pc:sldMkLst>
      </pc:sldChg>
      <pc:sldChg chg="del">
        <pc:chgData name="narne sravanthi" userId="8ff4cd17b61d8485" providerId="LiveId" clId="{21768ECE-6DBF-487B-B247-755ADF633122}" dt="2024-09-11T06:49:16.666" v="123" actId="47"/>
        <pc:sldMkLst>
          <pc:docMk/>
          <pc:sldMk cId="4257022890" sldId="448"/>
        </pc:sldMkLst>
      </pc:sldChg>
      <pc:sldChg chg="del">
        <pc:chgData name="narne sravanthi" userId="8ff4cd17b61d8485" providerId="LiveId" clId="{21768ECE-6DBF-487B-B247-755ADF633122}" dt="2024-09-11T06:49:16.666" v="123" actId="47"/>
        <pc:sldMkLst>
          <pc:docMk/>
          <pc:sldMk cId="3176835369" sldId="462"/>
        </pc:sldMkLst>
      </pc:sldChg>
      <pc:sldChg chg="del">
        <pc:chgData name="narne sravanthi" userId="8ff4cd17b61d8485" providerId="LiveId" clId="{21768ECE-6DBF-487B-B247-755ADF633122}" dt="2024-09-11T06:49:16.666" v="123" actId="47"/>
        <pc:sldMkLst>
          <pc:docMk/>
          <pc:sldMk cId="4135061861" sldId="463"/>
        </pc:sldMkLst>
      </pc:sldChg>
      <pc:sldChg chg="del">
        <pc:chgData name="narne sravanthi" userId="8ff4cd17b61d8485" providerId="LiveId" clId="{21768ECE-6DBF-487B-B247-755ADF633122}" dt="2024-09-11T06:49:07.328" v="122" actId="47"/>
        <pc:sldMkLst>
          <pc:docMk/>
          <pc:sldMk cId="1439011502" sldId="474"/>
        </pc:sldMkLst>
      </pc:sldChg>
      <pc:sldChg chg="del">
        <pc:chgData name="narne sravanthi" userId="8ff4cd17b61d8485" providerId="LiveId" clId="{21768ECE-6DBF-487B-B247-755ADF633122}" dt="2024-09-11T06:49:06.384" v="121" actId="47"/>
        <pc:sldMkLst>
          <pc:docMk/>
          <pc:sldMk cId="2870489479" sldId="475"/>
        </pc:sldMkLst>
      </pc:sldChg>
      <pc:sldChg chg="addSp delSp modSp mod">
        <pc:chgData name="narne sravanthi" userId="8ff4cd17b61d8485" providerId="LiveId" clId="{21768ECE-6DBF-487B-B247-755ADF633122}" dt="2024-09-11T11:19:59.885" v="345" actId="2711"/>
        <pc:sldMkLst>
          <pc:docMk/>
          <pc:sldMk cId="2367959379" sldId="478"/>
        </pc:sldMkLst>
        <pc:spChg chg="add mod">
          <ac:chgData name="narne sravanthi" userId="8ff4cd17b61d8485" providerId="LiveId" clId="{21768ECE-6DBF-487B-B247-755ADF633122}" dt="2024-09-11T11:19:51.534" v="344" actId="2711"/>
          <ac:spMkLst>
            <pc:docMk/>
            <pc:sldMk cId="2367959379" sldId="478"/>
            <ac:spMk id="5" creationId="{EC68B777-7C93-95B4-AD69-061CC32DC63C}"/>
          </ac:spMkLst>
        </pc:spChg>
        <pc:spChg chg="del">
          <ac:chgData name="narne sravanthi" userId="8ff4cd17b61d8485" providerId="LiveId" clId="{21768ECE-6DBF-487B-B247-755ADF633122}" dt="2024-09-11T08:55:34.559" v="193" actId="478"/>
          <ac:spMkLst>
            <pc:docMk/>
            <pc:sldMk cId="2367959379" sldId="478"/>
            <ac:spMk id="16386" creationId="{00000000-0000-0000-0000-000000000000}"/>
          </ac:spMkLst>
        </pc:spChg>
        <pc:spChg chg="mod">
          <ac:chgData name="narne sravanthi" userId="8ff4cd17b61d8485" providerId="LiveId" clId="{21768ECE-6DBF-487B-B247-755ADF633122}" dt="2024-09-11T11:19:59.885" v="345" actId="2711"/>
          <ac:spMkLst>
            <pc:docMk/>
            <pc:sldMk cId="2367959379" sldId="478"/>
            <ac:spMk id="16387" creationId="{00000000-0000-0000-0000-000000000000}"/>
          </ac:spMkLst>
        </pc:spChg>
      </pc:sldChg>
      <pc:sldChg chg="addSp delSp modSp mod">
        <pc:chgData name="narne sravanthi" userId="8ff4cd17b61d8485" providerId="LiveId" clId="{21768ECE-6DBF-487B-B247-755ADF633122}" dt="2024-09-11T11:20:20.422" v="347" actId="2711"/>
        <pc:sldMkLst>
          <pc:docMk/>
          <pc:sldMk cId="3792498776" sldId="479"/>
        </pc:sldMkLst>
        <pc:spChg chg="mod">
          <ac:chgData name="narne sravanthi" userId="8ff4cd17b61d8485" providerId="LiveId" clId="{21768ECE-6DBF-487B-B247-755ADF633122}" dt="2024-09-11T11:20:20.422" v="347" actId="2711"/>
          <ac:spMkLst>
            <pc:docMk/>
            <pc:sldMk cId="3792498776" sldId="479"/>
            <ac:spMk id="3" creationId="{00000000-0000-0000-0000-000000000000}"/>
          </ac:spMkLst>
        </pc:spChg>
        <pc:spChg chg="add mod">
          <ac:chgData name="narne sravanthi" userId="8ff4cd17b61d8485" providerId="LiveId" clId="{21768ECE-6DBF-487B-B247-755ADF633122}" dt="2024-09-11T11:20:15.275" v="346" actId="2711"/>
          <ac:spMkLst>
            <pc:docMk/>
            <pc:sldMk cId="3792498776" sldId="479"/>
            <ac:spMk id="5" creationId="{910668E6-4F22-CAFD-5559-520F691F62B6}"/>
          </ac:spMkLst>
        </pc:spChg>
        <pc:spChg chg="del">
          <ac:chgData name="narne sravanthi" userId="8ff4cd17b61d8485" providerId="LiveId" clId="{21768ECE-6DBF-487B-B247-755ADF633122}" dt="2024-09-11T08:56:30.937" v="203" actId="478"/>
          <ac:spMkLst>
            <pc:docMk/>
            <pc:sldMk cId="3792498776" sldId="479"/>
            <ac:spMk id="16386" creationId="{00000000-0000-0000-0000-000000000000}"/>
          </ac:spMkLst>
        </pc:spChg>
      </pc:sldChg>
      <pc:sldChg chg="addSp delSp modSp mod">
        <pc:chgData name="narne sravanthi" userId="8ff4cd17b61d8485" providerId="LiveId" clId="{21768ECE-6DBF-487B-B247-755ADF633122}" dt="2024-09-11T11:20:28.530" v="348" actId="2711"/>
        <pc:sldMkLst>
          <pc:docMk/>
          <pc:sldMk cId="1566292339" sldId="480"/>
        </pc:sldMkLst>
        <pc:spChg chg="add mod">
          <ac:chgData name="narne sravanthi" userId="8ff4cd17b61d8485" providerId="LiveId" clId="{21768ECE-6DBF-487B-B247-755ADF633122}" dt="2024-09-11T11:20:28.530" v="348" actId="2711"/>
          <ac:spMkLst>
            <pc:docMk/>
            <pc:sldMk cId="1566292339" sldId="480"/>
            <ac:spMk id="4" creationId="{AECDFDBE-6F39-3092-13B9-8E63D61E5046}"/>
          </ac:spMkLst>
        </pc:spChg>
        <pc:spChg chg="del mod">
          <ac:chgData name="narne sravanthi" userId="8ff4cd17b61d8485" providerId="LiveId" clId="{21768ECE-6DBF-487B-B247-755ADF633122}" dt="2024-09-11T08:57:30.113" v="216" actId="478"/>
          <ac:spMkLst>
            <pc:docMk/>
            <pc:sldMk cId="1566292339" sldId="480"/>
            <ac:spMk id="16386" creationId="{00000000-0000-0000-0000-000000000000}"/>
          </ac:spMkLst>
        </pc:spChg>
      </pc:sldChg>
      <pc:sldChg chg="addSp delSp modSp mod">
        <pc:chgData name="narne sravanthi" userId="8ff4cd17b61d8485" providerId="LiveId" clId="{21768ECE-6DBF-487B-B247-755ADF633122}" dt="2024-09-11T11:20:46.345" v="350" actId="2711"/>
        <pc:sldMkLst>
          <pc:docMk/>
          <pc:sldMk cId="2621217659" sldId="481"/>
        </pc:sldMkLst>
        <pc:spChg chg="mod">
          <ac:chgData name="narne sravanthi" userId="8ff4cd17b61d8485" providerId="LiveId" clId="{21768ECE-6DBF-487B-B247-755ADF633122}" dt="2024-09-11T11:20:46.345" v="350" actId="2711"/>
          <ac:spMkLst>
            <pc:docMk/>
            <pc:sldMk cId="2621217659" sldId="481"/>
            <ac:spMk id="3" creationId="{00000000-0000-0000-0000-000000000000}"/>
          </ac:spMkLst>
        </pc:spChg>
        <pc:spChg chg="add del mod">
          <ac:chgData name="narne sravanthi" userId="8ff4cd17b61d8485" providerId="LiveId" clId="{21768ECE-6DBF-487B-B247-755ADF633122}" dt="2024-09-11T06:41:36.003" v="4" actId="478"/>
          <ac:spMkLst>
            <pc:docMk/>
            <pc:sldMk cId="2621217659" sldId="481"/>
            <ac:spMk id="5" creationId="{9EA94FBF-948C-F102-CC06-0456DFD6DD47}"/>
          </ac:spMkLst>
        </pc:spChg>
        <pc:spChg chg="add mod">
          <ac:chgData name="narne sravanthi" userId="8ff4cd17b61d8485" providerId="LiveId" clId="{21768ECE-6DBF-487B-B247-755ADF633122}" dt="2024-09-11T11:20:40.494" v="349" actId="2711"/>
          <ac:spMkLst>
            <pc:docMk/>
            <pc:sldMk cId="2621217659" sldId="481"/>
            <ac:spMk id="7" creationId="{0A8EBA58-6712-2CF4-7B8F-984F4BBB5A02}"/>
          </ac:spMkLst>
        </pc:spChg>
        <pc:spChg chg="add del mod">
          <ac:chgData name="narne sravanthi" userId="8ff4cd17b61d8485" providerId="LiveId" clId="{21768ECE-6DBF-487B-B247-755ADF633122}" dt="2024-09-11T06:41:42.765" v="5" actId="478"/>
          <ac:spMkLst>
            <pc:docMk/>
            <pc:sldMk cId="2621217659" sldId="481"/>
            <ac:spMk id="16386" creationId="{00000000-0000-0000-0000-000000000000}"/>
          </ac:spMkLst>
        </pc:spChg>
      </pc:sldChg>
      <pc:sldChg chg="modSp mod">
        <pc:chgData name="narne sravanthi" userId="8ff4cd17b61d8485" providerId="LiveId" clId="{21768ECE-6DBF-487B-B247-755ADF633122}" dt="2024-09-11T11:20:57.517" v="351" actId="2711"/>
        <pc:sldMkLst>
          <pc:docMk/>
          <pc:sldMk cId="2923197375" sldId="482"/>
        </pc:sldMkLst>
        <pc:spChg chg="mod">
          <ac:chgData name="narne sravanthi" userId="8ff4cd17b61d8485" providerId="LiveId" clId="{21768ECE-6DBF-487B-B247-755ADF633122}" dt="2024-09-11T06:42:21.539" v="12" actId="207"/>
          <ac:spMkLst>
            <pc:docMk/>
            <pc:sldMk cId="2923197375" sldId="482"/>
            <ac:spMk id="16386" creationId="{00000000-0000-0000-0000-000000000000}"/>
          </ac:spMkLst>
        </pc:spChg>
        <pc:spChg chg="mod">
          <ac:chgData name="narne sravanthi" userId="8ff4cd17b61d8485" providerId="LiveId" clId="{21768ECE-6DBF-487B-B247-755ADF633122}" dt="2024-09-11T11:20:57.517" v="351" actId="2711"/>
          <ac:spMkLst>
            <pc:docMk/>
            <pc:sldMk cId="2923197375" sldId="482"/>
            <ac:spMk id="16387" creationId="{00000000-0000-0000-0000-000000000000}"/>
          </ac:spMkLst>
        </pc:spChg>
      </pc:sldChg>
      <pc:sldChg chg="modSp mod">
        <pc:chgData name="narne sravanthi" userId="8ff4cd17b61d8485" providerId="LiveId" clId="{21768ECE-6DBF-487B-B247-755ADF633122}" dt="2024-09-11T06:42:55.989" v="22" actId="14100"/>
        <pc:sldMkLst>
          <pc:docMk/>
          <pc:sldMk cId="2511550511" sldId="483"/>
        </pc:sldMkLst>
        <pc:spChg chg="mod">
          <ac:chgData name="narne sravanthi" userId="8ff4cd17b61d8485" providerId="LiveId" clId="{21768ECE-6DBF-487B-B247-755ADF633122}" dt="2024-09-11T06:42:48.604" v="20" actId="14100"/>
          <ac:spMkLst>
            <pc:docMk/>
            <pc:sldMk cId="2511550511" sldId="483"/>
            <ac:spMk id="16386" creationId="{00000000-0000-0000-0000-000000000000}"/>
          </ac:spMkLst>
        </pc:spChg>
        <pc:spChg chg="mod">
          <ac:chgData name="narne sravanthi" userId="8ff4cd17b61d8485" providerId="LiveId" clId="{21768ECE-6DBF-487B-B247-755ADF633122}" dt="2024-09-11T06:42:55.989" v="22" actId="14100"/>
          <ac:spMkLst>
            <pc:docMk/>
            <pc:sldMk cId="2511550511" sldId="483"/>
            <ac:spMk id="16387" creationId="{00000000-0000-0000-0000-000000000000}"/>
          </ac:spMkLst>
        </pc:spChg>
      </pc:sldChg>
      <pc:sldChg chg="modSp mod">
        <pc:chgData name="narne sravanthi" userId="8ff4cd17b61d8485" providerId="LiveId" clId="{21768ECE-6DBF-487B-B247-755ADF633122}" dt="2024-09-11T06:43:13.002" v="27" actId="20577"/>
        <pc:sldMkLst>
          <pc:docMk/>
          <pc:sldMk cId="2856905151" sldId="484"/>
        </pc:sldMkLst>
        <pc:spChg chg="mod">
          <ac:chgData name="narne sravanthi" userId="8ff4cd17b61d8485" providerId="LiveId" clId="{21768ECE-6DBF-487B-B247-755ADF633122}" dt="2024-09-11T06:43:13.002" v="27" actId="20577"/>
          <ac:spMkLst>
            <pc:docMk/>
            <pc:sldMk cId="2856905151" sldId="484"/>
            <ac:spMk id="18435" creationId="{00000000-0000-0000-0000-000000000000}"/>
          </ac:spMkLst>
        </pc:spChg>
      </pc:sldChg>
      <pc:sldChg chg="addSp delSp modSp mod">
        <pc:chgData name="narne sravanthi" userId="8ff4cd17b61d8485" providerId="LiveId" clId="{21768ECE-6DBF-487B-B247-755ADF633122}" dt="2024-09-11T11:21:16.515" v="352" actId="2711"/>
        <pc:sldMkLst>
          <pc:docMk/>
          <pc:sldMk cId="3751636292" sldId="485"/>
        </pc:sldMkLst>
        <pc:spChg chg="mod">
          <ac:chgData name="narne sravanthi" userId="8ff4cd17b61d8485" providerId="LiveId" clId="{21768ECE-6DBF-487B-B247-755ADF633122}" dt="2024-09-11T11:21:16.515" v="352" actId="2711"/>
          <ac:spMkLst>
            <pc:docMk/>
            <pc:sldMk cId="3751636292" sldId="485"/>
            <ac:spMk id="2" creationId="{00000000-0000-0000-0000-000000000000}"/>
          </ac:spMkLst>
        </pc:spChg>
        <pc:spChg chg="add mod">
          <ac:chgData name="narne sravanthi" userId="8ff4cd17b61d8485" providerId="LiveId" clId="{21768ECE-6DBF-487B-B247-755ADF633122}" dt="2024-09-11T08:58:17.309" v="226" actId="113"/>
          <ac:spMkLst>
            <pc:docMk/>
            <pc:sldMk cId="3751636292" sldId="485"/>
            <ac:spMk id="4" creationId="{412B745B-E07A-EE9B-E40C-E675E47E3384}"/>
          </ac:spMkLst>
        </pc:spChg>
        <pc:spChg chg="del">
          <ac:chgData name="narne sravanthi" userId="8ff4cd17b61d8485" providerId="LiveId" clId="{21768ECE-6DBF-487B-B247-755ADF633122}" dt="2024-09-11T06:43:40.188" v="28" actId="478"/>
          <ac:spMkLst>
            <pc:docMk/>
            <pc:sldMk cId="3751636292" sldId="485"/>
            <ac:spMk id="18434" creationId="{00000000-0000-0000-0000-000000000000}"/>
          </ac:spMkLst>
        </pc:spChg>
      </pc:sldChg>
      <pc:sldChg chg="addSp delSp modSp mod">
        <pc:chgData name="narne sravanthi" userId="8ff4cd17b61d8485" providerId="LiveId" clId="{21768ECE-6DBF-487B-B247-755ADF633122}" dt="2024-09-11T08:58:25.911" v="227" actId="113"/>
        <pc:sldMkLst>
          <pc:docMk/>
          <pc:sldMk cId="4134468781" sldId="486"/>
        </pc:sldMkLst>
        <pc:spChg chg="del mod">
          <ac:chgData name="narne sravanthi" userId="8ff4cd17b61d8485" providerId="LiveId" clId="{21768ECE-6DBF-487B-B247-755ADF633122}" dt="2024-09-11T06:44:35.733" v="35" actId="478"/>
          <ac:spMkLst>
            <pc:docMk/>
            <pc:sldMk cId="4134468781" sldId="486"/>
            <ac:spMk id="2" creationId="{D21345C8-F1A5-D218-4D02-A0F487262568}"/>
          </ac:spMkLst>
        </pc:spChg>
        <pc:spChg chg="add mod">
          <ac:chgData name="narne sravanthi" userId="8ff4cd17b61d8485" providerId="LiveId" clId="{21768ECE-6DBF-487B-B247-755ADF633122}" dt="2024-09-11T08:58:25.911" v="227" actId="113"/>
          <ac:spMkLst>
            <pc:docMk/>
            <pc:sldMk cId="4134468781" sldId="486"/>
            <ac:spMk id="5" creationId="{94FA261B-CBBB-30E4-8CF2-530000344759}"/>
          </ac:spMkLst>
        </pc:spChg>
        <pc:picChg chg="mod">
          <ac:chgData name="narne sravanthi" userId="8ff4cd17b61d8485" providerId="LiveId" clId="{21768ECE-6DBF-487B-B247-755ADF633122}" dt="2024-09-11T06:44:54.515" v="43" actId="14100"/>
          <ac:picMkLst>
            <pc:docMk/>
            <pc:sldMk cId="4134468781" sldId="486"/>
            <ac:picMk id="6" creationId="{63425E8B-BE03-FCF7-143C-E7B5BD05E61B}"/>
          </ac:picMkLst>
        </pc:picChg>
      </pc:sldChg>
      <pc:sldChg chg="addSp delSp modSp mod modClrScheme chgLayout">
        <pc:chgData name="narne sravanthi" userId="8ff4cd17b61d8485" providerId="LiveId" clId="{21768ECE-6DBF-487B-B247-755ADF633122}" dt="2024-09-11T08:58:36.070" v="229" actId="113"/>
        <pc:sldMkLst>
          <pc:docMk/>
          <pc:sldMk cId="3290542177" sldId="487"/>
        </pc:sldMkLst>
        <pc:spChg chg="add mod ord">
          <ac:chgData name="narne sravanthi" userId="8ff4cd17b61d8485" providerId="LiveId" clId="{21768ECE-6DBF-487B-B247-755ADF633122}" dt="2024-09-11T08:58:36.070" v="229" actId="113"/>
          <ac:spMkLst>
            <pc:docMk/>
            <pc:sldMk cId="3290542177" sldId="487"/>
            <ac:spMk id="2" creationId="{B18948EF-5E42-EAB4-7CE7-E8DC5AEBB524}"/>
          </ac:spMkLst>
        </pc:spChg>
        <pc:spChg chg="add del mod ord">
          <ac:chgData name="narne sravanthi" userId="8ff4cd17b61d8485" providerId="LiveId" clId="{21768ECE-6DBF-487B-B247-755ADF633122}" dt="2024-09-11T06:46:09.340" v="63" actId="14100"/>
          <ac:spMkLst>
            <pc:docMk/>
            <pc:sldMk cId="3290542177" sldId="487"/>
            <ac:spMk id="3" creationId="{7E0108EA-BF84-0BED-5C09-A9EDD91D3C1C}"/>
          </ac:spMkLst>
        </pc:spChg>
        <pc:spChg chg="mod ord">
          <ac:chgData name="narne sravanthi" userId="8ff4cd17b61d8485" providerId="LiveId" clId="{21768ECE-6DBF-487B-B247-755ADF633122}" dt="2024-09-11T06:45:12.113" v="46" actId="700"/>
          <ac:spMkLst>
            <pc:docMk/>
            <pc:sldMk cId="3290542177" sldId="487"/>
            <ac:spMk id="4" creationId="{4D60EBFE-EC55-BEBE-C0A4-CC53C41CF847}"/>
          </ac:spMkLst>
        </pc:spChg>
        <pc:spChg chg="del mod">
          <ac:chgData name="narne sravanthi" userId="8ff4cd17b61d8485" providerId="LiveId" clId="{21768ECE-6DBF-487B-B247-755ADF633122}" dt="2024-09-11T06:45:08.157" v="45" actId="478"/>
          <ac:spMkLst>
            <pc:docMk/>
            <pc:sldMk cId="3290542177" sldId="487"/>
            <ac:spMk id="6" creationId="{EC5AF75E-AC4B-FF4D-3E35-EA8C4EF77B7D}"/>
          </ac:spMkLst>
        </pc:spChg>
      </pc:sldChg>
      <pc:sldChg chg="addSp delSp modSp mod">
        <pc:chgData name="narne sravanthi" userId="8ff4cd17b61d8485" providerId="LiveId" clId="{21768ECE-6DBF-487B-B247-755ADF633122}" dt="2024-09-11T11:21:35.028" v="353" actId="2711"/>
        <pc:sldMkLst>
          <pc:docMk/>
          <pc:sldMk cId="4165074881" sldId="488"/>
        </pc:sldMkLst>
        <pc:spChg chg="mod">
          <ac:chgData name="narne sravanthi" userId="8ff4cd17b61d8485" providerId="LiveId" clId="{21768ECE-6DBF-487B-B247-755ADF633122}" dt="2024-09-11T11:21:35.028" v="353" actId="2711"/>
          <ac:spMkLst>
            <pc:docMk/>
            <pc:sldMk cId="4165074881" sldId="488"/>
            <ac:spMk id="2" creationId="{00000000-0000-0000-0000-000000000000}"/>
          </ac:spMkLst>
        </pc:spChg>
        <pc:spChg chg="add mod">
          <ac:chgData name="narne sravanthi" userId="8ff4cd17b61d8485" providerId="LiveId" clId="{21768ECE-6DBF-487B-B247-755ADF633122}" dt="2024-09-11T08:58:43.523" v="230" actId="113"/>
          <ac:spMkLst>
            <pc:docMk/>
            <pc:sldMk cId="4165074881" sldId="488"/>
            <ac:spMk id="4" creationId="{9BEE0619-9369-0F53-9134-F0B05CDCB0A3}"/>
          </ac:spMkLst>
        </pc:spChg>
        <pc:spChg chg="del">
          <ac:chgData name="narne sravanthi" userId="8ff4cd17b61d8485" providerId="LiveId" clId="{21768ECE-6DBF-487B-B247-755ADF633122}" dt="2024-09-11T06:46:22.957" v="64" actId="478"/>
          <ac:spMkLst>
            <pc:docMk/>
            <pc:sldMk cId="4165074881" sldId="488"/>
            <ac:spMk id="18434" creationId="{00000000-0000-0000-0000-000000000000}"/>
          </ac:spMkLst>
        </pc:spChg>
      </pc:sldChg>
      <pc:sldChg chg="addSp delSp modSp mod">
        <pc:chgData name="narne sravanthi" userId="8ff4cd17b61d8485" providerId="LiveId" clId="{21768ECE-6DBF-487B-B247-755ADF633122}" dt="2024-09-11T11:21:51.470" v="355" actId="2711"/>
        <pc:sldMkLst>
          <pc:docMk/>
          <pc:sldMk cId="358798884" sldId="489"/>
        </pc:sldMkLst>
        <pc:spChg chg="mod">
          <ac:chgData name="narne sravanthi" userId="8ff4cd17b61d8485" providerId="LiveId" clId="{21768ECE-6DBF-487B-B247-755ADF633122}" dt="2024-09-11T11:21:51.470" v="355" actId="2711"/>
          <ac:spMkLst>
            <pc:docMk/>
            <pc:sldMk cId="358798884" sldId="489"/>
            <ac:spMk id="2" creationId="{00000000-0000-0000-0000-000000000000}"/>
          </ac:spMkLst>
        </pc:spChg>
        <pc:spChg chg="add mod">
          <ac:chgData name="narne sravanthi" userId="8ff4cd17b61d8485" providerId="LiveId" clId="{21768ECE-6DBF-487B-B247-755ADF633122}" dt="2024-09-11T11:21:43.758" v="354" actId="2711"/>
          <ac:spMkLst>
            <pc:docMk/>
            <pc:sldMk cId="358798884" sldId="489"/>
            <ac:spMk id="4" creationId="{CDA42B2C-CC75-8D2C-9176-09DAC8961B3A}"/>
          </ac:spMkLst>
        </pc:spChg>
        <pc:spChg chg="del">
          <ac:chgData name="narne sravanthi" userId="8ff4cd17b61d8485" providerId="LiveId" clId="{21768ECE-6DBF-487B-B247-755ADF633122}" dt="2024-09-11T06:48:09.997" v="108" actId="478"/>
          <ac:spMkLst>
            <pc:docMk/>
            <pc:sldMk cId="358798884" sldId="489"/>
            <ac:spMk id="184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D1A1F-C0AA-40A9-8F18-47A42673D71F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DA83E-8C5D-4AA6-BF55-862A52C2A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8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17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926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28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10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29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23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28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05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01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3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7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7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4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6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5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2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15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of-deadlock-in-operating-system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027458" y="1641975"/>
            <a:ext cx="6405597" cy="2089408"/>
          </a:xfrm>
        </p:spPr>
        <p:txBody>
          <a:bodyPr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NAME: </a:t>
            </a:r>
            <a:r>
              <a:rPr lang="en-US" sz="2400" b="1" dirty="0">
                <a:ln/>
                <a:cs typeface="Poppins" panose="00000500000000000000" pitchFamily="2" charset="0"/>
                <a:sym typeface="BioRhyme ExtraBold"/>
              </a:rPr>
              <a:t>Operating Systems </a:t>
            </a:r>
            <a:br>
              <a:rPr lang="en-US" sz="2400" b="1" dirty="0">
                <a:ln/>
                <a:cs typeface="Poppins" panose="00000500000000000000" pitchFamily="2" charset="0"/>
                <a:sym typeface="BioRhyme ExtraBold"/>
              </a:rPr>
            </a:br>
            <a:br>
              <a:rPr lang="en-US" sz="2400" b="1" dirty="0">
                <a:ln/>
                <a:cs typeface="Poppins" panose="00000500000000000000" pitchFamily="2" charset="0"/>
                <a:sym typeface="BioRhyme ExtraBold"/>
              </a:rPr>
            </a:br>
            <a:r>
              <a:rPr lang="en-US" sz="2400" b="1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CODE: </a:t>
            </a:r>
            <a:r>
              <a:rPr lang="en-IN" altLang="en-US" sz="2400" b="1" dirty="0"/>
              <a:t>2</a:t>
            </a:r>
            <a:r>
              <a:rPr lang="en-US" altLang="en-IN" sz="2400" b="1" dirty="0"/>
              <a:t>3</a:t>
            </a:r>
            <a:r>
              <a:rPr lang="en-IN" altLang="en-US" sz="2400" b="1" dirty="0"/>
              <a:t>CS2104R/A</a:t>
            </a:r>
            <a:br>
              <a:rPr lang="en-US" sz="2400" b="1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374111" y="3794945"/>
            <a:ext cx="5621946" cy="21921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b="1" dirty="0">
                <a:solidFill>
                  <a:srgbClr val="FF0000"/>
                </a:solidFill>
              </a:rPr>
              <a:t>Deadlock: Detection 		and</a:t>
            </a:r>
          </a:p>
          <a:p>
            <a:pPr marL="0" indent="0" algn="ctr">
              <a:buNone/>
            </a:pPr>
            <a:r>
              <a:rPr lang="en-IN" sz="4000" b="1" dirty="0">
                <a:solidFill>
                  <a:srgbClr val="FF0000"/>
                </a:solidFill>
              </a:rPr>
              <a:t>		   Recovery</a:t>
            </a:r>
          </a:p>
        </p:txBody>
      </p:sp>
      <p:pic>
        <p:nvPicPr>
          <p:cNvPr id="4" name="Google Shape;464;p16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02" y="-162560"/>
            <a:ext cx="6027459" cy="6740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8702244" y="513180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- 6</a:t>
            </a:r>
            <a:endParaRPr sz="28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6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6027459" y="513180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CO3</a:t>
            </a:r>
            <a:endParaRPr sz="2800" b="1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7" name="Picture 2" descr="Understand Deadlock in Postgres and how to fix it – helloworlds">
            <a:extLst>
              <a:ext uri="{FF2B5EF4-FFF2-40B4-BE49-F238E27FC236}">
                <a16:creationId xmlns:a16="http://schemas.microsoft.com/office/drawing/2014/main" id="{DF33A97A-5CBE-7208-F657-0C278AD3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3429000"/>
            <a:ext cx="2686031" cy="246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3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53679" y="5645533"/>
            <a:ext cx="382747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Resource-Allocation Graph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35037" y="5727991"/>
            <a:ext cx="3630491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Corresponding wait-for graph</a:t>
            </a:r>
          </a:p>
        </p:txBody>
      </p:sp>
      <p:pic>
        <p:nvPicPr>
          <p:cNvPr id="8" name="Picture 6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0857" y="1221872"/>
            <a:ext cx="10591800" cy="441425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4581C-9D0B-5821-18C4-8A78C0CA02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CDFDBE-6F39-3092-13B9-8E63D61E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84296"/>
            <a:ext cx="10591800" cy="67593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Resource-Allocation Graph and  Wait-for Graph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6629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3CEAE-BF34-05EC-5792-37A3B00C20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633046" y="1698230"/>
            <a:ext cx="11460983" cy="454425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b="1" dirty="0">
                <a:solidFill>
                  <a:srgbClr val="000000"/>
                </a:solidFill>
              </a:rPr>
              <a:t>Available</a:t>
            </a:r>
            <a:r>
              <a:rPr lang="en-US" altLang="en-US" sz="2800" i="1" dirty="0"/>
              <a:t>:</a:t>
            </a:r>
            <a:r>
              <a:rPr lang="en-US" altLang="en-US" sz="2800" dirty="0"/>
              <a:t>  A vector of length </a:t>
            </a:r>
            <a:r>
              <a:rPr lang="en-US" altLang="en-US" sz="2800" b="1" i="1" dirty="0"/>
              <a:t>m</a:t>
            </a:r>
            <a:r>
              <a:rPr lang="en-US" altLang="en-US" sz="2800" dirty="0"/>
              <a:t> indicates the number of available resources of each type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b="1" dirty="0">
                <a:solidFill>
                  <a:srgbClr val="000000"/>
                </a:solidFill>
              </a:rPr>
              <a:t>Allocation</a:t>
            </a:r>
            <a:r>
              <a:rPr lang="en-US" altLang="en-US" sz="2800" i="1" dirty="0"/>
              <a:t>:</a:t>
            </a:r>
            <a:r>
              <a:rPr lang="en-US" altLang="en-US" sz="2800" dirty="0"/>
              <a:t>  An </a:t>
            </a:r>
            <a:r>
              <a:rPr lang="en-US" altLang="en-US" sz="2800" b="1" i="1" dirty="0"/>
              <a:t>n </a:t>
            </a:r>
            <a:r>
              <a:rPr lang="en-US" altLang="en-US" sz="2800" b="1" dirty="0"/>
              <a:t>x</a:t>
            </a:r>
            <a:r>
              <a:rPr lang="en-US" altLang="en-US" sz="2800" b="1" i="1" dirty="0"/>
              <a:t> m</a:t>
            </a:r>
            <a:r>
              <a:rPr lang="en-US" altLang="en-US" sz="2800" b="1" dirty="0"/>
              <a:t> </a:t>
            </a:r>
            <a:r>
              <a:rPr lang="en-US" altLang="en-US" sz="2800" dirty="0"/>
              <a:t>matrix defines the number of resources of each type currently allocated to each process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b="1" dirty="0">
                <a:solidFill>
                  <a:srgbClr val="000000"/>
                </a:solidFill>
              </a:rPr>
              <a:t>Request</a:t>
            </a:r>
            <a:r>
              <a:rPr lang="en-US" altLang="en-US" sz="2800" i="1" dirty="0"/>
              <a:t>:</a:t>
            </a:r>
            <a:r>
              <a:rPr lang="en-US" altLang="en-US" sz="2800" dirty="0"/>
              <a:t>  An </a:t>
            </a:r>
            <a:r>
              <a:rPr lang="en-US" altLang="en-US" sz="2800" b="1" i="1" dirty="0"/>
              <a:t>n </a:t>
            </a:r>
            <a:r>
              <a:rPr lang="en-US" altLang="en-US" sz="2800" b="1" dirty="0"/>
              <a:t>x</a:t>
            </a:r>
            <a:r>
              <a:rPr lang="en-US" altLang="en-US" sz="2800" b="1" i="1" dirty="0"/>
              <a:t> m</a:t>
            </a:r>
            <a:r>
              <a:rPr lang="en-US" altLang="en-US" sz="2800" b="1" dirty="0"/>
              <a:t> </a:t>
            </a:r>
            <a:r>
              <a:rPr lang="en-US" altLang="en-US" sz="2800" dirty="0"/>
              <a:t>matrix indicates the current request  of each process.  If </a:t>
            </a:r>
            <a:r>
              <a:rPr lang="en-US" altLang="en-US" sz="2800" b="1" i="1" dirty="0"/>
              <a:t>Request </a:t>
            </a:r>
            <a:r>
              <a:rPr lang="en-US" altLang="en-US" sz="2800" b="1" dirty="0"/>
              <a:t>[</a:t>
            </a:r>
            <a:r>
              <a:rPr lang="en-US" altLang="en-US" sz="2800" b="1" i="1" dirty="0"/>
              <a:t>i</a:t>
            </a:r>
            <a:r>
              <a:rPr lang="en-US" altLang="en-US" sz="2800" b="1" dirty="0"/>
              <a:t>][</a:t>
            </a:r>
            <a:r>
              <a:rPr lang="en-US" altLang="en-US" sz="2800" b="1" i="1" dirty="0"/>
              <a:t>j</a:t>
            </a:r>
            <a:r>
              <a:rPr lang="en-US" altLang="en-US" sz="2800" b="1" dirty="0"/>
              <a:t>] = </a:t>
            </a:r>
            <a:r>
              <a:rPr lang="en-US" altLang="en-US" sz="2800" b="1" i="1" dirty="0"/>
              <a:t>k</a:t>
            </a:r>
            <a:r>
              <a:rPr lang="en-US" altLang="en-US" sz="2800" dirty="0"/>
              <a:t>, then process</a:t>
            </a:r>
            <a:r>
              <a:rPr lang="en-US" altLang="en-US" sz="2800" i="1" dirty="0"/>
              <a:t> </a:t>
            </a:r>
            <a:r>
              <a:rPr lang="en-US" altLang="en-US" sz="2800" b="1" i="1" dirty="0"/>
              <a:t>P</a:t>
            </a:r>
            <a:r>
              <a:rPr lang="en-US" altLang="en-US" sz="2800" b="1" i="1" baseline="-25000" dirty="0"/>
              <a:t>i</a:t>
            </a:r>
            <a:r>
              <a:rPr lang="en-US" altLang="en-US" sz="2800" dirty="0"/>
              <a:t> is requesting</a:t>
            </a:r>
            <a:r>
              <a:rPr lang="en-US" altLang="en-US" sz="2800" i="1" dirty="0"/>
              <a:t> </a:t>
            </a:r>
            <a:r>
              <a:rPr lang="en-US" altLang="en-US" sz="2800" b="1" i="1" dirty="0"/>
              <a:t>k</a:t>
            </a:r>
            <a:r>
              <a:rPr lang="en-US" altLang="en-US" sz="2800" dirty="0"/>
              <a:t> more instances of resource type </a:t>
            </a:r>
            <a:r>
              <a:rPr lang="en-US" altLang="en-US" sz="2800" b="1" i="1" dirty="0" err="1"/>
              <a:t>R</a:t>
            </a:r>
            <a:r>
              <a:rPr lang="en-US" altLang="en-US" sz="2800" b="1" i="1" baseline="-25000" dirty="0" err="1"/>
              <a:t>j</a:t>
            </a:r>
            <a:r>
              <a:rPr lang="en-US" altLang="en-US" sz="2800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8EBA58-6712-2CF4-7B8F-984F4BBB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551" y="467062"/>
            <a:ext cx="10107375" cy="104923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Several Instances of a Resource Type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121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1750525" y="335428"/>
            <a:ext cx="9603275" cy="1049235"/>
          </a:xfrm>
        </p:spPr>
        <p:txBody>
          <a:bodyPr/>
          <a:lstStyle/>
          <a:p>
            <a:r>
              <a:rPr lang="en-US" altLang="en-US" dirty="0"/>
              <a:t>			</a:t>
            </a:r>
            <a:r>
              <a:rPr lang="en-US" altLang="en-US" sz="2800" dirty="0">
                <a:solidFill>
                  <a:srgbClr val="FF0000"/>
                </a:solidFill>
              </a:rPr>
              <a:t>Detection Algorithm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629920" y="1384663"/>
            <a:ext cx="11779793" cy="4885508"/>
          </a:xfrm>
        </p:spPr>
        <p:txBody>
          <a:bodyPr>
            <a:normAutofit fontScale="625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1</a:t>
            </a:r>
            <a:r>
              <a:rPr lang="en-US" altLang="en-US" sz="2900" dirty="0"/>
              <a:t>. Let </a:t>
            </a:r>
            <a:r>
              <a:rPr lang="en-US" altLang="en-US" sz="2900" b="1" i="1" dirty="0"/>
              <a:t>Work</a:t>
            </a:r>
            <a:r>
              <a:rPr lang="en-US" altLang="en-US" sz="2900" dirty="0"/>
              <a:t> and </a:t>
            </a:r>
            <a:r>
              <a:rPr lang="en-US" altLang="en-US" sz="2900" b="1" i="1" dirty="0"/>
              <a:t>Finish</a:t>
            </a:r>
            <a:r>
              <a:rPr lang="en-US" altLang="en-US" sz="2900" dirty="0"/>
              <a:t> be vectors of length </a:t>
            </a:r>
            <a:r>
              <a:rPr lang="en-US" altLang="en-US" sz="2900" b="1" i="1" dirty="0"/>
              <a:t>m</a:t>
            </a:r>
            <a:r>
              <a:rPr lang="en-US" altLang="en-US" sz="2900" dirty="0"/>
              <a:t> and </a:t>
            </a:r>
            <a:r>
              <a:rPr lang="en-US" altLang="en-US" sz="2900" b="1" i="1" dirty="0"/>
              <a:t>n</a:t>
            </a:r>
            <a:r>
              <a:rPr lang="en-US" altLang="en-US" sz="2900" dirty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2900" dirty="0"/>
              <a:t>(a) </a:t>
            </a:r>
            <a:r>
              <a:rPr lang="en-US" altLang="en-US" sz="2900" b="1" i="1" dirty="0"/>
              <a:t>Work</a:t>
            </a:r>
            <a:r>
              <a:rPr lang="en-US" altLang="en-US" sz="2900" b="1" dirty="0"/>
              <a:t> = </a:t>
            </a:r>
            <a:r>
              <a:rPr lang="en-US" altLang="en-US" sz="2900" b="1" i="1" dirty="0"/>
              <a:t>Available</a:t>
            </a:r>
            <a:endParaRPr lang="en-US" altLang="en-US" sz="2900" b="1" dirty="0"/>
          </a:p>
          <a:p>
            <a:pPr marL="914400" lvl="1" indent="-457200">
              <a:buFont typeface="Monotype Sorts" pitchFamily="-84" charset="2"/>
              <a:buAutoNum type="alphaLcParenBoth" startAt="2"/>
            </a:pPr>
            <a:r>
              <a:rPr lang="en-US" altLang="en-US" sz="2900" dirty="0"/>
              <a:t>For </a:t>
            </a:r>
            <a:r>
              <a:rPr lang="en-US" altLang="en-US" sz="2900" b="1" i="1" dirty="0" err="1"/>
              <a:t>i</a:t>
            </a:r>
            <a:r>
              <a:rPr lang="en-US" altLang="en-US" sz="2900" b="1" dirty="0"/>
              <a:t> = 1,2, …,</a:t>
            </a:r>
            <a:r>
              <a:rPr lang="en-US" altLang="en-US" sz="2900" b="1" i="1" dirty="0"/>
              <a:t> n</a:t>
            </a:r>
            <a:r>
              <a:rPr lang="en-US" altLang="en-US" sz="2900" dirty="0"/>
              <a:t>, if </a:t>
            </a:r>
            <a:r>
              <a:rPr lang="en-US" altLang="en-US" sz="2900" b="1" i="1" dirty="0" err="1"/>
              <a:t>Allocation</a:t>
            </a:r>
            <a:r>
              <a:rPr lang="en-US" altLang="en-US" sz="2900" b="1" i="1" baseline="-25000" dirty="0" err="1"/>
              <a:t>i</a:t>
            </a:r>
            <a:r>
              <a:rPr lang="en-US" altLang="en-US" sz="2900" b="1" dirty="0"/>
              <a:t> </a:t>
            </a:r>
            <a:r>
              <a:rPr lang="en-US" altLang="en-US" sz="2900" b="1" dirty="0">
                <a:sym typeface="Symbol" pitchFamily="18" charset="2"/>
              </a:rPr>
              <a:t> 0</a:t>
            </a:r>
            <a:r>
              <a:rPr lang="en-US" altLang="en-US" sz="2900" dirty="0">
                <a:sym typeface="Symbol" pitchFamily="18" charset="2"/>
              </a:rPr>
              <a:t>, then </a:t>
            </a:r>
            <a:br>
              <a:rPr lang="en-US" altLang="en-US" sz="2900" dirty="0">
                <a:sym typeface="Symbol" pitchFamily="18" charset="2"/>
              </a:rPr>
            </a:br>
            <a:r>
              <a:rPr lang="en-US" altLang="en-US" sz="2900" b="1" i="1" dirty="0">
                <a:sym typeface="Symbol" pitchFamily="18" charset="2"/>
              </a:rPr>
              <a:t>Finish</a:t>
            </a:r>
            <a:r>
              <a:rPr lang="en-US" altLang="en-US" sz="2900" b="1" dirty="0">
                <a:sym typeface="Symbol" pitchFamily="18" charset="2"/>
              </a:rPr>
              <a:t>[</a:t>
            </a:r>
            <a:r>
              <a:rPr lang="en-US" altLang="en-US" sz="2900" b="1" dirty="0" err="1">
                <a:sym typeface="Symbol" pitchFamily="18" charset="2"/>
              </a:rPr>
              <a:t>i</a:t>
            </a:r>
            <a:r>
              <a:rPr lang="en-US" altLang="en-US" sz="2900" b="1" dirty="0">
                <a:sym typeface="Symbol" pitchFamily="18" charset="2"/>
              </a:rPr>
              <a:t>] </a:t>
            </a:r>
            <a:r>
              <a:rPr lang="en-US" altLang="en-US" sz="2900" b="1" i="1" dirty="0">
                <a:sym typeface="Symbol" pitchFamily="18" charset="2"/>
              </a:rPr>
              <a:t>= false</a:t>
            </a:r>
            <a:r>
              <a:rPr lang="en-US" altLang="en-US" sz="2900" dirty="0">
                <a:sym typeface="Symbol" pitchFamily="18" charset="2"/>
              </a:rPr>
              <a:t>; otherwise, </a:t>
            </a:r>
            <a:r>
              <a:rPr lang="en-US" altLang="en-US" sz="2900" b="1" i="1" dirty="0">
                <a:sym typeface="Symbol" pitchFamily="18" charset="2"/>
              </a:rPr>
              <a:t>Finish</a:t>
            </a:r>
            <a:r>
              <a:rPr lang="en-US" altLang="en-US" sz="2900" b="1" dirty="0">
                <a:sym typeface="Symbol" pitchFamily="18" charset="2"/>
              </a:rPr>
              <a:t>[</a:t>
            </a:r>
            <a:r>
              <a:rPr lang="en-US" altLang="en-US" sz="2900" b="1" dirty="0" err="1">
                <a:sym typeface="Symbol" pitchFamily="18" charset="2"/>
              </a:rPr>
              <a:t>i</a:t>
            </a:r>
            <a:r>
              <a:rPr lang="en-US" altLang="en-US" sz="2900" b="1" dirty="0">
                <a:sym typeface="Symbol" pitchFamily="18" charset="2"/>
              </a:rPr>
              <a:t>] = </a:t>
            </a:r>
            <a:r>
              <a:rPr lang="en-US" altLang="en-US" sz="2900" b="1" i="1" dirty="0">
                <a:sym typeface="Symbol" pitchFamily="18" charset="2"/>
              </a:rPr>
              <a:t>true</a:t>
            </a:r>
          </a:p>
          <a:p>
            <a:pPr marL="514350" indent="-514350">
              <a:buNone/>
            </a:pPr>
            <a:r>
              <a:rPr lang="en-US" altLang="en-US" sz="2900" dirty="0"/>
              <a:t>2.	Find an index </a:t>
            </a:r>
            <a:r>
              <a:rPr lang="en-US" altLang="en-US" sz="2900" b="1" i="1" dirty="0" err="1"/>
              <a:t>i</a:t>
            </a:r>
            <a:r>
              <a:rPr lang="en-US" altLang="en-US" sz="2900" i="1" dirty="0"/>
              <a:t> </a:t>
            </a:r>
            <a:r>
              <a:rPr lang="en-US" altLang="en-US" sz="2900" dirty="0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2900" dirty="0"/>
              <a:t>(a)	</a:t>
            </a:r>
            <a:r>
              <a:rPr lang="en-US" altLang="en-US" sz="2900" b="1" i="1" dirty="0"/>
              <a:t>Finish</a:t>
            </a:r>
            <a:r>
              <a:rPr lang="en-US" altLang="en-US" sz="2900" b="1" dirty="0"/>
              <a:t>[</a:t>
            </a:r>
            <a:r>
              <a:rPr lang="en-US" altLang="en-US" sz="2900" b="1" i="1" dirty="0" err="1"/>
              <a:t>i</a:t>
            </a:r>
            <a:r>
              <a:rPr lang="en-US" altLang="en-US" sz="2900" b="1" dirty="0"/>
              <a:t>] == </a:t>
            </a:r>
            <a:r>
              <a:rPr lang="en-US" altLang="en-US" sz="2900" b="1" i="1" dirty="0"/>
              <a:t>false</a:t>
            </a:r>
            <a:endParaRPr lang="en-US" altLang="en-US" sz="2900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2900" dirty="0"/>
              <a:t>(b)	</a:t>
            </a:r>
            <a:r>
              <a:rPr lang="en-US" altLang="en-US" sz="2900" b="1" i="1" dirty="0" err="1"/>
              <a:t>Request</a:t>
            </a:r>
            <a:r>
              <a:rPr lang="en-US" altLang="en-US" sz="2900" b="1" i="1" baseline="-25000" dirty="0" err="1"/>
              <a:t>i</a:t>
            </a:r>
            <a:r>
              <a:rPr lang="en-US" altLang="en-US" sz="2900" b="1" dirty="0"/>
              <a:t> </a:t>
            </a:r>
            <a:r>
              <a:rPr lang="en-US" altLang="en-US" sz="2900" b="1" dirty="0">
                <a:sym typeface="Symbol" pitchFamily="18" charset="2"/>
              </a:rPr>
              <a:t> </a:t>
            </a:r>
            <a:r>
              <a:rPr lang="en-US" altLang="en-US" sz="2900" b="1" i="1" dirty="0">
                <a:sym typeface="Symbol" pitchFamily="18" charset="2"/>
              </a:rPr>
              <a:t>Work</a:t>
            </a:r>
            <a:br>
              <a:rPr lang="en-US" altLang="en-US" sz="2900" b="1" i="1" dirty="0">
                <a:sym typeface="Symbol" pitchFamily="18" charset="2"/>
              </a:rPr>
            </a:br>
            <a:r>
              <a:rPr lang="en-US" altLang="en-US" sz="2900" dirty="0">
                <a:sym typeface="Symbol" pitchFamily="18" charset="2"/>
              </a:rPr>
              <a:t>If no such </a:t>
            </a:r>
            <a:r>
              <a:rPr lang="en-US" altLang="en-US" sz="2900" b="1" i="1" dirty="0" err="1">
                <a:sym typeface="Symbol" pitchFamily="18" charset="2"/>
              </a:rPr>
              <a:t>i</a:t>
            </a:r>
            <a:r>
              <a:rPr lang="en-US" altLang="en-US" sz="2900" b="1" dirty="0">
                <a:sym typeface="Symbol" pitchFamily="18" charset="2"/>
              </a:rPr>
              <a:t> </a:t>
            </a:r>
            <a:r>
              <a:rPr lang="en-US" altLang="en-US" sz="2900" dirty="0">
                <a:sym typeface="Symbol" pitchFamily="18" charset="2"/>
              </a:rPr>
              <a:t>exists, go to step 4</a:t>
            </a:r>
            <a:endParaRPr lang="en-US" altLang="en-US" sz="2900" dirty="0"/>
          </a:p>
          <a:p>
            <a:pPr>
              <a:buNone/>
            </a:pPr>
            <a:r>
              <a:rPr lang="en-US" altLang="en-US" sz="2900" i="1" dirty="0"/>
              <a:t>3.  </a:t>
            </a:r>
            <a:r>
              <a:rPr lang="en-US" altLang="en-US" sz="2900" b="1" i="1" dirty="0"/>
              <a:t>Work</a:t>
            </a:r>
            <a:r>
              <a:rPr lang="en-US" altLang="en-US" sz="2900" b="1" dirty="0"/>
              <a:t> = </a:t>
            </a:r>
            <a:r>
              <a:rPr lang="en-US" altLang="en-US" sz="2900" b="1" i="1" dirty="0"/>
              <a:t>Work</a:t>
            </a:r>
            <a:r>
              <a:rPr lang="en-US" altLang="en-US" sz="2900" b="1" dirty="0"/>
              <a:t> + </a:t>
            </a:r>
            <a:r>
              <a:rPr lang="en-US" altLang="en-US" sz="2900" b="1" i="1" dirty="0" err="1"/>
              <a:t>Allocation</a:t>
            </a:r>
            <a:r>
              <a:rPr lang="en-US" altLang="en-US" sz="2900" b="1" i="1" baseline="-25000" dirty="0" err="1"/>
              <a:t>i</a:t>
            </a:r>
            <a:br>
              <a:rPr lang="en-US" altLang="en-US" sz="2900" b="1" dirty="0"/>
            </a:br>
            <a:r>
              <a:rPr lang="en-US" altLang="en-US" sz="2900" b="1" i="1" dirty="0"/>
              <a:t>Finish</a:t>
            </a:r>
            <a:r>
              <a:rPr lang="en-US" altLang="en-US" sz="2900" b="1" dirty="0"/>
              <a:t>[</a:t>
            </a:r>
            <a:r>
              <a:rPr lang="en-US" altLang="en-US" sz="2900" b="1" i="1" dirty="0" err="1"/>
              <a:t>i</a:t>
            </a:r>
            <a:r>
              <a:rPr lang="en-US" altLang="en-US" sz="2900" b="1" dirty="0"/>
              <a:t>] = </a:t>
            </a:r>
            <a:r>
              <a:rPr lang="en-US" altLang="en-US" sz="2900" b="1" i="1" dirty="0"/>
              <a:t>true</a:t>
            </a:r>
            <a:br>
              <a:rPr lang="en-US" altLang="en-US" sz="2900" b="1" dirty="0"/>
            </a:br>
            <a:r>
              <a:rPr lang="en-US" altLang="en-US" sz="2900" dirty="0"/>
              <a:t>go to step 2</a:t>
            </a:r>
          </a:p>
          <a:p>
            <a:pPr marL="457200" indent="-457200">
              <a:buAutoNum type="arabicPeriod" startAt="4"/>
            </a:pPr>
            <a:r>
              <a:rPr lang="en-US" altLang="en-US" sz="2900" dirty="0"/>
              <a:t>If </a:t>
            </a:r>
            <a:r>
              <a:rPr lang="en-US" altLang="en-US" sz="2900" b="1" i="1" dirty="0"/>
              <a:t>Finish[</a:t>
            </a:r>
            <a:r>
              <a:rPr lang="en-US" altLang="en-US" sz="2900" b="1" i="1" dirty="0" err="1"/>
              <a:t>i</a:t>
            </a:r>
            <a:r>
              <a:rPr lang="en-US" altLang="en-US" sz="2900" b="1" i="1" dirty="0"/>
              <a:t>] == false</a:t>
            </a:r>
            <a:r>
              <a:rPr lang="en-US" altLang="en-US" sz="2900" dirty="0"/>
              <a:t>, for some </a:t>
            </a:r>
            <a:r>
              <a:rPr lang="en-US" altLang="en-US" sz="2900" b="1" i="1" dirty="0" err="1"/>
              <a:t>i</a:t>
            </a:r>
            <a:r>
              <a:rPr lang="en-US" altLang="en-US" sz="2900" dirty="0"/>
              <a:t>, 1 </a:t>
            </a:r>
            <a:r>
              <a:rPr lang="en-US" altLang="en-US" sz="2900" dirty="0">
                <a:sym typeface="Symbol" pitchFamily="18" charset="2"/>
              </a:rPr>
              <a:t> </a:t>
            </a:r>
            <a:r>
              <a:rPr lang="en-US" altLang="en-US" sz="2900" b="1" i="1" dirty="0" err="1">
                <a:sym typeface="Symbol" pitchFamily="18" charset="2"/>
              </a:rPr>
              <a:t>i</a:t>
            </a:r>
            <a:r>
              <a:rPr lang="en-US" altLang="en-US" sz="2900" dirty="0">
                <a:sym typeface="Symbol" pitchFamily="18" charset="2"/>
              </a:rPr>
              <a:t>   </a:t>
            </a:r>
            <a:r>
              <a:rPr lang="en-US" altLang="en-US" sz="2900" b="1" i="1" dirty="0">
                <a:sym typeface="Symbol" pitchFamily="18" charset="2"/>
              </a:rPr>
              <a:t>n</a:t>
            </a:r>
            <a:r>
              <a:rPr lang="en-US" altLang="en-US" sz="2900" dirty="0">
                <a:sym typeface="Symbol" pitchFamily="18" charset="2"/>
              </a:rPr>
              <a:t>, then the system is in deadlock state. Moreover, if </a:t>
            </a:r>
            <a:r>
              <a:rPr lang="en-US" altLang="en-US" sz="2900" b="1" i="1" dirty="0">
                <a:sym typeface="Symbol" pitchFamily="18" charset="2"/>
              </a:rPr>
              <a:t>Finish</a:t>
            </a:r>
            <a:r>
              <a:rPr lang="en-US" altLang="en-US" sz="2900" b="1" dirty="0">
                <a:sym typeface="Symbol" pitchFamily="18" charset="2"/>
              </a:rPr>
              <a:t>[</a:t>
            </a:r>
            <a:r>
              <a:rPr lang="en-US" altLang="en-US" sz="2900" b="1" i="1" dirty="0" err="1">
                <a:sym typeface="Symbol" pitchFamily="18" charset="2"/>
              </a:rPr>
              <a:t>i</a:t>
            </a:r>
            <a:r>
              <a:rPr lang="en-US" altLang="en-US" sz="2900" b="1" dirty="0">
                <a:sym typeface="Symbol" pitchFamily="18" charset="2"/>
              </a:rPr>
              <a:t>] == </a:t>
            </a:r>
            <a:r>
              <a:rPr lang="en-US" altLang="en-US" sz="2900" b="1" i="1" dirty="0">
                <a:sym typeface="Symbol" pitchFamily="18" charset="2"/>
              </a:rPr>
              <a:t>false</a:t>
            </a:r>
            <a:r>
              <a:rPr lang="en-US" altLang="en-US" sz="2900" dirty="0">
                <a:sym typeface="Symbol" pitchFamily="18" charset="2"/>
              </a:rPr>
              <a:t>, then </a:t>
            </a:r>
            <a:r>
              <a:rPr lang="en-US" altLang="en-US" sz="2900" b="1" i="1" dirty="0">
                <a:sym typeface="Symbol" pitchFamily="18" charset="2"/>
              </a:rPr>
              <a:t>P</a:t>
            </a:r>
            <a:r>
              <a:rPr lang="en-US" altLang="en-US" sz="2900" b="1" i="1" baseline="-25000" dirty="0">
                <a:sym typeface="Symbol" pitchFamily="18" charset="2"/>
              </a:rPr>
              <a:t>i</a:t>
            </a:r>
            <a:r>
              <a:rPr lang="en-US" altLang="en-US" sz="2900" dirty="0">
                <a:sym typeface="Symbol" pitchFamily="18" charset="2"/>
              </a:rPr>
              <a:t> is deadlocked.</a:t>
            </a:r>
          </a:p>
          <a:p>
            <a:pPr marL="457200" indent="-457200">
              <a:buNone/>
            </a:pPr>
            <a:r>
              <a:rPr lang="en-US" altLang="en-US" sz="2900" b="1" dirty="0">
                <a:solidFill>
                  <a:srgbClr val="FF0066"/>
                </a:solidFill>
                <a:sym typeface="Symbol" pitchFamily="18" charset="2"/>
              </a:rPr>
              <a:t>Algorithm requires an order of O(</a:t>
            </a:r>
            <a:r>
              <a:rPr lang="en-US" altLang="en-US" sz="2900" b="1" i="1" dirty="0">
                <a:solidFill>
                  <a:srgbClr val="FF0066"/>
                </a:solidFill>
                <a:sym typeface="Symbol" pitchFamily="18" charset="2"/>
              </a:rPr>
              <a:t>m </a:t>
            </a:r>
            <a:r>
              <a:rPr lang="en-US" altLang="en-US" sz="2900" b="1" dirty="0">
                <a:solidFill>
                  <a:srgbClr val="FF0066"/>
                </a:solidFill>
                <a:sym typeface="Symbol" pitchFamily="18" charset="2"/>
              </a:rPr>
              <a:t>x</a:t>
            </a:r>
            <a:r>
              <a:rPr lang="en-US" altLang="en-US" sz="2900" b="1" i="1" dirty="0">
                <a:solidFill>
                  <a:srgbClr val="FF0066"/>
                </a:solidFill>
                <a:sym typeface="Symbol" pitchFamily="18" charset="2"/>
              </a:rPr>
              <a:t> n</a:t>
            </a:r>
            <a:r>
              <a:rPr lang="en-US" altLang="en-US" sz="2900" b="1" baseline="30000" dirty="0">
                <a:solidFill>
                  <a:srgbClr val="FF0066"/>
                </a:solidFill>
                <a:sym typeface="Symbol" pitchFamily="18" charset="2"/>
              </a:rPr>
              <a:t>2</a:t>
            </a:r>
            <a:r>
              <a:rPr lang="en-US" altLang="en-US" sz="2900" b="1" dirty="0">
                <a:solidFill>
                  <a:srgbClr val="FF0066"/>
                </a:solidFill>
                <a:sym typeface="Symbol" pitchFamily="18" charset="2"/>
              </a:rPr>
              <a:t>) operations to detect whether the system is in deadlocked state</a:t>
            </a:r>
            <a:endParaRPr lang="en-US" altLang="en-US" sz="2900" dirty="0">
              <a:solidFill>
                <a:srgbClr val="FF0066"/>
              </a:solidFill>
            </a:endParaRPr>
          </a:p>
          <a:p>
            <a:pPr marL="457200" indent="-457200">
              <a:buAutoNum type="arabicPeriod" startAt="4"/>
            </a:pPr>
            <a:endParaRPr lang="en-US" altLang="en-US" sz="2900" dirty="0">
              <a:sym typeface="Symbol" pitchFamily="18" charset="2"/>
            </a:endParaRPr>
          </a:p>
          <a:p>
            <a:pPr>
              <a:buNone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FF1821-E187-E7E3-E8AD-0178F1262C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19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2910266" y="200899"/>
            <a:ext cx="7627106" cy="561102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Example of Detection Algorithm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772887" y="1463040"/>
            <a:ext cx="10722428" cy="4467497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900" dirty="0"/>
              <a:t>Five processes </a:t>
            </a:r>
            <a:r>
              <a:rPr lang="en-US" altLang="en-US" sz="2900" b="1" i="1" dirty="0"/>
              <a:t>P</a:t>
            </a:r>
            <a:r>
              <a:rPr lang="en-US" altLang="en-US" sz="2900" b="1" baseline="-25000" dirty="0"/>
              <a:t>0</a:t>
            </a:r>
            <a:r>
              <a:rPr lang="en-US" altLang="en-US" sz="2900" dirty="0"/>
              <a:t> through </a:t>
            </a:r>
            <a:r>
              <a:rPr lang="en-US" altLang="en-US" sz="2900" b="1" i="1" dirty="0"/>
              <a:t>P</a:t>
            </a:r>
            <a:r>
              <a:rPr lang="en-US" altLang="en-US" sz="2900" b="1" baseline="-25000" dirty="0"/>
              <a:t>4</a:t>
            </a:r>
            <a:r>
              <a:rPr lang="en-US" altLang="en-US" sz="2900" dirty="0"/>
              <a:t>;       </a:t>
            </a:r>
            <a:br>
              <a:rPr lang="en-US" altLang="en-US" sz="2900" dirty="0"/>
            </a:br>
            <a:r>
              <a:rPr lang="en-US" altLang="en-US" sz="2900" dirty="0"/>
              <a:t>Three Resources  A,B,C :    A has 7 , </a:t>
            </a:r>
            <a:r>
              <a:rPr lang="en-US" altLang="en-US" sz="2900" i="1" dirty="0"/>
              <a:t>B has </a:t>
            </a:r>
            <a:r>
              <a:rPr lang="en-US" altLang="en-US" sz="2900" dirty="0"/>
              <a:t>2 , and </a:t>
            </a:r>
            <a:r>
              <a:rPr lang="en-US" altLang="en-US" sz="2900" i="1" dirty="0"/>
              <a:t>C</a:t>
            </a:r>
            <a:r>
              <a:rPr lang="en-US" altLang="en-US" sz="2900" dirty="0"/>
              <a:t> has 6 instances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900" dirty="0"/>
              <a:t>Snapshot at time </a:t>
            </a:r>
            <a:r>
              <a:rPr lang="en-US" altLang="en-US" sz="2900" b="1" i="1" dirty="0"/>
              <a:t>T</a:t>
            </a:r>
            <a:r>
              <a:rPr lang="en-US" altLang="en-US" sz="2900" b="1" baseline="-25000" dirty="0"/>
              <a:t>0</a:t>
            </a:r>
            <a:r>
              <a:rPr lang="en-US" altLang="en-US" sz="2900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200" dirty="0"/>
              <a:t>			 </a:t>
            </a:r>
            <a:r>
              <a:rPr lang="en-US" altLang="en-US" sz="2200" i="1" u="sng" dirty="0"/>
              <a:t>Allocation</a:t>
            </a:r>
            <a:r>
              <a:rPr lang="en-US" altLang="en-US" sz="2200" i="1" dirty="0"/>
              <a:t>	</a:t>
            </a:r>
            <a:r>
              <a:rPr lang="en-US" altLang="en-US" sz="2200" i="1" u="sng" dirty="0"/>
              <a:t>Request</a:t>
            </a:r>
            <a:r>
              <a:rPr lang="en-US" altLang="en-US" sz="2200" i="1" dirty="0"/>
              <a:t>	</a:t>
            </a:r>
            <a:r>
              <a:rPr lang="en-US" altLang="en-US" sz="2200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200" dirty="0"/>
              <a:t>			</a:t>
            </a:r>
            <a:r>
              <a:rPr lang="en-US" altLang="en-US" sz="2200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200" dirty="0"/>
              <a:t>	        </a:t>
            </a:r>
            <a:r>
              <a:rPr lang="en-US" altLang="en-US" sz="2200" i="1" dirty="0"/>
              <a:t>P</a:t>
            </a:r>
            <a:r>
              <a:rPr lang="en-US" altLang="en-US" sz="2200" baseline="-25000" dirty="0"/>
              <a:t>0</a:t>
            </a:r>
            <a:r>
              <a:rPr lang="en-US" altLang="en-US" sz="2200" dirty="0"/>
              <a:t>	              0 1 0    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200" i="1" dirty="0"/>
              <a:t>            P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200" i="1" dirty="0"/>
              <a:t>            P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		              3 0 3                 0 0 0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200" i="1" dirty="0"/>
              <a:t>            P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		2 1 1 	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200" dirty="0"/>
              <a:t>	        </a:t>
            </a:r>
            <a:r>
              <a:rPr lang="en-US" altLang="en-US" sz="2200" i="1" dirty="0"/>
              <a:t>P</a:t>
            </a:r>
            <a:r>
              <a:rPr lang="en-US" altLang="en-US" sz="2200" baseline="-25000" dirty="0"/>
              <a:t>4	</a:t>
            </a:r>
            <a:r>
              <a:rPr lang="en-US" altLang="en-US" sz="2200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2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200" dirty="0"/>
              <a:t>Sequence &lt;</a:t>
            </a:r>
            <a:r>
              <a:rPr lang="en-US" altLang="en-US" sz="2200" b="1" i="1" dirty="0"/>
              <a:t>P</a:t>
            </a:r>
            <a:r>
              <a:rPr lang="en-US" altLang="en-US" sz="2200" b="1" i="1" baseline="-25000" dirty="0"/>
              <a:t>0</a:t>
            </a:r>
            <a:r>
              <a:rPr lang="en-US" altLang="en-US" sz="2200" b="1" i="1" dirty="0"/>
              <a:t>, P</a:t>
            </a:r>
            <a:r>
              <a:rPr lang="en-US" altLang="en-US" sz="2200" b="1" i="1" baseline="-25000" dirty="0"/>
              <a:t>2</a:t>
            </a:r>
            <a:r>
              <a:rPr lang="en-US" altLang="en-US" sz="2200" b="1" i="1" dirty="0"/>
              <a:t>, P</a:t>
            </a:r>
            <a:r>
              <a:rPr lang="en-US" altLang="en-US" sz="2200" b="1" i="1" baseline="-25000" dirty="0"/>
              <a:t>3</a:t>
            </a:r>
            <a:r>
              <a:rPr lang="en-US" altLang="en-US" sz="2200" b="1" i="1" dirty="0"/>
              <a:t>, P</a:t>
            </a:r>
            <a:r>
              <a:rPr lang="en-US" altLang="en-US" sz="2200" b="1" i="1" baseline="-25000" dirty="0"/>
              <a:t>1</a:t>
            </a:r>
            <a:r>
              <a:rPr lang="en-US" altLang="en-US" sz="2200" b="1" i="1" dirty="0"/>
              <a:t>, P</a:t>
            </a:r>
            <a:r>
              <a:rPr lang="en-US" altLang="en-US" sz="2200" b="1" i="1" baseline="-25000" dirty="0"/>
              <a:t>4</a:t>
            </a:r>
            <a:r>
              <a:rPr lang="en-US" altLang="en-US" sz="2200" dirty="0"/>
              <a:t>&gt;    OR   &lt;P0,P2,P3,P4,P1&gt;   will result in </a:t>
            </a:r>
            <a:r>
              <a:rPr lang="en-US" altLang="en-US" sz="2200" b="1" i="1" dirty="0"/>
              <a:t>Finish[</a:t>
            </a:r>
            <a:r>
              <a:rPr lang="en-US" altLang="en-US" sz="2200" b="1" i="1" dirty="0" err="1"/>
              <a:t>i</a:t>
            </a:r>
            <a:r>
              <a:rPr lang="en-US" altLang="en-US" sz="2200" b="1" i="1" dirty="0"/>
              <a:t>] = true </a:t>
            </a:r>
            <a:r>
              <a:rPr lang="en-US" altLang="en-US" sz="2200" dirty="0"/>
              <a:t>for all </a:t>
            </a:r>
            <a:r>
              <a:rPr lang="en-US" altLang="en-US" sz="2200" b="1" i="1" dirty="0" err="1"/>
              <a:t>i</a:t>
            </a:r>
            <a:r>
              <a:rPr lang="en-US" altLang="en-US" sz="2200" b="1" i="1" dirty="0"/>
              <a:t>.</a:t>
            </a:r>
            <a:endParaRPr lang="en-US" altLang="en-US" sz="2200" b="1" dirty="0"/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B37C4-C3D2-5AE9-5DC5-C082DA5C55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55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200" b="1" i="1" dirty="0">
                <a:solidFill>
                  <a:srgbClr val="FF0000"/>
                </a:solidFill>
              </a:rPr>
              <a:t>P</a:t>
            </a:r>
            <a:r>
              <a:rPr lang="en-US" altLang="en-US" sz="2200" b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2200" dirty="0">
                <a:solidFill>
                  <a:srgbClr val="FF0000"/>
                </a:solidFill>
              </a:rPr>
              <a:t> requests an additional instance of type</a:t>
            </a:r>
            <a:r>
              <a:rPr lang="en-US" altLang="en-US" sz="2200" i="1" dirty="0">
                <a:solidFill>
                  <a:srgbClr val="FF0000"/>
                </a:solidFill>
              </a:rPr>
              <a:t> </a:t>
            </a:r>
            <a:r>
              <a:rPr lang="en-US" altLang="en-US" sz="2200" b="1" i="1" dirty="0">
                <a:solidFill>
                  <a:srgbClr val="FF0000"/>
                </a:solidFill>
              </a:rPr>
              <a:t>C</a:t>
            </a:r>
            <a:endParaRPr lang="en-US" altLang="en-US" sz="2200" b="1" dirty="0">
              <a:solidFill>
                <a:srgbClr val="FF0000"/>
              </a:solidFill>
            </a:endParaRP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200" dirty="0"/>
              <a:t>			</a:t>
            </a:r>
            <a:r>
              <a:rPr lang="en-US" altLang="en-US" sz="2200" i="1" u="sng" dirty="0"/>
              <a:t>Request</a:t>
            </a:r>
            <a:endParaRPr lang="en-US" altLang="en-US" sz="2200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200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baseline="-25000" dirty="0"/>
              <a:t>0</a:t>
            </a:r>
            <a:r>
              <a:rPr lang="en-US" altLang="en-US" sz="2200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200" dirty="0"/>
              <a:t>		 </a:t>
            </a:r>
            <a:r>
              <a:rPr lang="en-US" altLang="en-US" sz="2200" i="1" dirty="0"/>
              <a:t>P</a:t>
            </a:r>
            <a:r>
              <a:rPr lang="en-US" altLang="en-US" sz="2200" baseline="-25000" dirty="0"/>
              <a:t>4</a:t>
            </a:r>
            <a:r>
              <a:rPr lang="en-US" altLang="en-US" sz="2200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22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200" dirty="0"/>
              <a:t>State of the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200" dirty="0"/>
              <a:t>Can reclaim resources held by process </a:t>
            </a:r>
            <a:r>
              <a:rPr lang="en-US" altLang="en-US" sz="2200" b="1" i="1" dirty="0"/>
              <a:t>P</a:t>
            </a:r>
            <a:r>
              <a:rPr lang="en-US" altLang="en-US" sz="2200" b="1" baseline="-25000" dirty="0"/>
              <a:t>0</a:t>
            </a:r>
            <a:r>
              <a:rPr lang="en-US" altLang="en-US" sz="2200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200" dirty="0"/>
              <a:t>Deadlock exists, consisting of processes </a:t>
            </a:r>
            <a:r>
              <a:rPr lang="en-US" altLang="en-US" sz="2200" b="1" i="1" dirty="0"/>
              <a:t>P</a:t>
            </a:r>
            <a:r>
              <a:rPr lang="en-US" altLang="en-US" sz="2200" b="1" baseline="-25000" dirty="0"/>
              <a:t>1</a:t>
            </a:r>
            <a:r>
              <a:rPr lang="en-US" altLang="en-US" sz="2200" b="1" dirty="0"/>
              <a:t>, </a:t>
            </a:r>
            <a:r>
              <a:rPr lang="en-US" altLang="en-US" sz="2200" b="1" baseline="-25000" dirty="0"/>
              <a:t> </a:t>
            </a:r>
            <a:r>
              <a:rPr lang="en-US" altLang="en-US" sz="2200" b="1" i="1" dirty="0"/>
              <a:t>P</a:t>
            </a:r>
            <a:r>
              <a:rPr lang="en-US" altLang="en-US" sz="2200" b="1" baseline="-25000" dirty="0"/>
              <a:t>2</a:t>
            </a:r>
            <a:r>
              <a:rPr lang="en-US" altLang="en-US" sz="2200" b="1" dirty="0"/>
              <a:t>, </a:t>
            </a:r>
            <a:r>
              <a:rPr lang="en-US" altLang="en-US" sz="2200" b="1" i="1" dirty="0"/>
              <a:t>P</a:t>
            </a:r>
            <a:r>
              <a:rPr lang="en-US" altLang="en-US" sz="2200" b="1" baseline="-25000" dirty="0"/>
              <a:t>3</a:t>
            </a:r>
            <a:r>
              <a:rPr lang="en-US" altLang="en-US" sz="2200" dirty="0"/>
              <a:t>, and </a:t>
            </a:r>
            <a:r>
              <a:rPr lang="en-US" altLang="en-US" sz="2200" b="1" i="1" dirty="0"/>
              <a:t>P</a:t>
            </a:r>
            <a:r>
              <a:rPr lang="en-US" altLang="en-US" sz="2200" b="1" baseline="-25000" dirty="0"/>
              <a:t>4</a:t>
            </a:r>
            <a:endParaRPr lang="en-US" altLang="en-US" sz="2200" b="1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AB4143-0B1B-4501-B793-476C990BD3E1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90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AB4143-0B1B-4501-B793-476C990BD3E1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902676" y="1229307"/>
            <a:ext cx="10550769" cy="279724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When a detection algorithm determines that a deadlock exists then there are several available alternatives. There one possibility and that is to inform the operator about the deadlock and let him deal with this problem manually.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Another possibility is to let the system recover from the deadlock automatically. These are two options that are mainly used to break the deadlock.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2B745B-E07A-EE9B-E40C-E675E47E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294" y="180072"/>
            <a:ext cx="6767135" cy="54927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Recovery From Deadlock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63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425E8B-BE03-FCF7-143C-E7B5BD05E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30" y="1064723"/>
            <a:ext cx="10374084" cy="4982308"/>
          </a:xfrm>
          <a:ln>
            <a:solidFill>
              <a:srgbClr val="FF000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D24C6-577D-E770-1683-6C6874BA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FA261B-CBBB-30E4-8CF2-53000034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837" y="230755"/>
            <a:ext cx="7554255" cy="58986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Recovery From Deadlock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46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48EF-5E42-EAB4-7CE7-E8DC5AEB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70" y="184034"/>
            <a:ext cx="7400587" cy="697709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Recovery From Deadlock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0EBFE-EC55-BEBE-C0A4-CC53C41C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08EA-BF84-0BED-5C09-A9EDD91D3C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7728" y="1067934"/>
            <a:ext cx="10818586" cy="494098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Approaches To Breaking a Deadlock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1.Process Termination</a:t>
            </a:r>
          </a:p>
          <a:p>
            <a:pPr algn="just" rtl="0"/>
            <a:r>
              <a:rPr lang="en-US" sz="2400" dirty="0">
                <a:effectLst/>
              </a:rPr>
              <a:t>To eliminate the deadlock, we can simply kill one or more processes. For this, we use two methods: 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1" dirty="0"/>
              <a:t>Abort all the Deadlocked Processes</a:t>
            </a:r>
            <a:r>
              <a:rPr lang="en-US" sz="2400" dirty="0"/>
              <a:t>: Aborting all the processes will certainly break the deadlock but at a great expense. The deadlocked processes may have been computed for a long time,.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b="1" dirty="0"/>
              <a:t> Abort one process at a time until the deadlock is eliminated</a:t>
            </a:r>
            <a:r>
              <a:rPr lang="en-US" sz="2400" dirty="0"/>
              <a:t>: Abort one deadlocked process at a time, until the </a:t>
            </a:r>
            <a:r>
              <a:rPr lang="en-US" sz="2400" dirty="0">
                <a:hlinkClick r:id="rId2"/>
              </a:rPr>
              <a:t>deadlock </a:t>
            </a:r>
            <a:r>
              <a:rPr lang="en-US" sz="2400" dirty="0"/>
              <a:t>cycle is eliminated from the system.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054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AB4143-0B1B-4501-B793-476C990BD3E1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620486" y="1874728"/>
            <a:ext cx="11310257" cy="267765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b="1" dirty="0"/>
              <a:t>Selecting a victim </a:t>
            </a:r>
            <a:r>
              <a:rPr lang="en-US" altLang="en-US" sz="2800" dirty="0"/>
              <a:t>– minimize cost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b="1" dirty="0"/>
              <a:t>Rollback</a:t>
            </a:r>
            <a:r>
              <a:rPr lang="en-US" altLang="en-US" sz="2800" dirty="0"/>
              <a:t> – return to some safe state, restart process from that state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b="1" dirty="0"/>
              <a:t>Starvation</a:t>
            </a:r>
            <a:r>
              <a:rPr lang="en-US" altLang="en-US" sz="2800" dirty="0"/>
              <a:t> – The same process may always be picked as a victim, including the number of rollbacks in the cost factor.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EE0619-9369-0F53-9134-F0B05CDC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22" y="439395"/>
            <a:ext cx="10424735" cy="534424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Recovery from Deadlock:  Resource Preemption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7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AB4143-0B1B-4501-B793-476C990BD3E1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925286" y="1735578"/>
            <a:ext cx="10703600" cy="373345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dirty="0"/>
              <a:t>Abort all deadlocked processes</a:t>
            </a:r>
            <a:br>
              <a:rPr lang="en-US" altLang="en-US" sz="2000" dirty="0"/>
            </a:br>
            <a:r>
              <a:rPr lang="en-US" altLang="en-US" sz="2000" dirty="0"/>
              <a:t>Abort one process at a time until the deadlock cycle is eliminated</a:t>
            </a:r>
            <a:br>
              <a:rPr lang="en-US" altLang="en-US" sz="2000" dirty="0"/>
            </a:br>
            <a:r>
              <a:rPr lang="en-US" altLang="en-US" sz="2000" dirty="0"/>
              <a:t>In which order should we choose to abort?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altLang="en-US" sz="2000" dirty="0"/>
              <a:t>Priority of the process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altLang="en-US" sz="2000" dirty="0"/>
              <a:t>How long process has computed, and how much longer to completion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altLang="en-US" sz="2000" dirty="0"/>
              <a:t>Resources the process has used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altLang="en-US" sz="2000" dirty="0"/>
              <a:t>Resources process needs to complete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altLang="en-US" sz="2000" dirty="0"/>
              <a:t>How many processes will need to be terminated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altLang="en-US" sz="2000" dirty="0"/>
              <a:t>Is the process interactive or batch?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42B2C-CC75-8D2C-9176-09DAC896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08" y="488834"/>
            <a:ext cx="10838392" cy="55619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Recovery from Deadlock:  Process Termination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749136-8EFF-2DA4-E893-C3BC899A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B0695E77-39FC-7B96-E679-D6D1CCADCD41}"/>
              </a:ext>
            </a:extLst>
          </p:cNvPr>
          <p:cNvSpPr/>
          <p:nvPr/>
        </p:nvSpPr>
        <p:spPr>
          <a:xfrm>
            <a:off x="4471372" y="45497"/>
            <a:ext cx="3758228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AIM OF THE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DD339-3C6C-5867-F3BF-3CDFB152B9FC}"/>
              </a:ext>
            </a:extLst>
          </p:cNvPr>
          <p:cNvSpPr txBox="1"/>
          <p:nvPr/>
        </p:nvSpPr>
        <p:spPr>
          <a:xfrm>
            <a:off x="1460714" y="444410"/>
            <a:ext cx="10731286" cy="8422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Poppins"/>
              </a:rPr>
              <a:t>To familiarize students with the basic concept of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Poppins"/>
              </a:rPr>
              <a:t> </a:t>
            </a:r>
            <a:r>
              <a:rPr lang="en-IN" dirty="0"/>
              <a:t>Deadlocks.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cs typeface="Poppin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Poppins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F6D0E5DA-11C1-719E-AD4C-BFFC3E79FABA}"/>
              </a:ext>
            </a:extLst>
          </p:cNvPr>
          <p:cNvSpPr/>
          <p:nvPr/>
        </p:nvSpPr>
        <p:spPr>
          <a:xfrm>
            <a:off x="3740117" y="1280889"/>
            <a:ext cx="449085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INSTRUCTIONAL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9F659-6E61-9057-057C-5A07E18557B0}"/>
              </a:ext>
            </a:extLst>
          </p:cNvPr>
          <p:cNvSpPr txBox="1"/>
          <p:nvPr/>
        </p:nvSpPr>
        <p:spPr>
          <a:xfrm>
            <a:off x="1131452" y="1740265"/>
            <a:ext cx="9929091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This Session is designed to:</a:t>
            </a:r>
          </a:p>
          <a:p>
            <a:pPr marL="342900" lvl="0" indent="-342900">
              <a:buFontTx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Demonstrate what is meant by </a:t>
            </a:r>
            <a:r>
              <a:rPr lang="en-IN" noProof="0" dirty="0"/>
              <a:t>Banker’s Algorithm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.</a:t>
            </a:r>
          </a:p>
          <a:p>
            <a:pPr marL="342900" lvl="0" indent="-342900"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</a:rPr>
              <a:t>Demonstrate problems on Banker’s Algorithm</a:t>
            </a:r>
            <a:r>
              <a:rPr lang="en-US" dirty="0"/>
              <a:t>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/>
            </a:endParaRPr>
          </a:p>
          <a:p>
            <a:pPr marL="342900" lvl="0" indent="-342900">
              <a:buFontTx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Describe the </a:t>
            </a:r>
            <a:r>
              <a:rPr lang="en-US" dirty="0"/>
              <a:t>Methods for  Deadlock Detection and Recovery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.</a:t>
            </a:r>
          </a:p>
          <a:p>
            <a:pPr lvl="0" defTabSz="457200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8FB76C61-C655-405A-2FFC-F11775F3DFF4}"/>
              </a:ext>
            </a:extLst>
          </p:cNvPr>
          <p:cNvSpPr/>
          <p:nvPr/>
        </p:nvSpPr>
        <p:spPr>
          <a:xfrm>
            <a:off x="4050128" y="3962713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LEARNING 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251FE-929F-DBE9-80E0-2FBE8CE3F39A}"/>
              </a:ext>
            </a:extLst>
          </p:cNvPr>
          <p:cNvSpPr txBox="1"/>
          <p:nvPr/>
        </p:nvSpPr>
        <p:spPr>
          <a:xfrm>
            <a:off x="1589757" y="4353411"/>
            <a:ext cx="8791575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At the end of this session, you should be able to:</a:t>
            </a:r>
          </a:p>
          <a:p>
            <a:pPr marL="342900" lvl="0" indent="-342900">
              <a:buFontTx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Defines what Deadlock is.</a:t>
            </a:r>
          </a:p>
          <a:p>
            <a:pPr marL="342900" lvl="0" indent="-342900">
              <a:buFontTx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Defines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altLang="en-US" sz="1600" dirty="0">
                <a:latin typeface="Bookman Old Style" pitchFamily="18" charset="0"/>
              </a:rPr>
              <a:t>Wait-for Graph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Summarize the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Concept of Deadlock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1329688" y="906488"/>
            <a:ext cx="9963152" cy="4390878"/>
          </a:xfrm>
          <a:prstGeom prst="roundRect">
            <a:avLst/>
          </a:prstGeom>
          <a:solidFill>
            <a:srgbClr val="CD8D0D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6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Team – Operating System 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3054" y="2560321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584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1867364" y="400742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Example of Banker</a:t>
            </a:r>
            <a:r>
              <a:rPr lang="ja-JP" altLang="en-US" sz="2800" dirty="0">
                <a:solidFill>
                  <a:srgbClr val="FF0000"/>
                </a:solidFill>
              </a:rPr>
              <a:t>’</a:t>
            </a:r>
            <a:r>
              <a:rPr lang="en-US" altLang="ja-JP" sz="2800" dirty="0">
                <a:solidFill>
                  <a:srgbClr val="FF0000"/>
                </a:solidFill>
              </a:rPr>
              <a:t>s Algorithm for </a:t>
            </a:r>
            <a:r>
              <a:rPr lang="en-IN" sz="2800" dirty="0">
                <a:solidFill>
                  <a:srgbClr val="FF0000"/>
                </a:solidFill>
              </a:rPr>
              <a:t>Avoidance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2865847" y="1049235"/>
            <a:ext cx="8096067" cy="5307115"/>
          </a:xfrm>
        </p:spPr>
        <p:txBody>
          <a:bodyPr>
            <a:no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	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ABF686-2D58-5D39-4241-258AE65F95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54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1306286" y="992777"/>
            <a:ext cx="9748569" cy="4911633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400" dirty="0"/>
              <a:t>The content of the matrix </a:t>
            </a:r>
            <a:r>
              <a:rPr lang="en-US" altLang="en-US" sz="2400" b="1" i="1" dirty="0"/>
              <a:t>Need</a:t>
            </a:r>
            <a:r>
              <a:rPr lang="en-US" altLang="en-US" sz="2400" dirty="0"/>
              <a:t> is defined to be </a:t>
            </a:r>
            <a:r>
              <a:rPr lang="en-US" altLang="en-US" sz="2400" b="1" i="1" dirty="0"/>
              <a:t>Max</a:t>
            </a:r>
            <a:r>
              <a:rPr lang="en-US" altLang="en-US" sz="2400" b="1" dirty="0"/>
              <a:t> – </a:t>
            </a:r>
            <a:r>
              <a:rPr lang="en-US" altLang="en-US" sz="2400" b="1" i="1" dirty="0"/>
              <a:t>Allocation</a:t>
            </a:r>
            <a:endParaRPr lang="en-US" altLang="en-US" sz="2400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400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400" dirty="0"/>
              <a:t>			</a:t>
            </a:r>
            <a:r>
              <a:rPr lang="en-US" altLang="en-US" sz="2400" i="1" u="sng" dirty="0"/>
              <a:t>Need</a:t>
            </a:r>
            <a:endParaRPr lang="en-US" altLang="en-US" sz="2400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400" dirty="0"/>
              <a:t>			</a:t>
            </a:r>
            <a:r>
              <a:rPr lang="en-US" altLang="en-US" sz="2400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0	</a:t>
            </a:r>
            <a:r>
              <a:rPr lang="en-US" altLang="en-US" sz="2400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	</a:t>
            </a:r>
            <a:r>
              <a:rPr lang="en-US" altLang="en-US" sz="2400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	4 3 1 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400" dirty="0"/>
              <a:t>The system is in a safe state since the sequence &lt;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&gt; satisfies safety criteria</a:t>
            </a:r>
            <a:endParaRPr lang="en-US" altLang="en-US" sz="2400" baseline="-25000" dirty="0"/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905E24-220A-8AE9-2B22-2055028F9D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03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97F39-F61B-8A17-9D28-F9FA3986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" y="0"/>
            <a:ext cx="12049760" cy="62077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A6C1A-A2BC-E751-09B1-536B0B26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7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048184" y="172068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en-US" sz="2400" i="1" dirty="0">
                <a:solidFill>
                  <a:srgbClr val="FF0000"/>
                </a:solidFill>
              </a:rPr>
              <a:t>Consider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Request (1,0,2)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1564639" y="1143726"/>
            <a:ext cx="10048241" cy="4946468"/>
          </a:xfrm>
        </p:spPr>
        <p:txBody>
          <a:bodyPr>
            <a:normAutofit fontScale="62500" lnSpcReduction="20000"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900" dirty="0"/>
              <a:t>Check that Request </a:t>
            </a:r>
            <a:r>
              <a:rPr lang="en-US" altLang="en-US" sz="2900" dirty="0">
                <a:sym typeface="Symbol" pitchFamily="18" charset="2"/>
              </a:rPr>
              <a:t> Available (that is, (1,0,2)  (3,3,2)  true</a:t>
            </a:r>
            <a:endParaRPr lang="en-US" altLang="en-US" sz="2900" i="1" dirty="0">
              <a:sym typeface="Symbol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900" i="1" dirty="0"/>
              <a:t>			</a:t>
            </a:r>
            <a:r>
              <a:rPr lang="en-US" altLang="en-US" sz="2900" i="1" u="sng" dirty="0"/>
              <a:t>Allocation</a:t>
            </a:r>
            <a:r>
              <a:rPr lang="en-US" altLang="en-US" sz="2900" i="1" dirty="0"/>
              <a:t>	</a:t>
            </a:r>
            <a:r>
              <a:rPr lang="en-US" altLang="en-US" sz="2900" i="1" u="sng" dirty="0"/>
              <a:t>Need</a:t>
            </a:r>
            <a:r>
              <a:rPr lang="en-US" altLang="en-US" sz="2900" i="1" dirty="0"/>
              <a:t>	   </a:t>
            </a:r>
            <a:r>
              <a:rPr lang="en-US" altLang="en-US" sz="2900" i="1" u="sng" dirty="0"/>
              <a:t>Available</a:t>
            </a:r>
            <a:endParaRPr lang="en-US" altLang="en-US" sz="2900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900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900" dirty="0"/>
              <a:t>		</a:t>
            </a:r>
            <a:r>
              <a:rPr lang="en-US" altLang="en-US" sz="2900" i="1" dirty="0"/>
              <a:t>P</a:t>
            </a:r>
            <a:r>
              <a:rPr lang="en-US" altLang="en-US" sz="2900" baseline="-25000" dirty="0"/>
              <a:t>0</a:t>
            </a:r>
            <a:r>
              <a:rPr lang="en-US" altLang="en-US" sz="2900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900" dirty="0"/>
              <a:t>		</a:t>
            </a:r>
            <a:r>
              <a:rPr lang="en-US" altLang="en-US" sz="2900" i="1" dirty="0"/>
              <a:t>P</a:t>
            </a:r>
            <a:r>
              <a:rPr lang="en-US" altLang="en-US" sz="2900" baseline="-25000" dirty="0"/>
              <a:t>1</a:t>
            </a:r>
            <a:r>
              <a:rPr lang="en-US" altLang="en-US" sz="2900" dirty="0"/>
              <a:t>	        3 0 2              0 2 0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900" dirty="0"/>
              <a:t>		</a:t>
            </a:r>
            <a:r>
              <a:rPr lang="en-US" altLang="en-US" sz="2900" i="1" dirty="0"/>
              <a:t>P</a:t>
            </a:r>
            <a:r>
              <a:rPr lang="en-US" altLang="en-US" sz="2900" baseline="-25000" dirty="0"/>
              <a:t>2</a:t>
            </a:r>
            <a:r>
              <a:rPr lang="en-US" altLang="en-US" sz="2900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900" dirty="0"/>
              <a:t>		</a:t>
            </a:r>
            <a:r>
              <a:rPr lang="en-US" altLang="en-US" sz="2900" i="1" dirty="0"/>
              <a:t>P</a:t>
            </a:r>
            <a:r>
              <a:rPr lang="en-US" altLang="en-US" sz="2900" baseline="-25000" dirty="0"/>
              <a:t>3</a:t>
            </a:r>
            <a:r>
              <a:rPr lang="en-US" altLang="en-US" sz="2900" dirty="0"/>
              <a:t>	2 1 1 	 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900" dirty="0"/>
              <a:t>		</a:t>
            </a:r>
            <a:r>
              <a:rPr lang="en-US" altLang="en-US" sz="2900" i="1" dirty="0"/>
              <a:t>P</a:t>
            </a:r>
            <a:r>
              <a:rPr lang="en-US" altLang="en-US" sz="2900" baseline="-25000" dirty="0"/>
              <a:t>4</a:t>
            </a:r>
            <a:r>
              <a:rPr lang="en-US" altLang="en-US" sz="2900" dirty="0"/>
              <a:t>	0 0 2 	 4 3 1 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900" dirty="0"/>
              <a:t>Executing safety algorithm shows that sequence &lt; </a:t>
            </a:r>
            <a:r>
              <a:rPr lang="en-US" altLang="en-US" sz="2900" b="1" i="1" dirty="0"/>
              <a:t>P</a:t>
            </a:r>
            <a:r>
              <a:rPr lang="en-US" altLang="en-US" sz="2900" b="1" baseline="-25000" dirty="0"/>
              <a:t>1</a:t>
            </a:r>
            <a:r>
              <a:rPr lang="en-US" altLang="en-US" sz="2900" b="1" dirty="0"/>
              <a:t>, </a:t>
            </a:r>
            <a:r>
              <a:rPr lang="en-US" altLang="en-US" sz="2900" b="1" i="1" dirty="0"/>
              <a:t>P</a:t>
            </a:r>
            <a:r>
              <a:rPr lang="en-US" altLang="en-US" sz="2900" b="1" baseline="-25000" dirty="0"/>
              <a:t>3</a:t>
            </a:r>
            <a:r>
              <a:rPr lang="en-US" altLang="en-US" sz="2900" b="1" dirty="0"/>
              <a:t>, </a:t>
            </a:r>
            <a:r>
              <a:rPr lang="en-US" altLang="en-US" sz="2900" b="1" i="1" dirty="0"/>
              <a:t>P</a:t>
            </a:r>
            <a:r>
              <a:rPr lang="en-US" altLang="en-US" sz="2900" b="1" baseline="-25000" dirty="0"/>
              <a:t>4</a:t>
            </a:r>
            <a:r>
              <a:rPr lang="en-US" altLang="en-US" sz="2900" b="1" dirty="0"/>
              <a:t>, </a:t>
            </a:r>
            <a:r>
              <a:rPr lang="en-US" altLang="en-US" sz="2900" b="1" i="1" dirty="0"/>
              <a:t>P</a:t>
            </a:r>
            <a:r>
              <a:rPr lang="en-US" altLang="en-US" sz="2900" b="1" baseline="-25000" dirty="0"/>
              <a:t>0</a:t>
            </a:r>
            <a:r>
              <a:rPr lang="en-US" altLang="en-US" sz="2900" b="1" dirty="0"/>
              <a:t>, </a:t>
            </a:r>
            <a:r>
              <a:rPr lang="en-US" altLang="en-US" sz="2900" b="1" i="1" dirty="0"/>
              <a:t>P</a:t>
            </a:r>
            <a:r>
              <a:rPr lang="en-US" altLang="en-US" sz="2900" b="1" baseline="-25000" dirty="0"/>
              <a:t>2</a:t>
            </a:r>
            <a:r>
              <a:rPr lang="en-US" altLang="en-US" sz="2900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900" dirty="0"/>
              <a:t>Can request for (3,3,0) by </a:t>
            </a:r>
            <a:r>
              <a:rPr lang="en-US" altLang="en-US" sz="2900" b="1" i="1" dirty="0"/>
              <a:t>P</a:t>
            </a:r>
            <a:r>
              <a:rPr lang="en-US" altLang="en-US" sz="2900" b="1" baseline="-25000" dirty="0"/>
              <a:t>4</a:t>
            </a:r>
            <a:r>
              <a:rPr lang="en-US" altLang="en-US" sz="2900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900" dirty="0"/>
              <a:t>Can request for (0,2,0) by </a:t>
            </a:r>
            <a:r>
              <a:rPr lang="en-US" altLang="en-US" sz="2900" b="1" i="1" dirty="0"/>
              <a:t>P</a:t>
            </a:r>
            <a:r>
              <a:rPr lang="en-US" altLang="en-US" sz="2900" b="1" baseline="-25000" dirty="0"/>
              <a:t>0</a:t>
            </a:r>
            <a:r>
              <a:rPr lang="en-US" altLang="en-US" sz="2900" dirty="0"/>
              <a:t> be granted?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41BD3-A302-293E-66D6-196015D157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39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16A1-2342-46FF-1139-9DFE3E2B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C51ABE-B399-9CDE-FB9C-72048FC6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1279" y="152400"/>
            <a:ext cx="12659360" cy="62280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9B17C-8A62-8484-B386-80DC6891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96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214794" y="1608881"/>
            <a:ext cx="6092221" cy="3833976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US" altLang="en-US" sz="2400" dirty="0"/>
              <a:t>Allow system to enter deadlock state </a:t>
            </a:r>
          </a:p>
          <a:p>
            <a:r>
              <a:rPr lang="en-US" altLang="en-US" sz="2400" dirty="0"/>
              <a:t>Detection algorithm</a:t>
            </a:r>
          </a:p>
          <a:p>
            <a:r>
              <a:rPr lang="en-US" altLang="en-US" sz="2400" dirty="0"/>
              <a:t>Recovery scheme</a:t>
            </a:r>
            <a:endParaRPr lang="en-IN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178BD2-C25E-C59A-C62F-B08F0DCDF4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6AF5B-EAD2-5295-D82B-77C7BE98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80" y="893212"/>
            <a:ext cx="5416081" cy="495660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C68B777-7C93-95B4-AD69-061CC32D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810" y="114463"/>
            <a:ext cx="5904867" cy="544429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Deadlock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95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FECE1-F09A-BD3F-44E2-A8AEC85FCE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679940" y="1472874"/>
            <a:ext cx="11359660" cy="42248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600" dirty="0"/>
              <a:t>Maintain </a:t>
            </a:r>
            <a:r>
              <a:rPr lang="en-US" altLang="en-US" sz="2600" b="1" dirty="0">
                <a:solidFill>
                  <a:srgbClr val="3366FF"/>
                </a:solidFill>
              </a:rPr>
              <a:t>wait-for </a:t>
            </a:r>
            <a:r>
              <a:rPr lang="en-US" altLang="en-US" sz="2600" dirty="0"/>
              <a:t>graph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/>
              <a:t>Nodes are processes</a:t>
            </a:r>
          </a:p>
          <a:p>
            <a:pPr lvl="1">
              <a:lnSpc>
                <a:spcPct val="150000"/>
              </a:lnSpc>
            </a:pPr>
            <a:r>
              <a:rPr lang="en-US" altLang="en-US" sz="2600" b="1" i="1" dirty="0"/>
              <a:t>P</a:t>
            </a:r>
            <a:r>
              <a:rPr lang="en-US" altLang="en-US" sz="2600" b="1" i="1" baseline="-25000" dirty="0"/>
              <a:t>i</a:t>
            </a:r>
            <a:r>
              <a:rPr lang="en-US" altLang="en-US" sz="2600" b="1" dirty="0"/>
              <a:t> </a:t>
            </a:r>
            <a:r>
              <a:rPr lang="en-US" altLang="en-US" sz="2600" b="1" dirty="0">
                <a:sym typeface="Symbol" pitchFamily="18" charset="2"/>
              </a:rPr>
              <a:t> </a:t>
            </a:r>
            <a:r>
              <a:rPr lang="en-US" altLang="en-US" sz="2600" b="1" i="1" dirty="0" err="1">
                <a:sym typeface="Symbol" pitchFamily="18" charset="2"/>
              </a:rPr>
              <a:t>P</a:t>
            </a:r>
            <a:r>
              <a:rPr lang="en-US" altLang="en-US" sz="2600" b="1" i="1" baseline="-25000" dirty="0" err="1">
                <a:sym typeface="Symbol" pitchFamily="18" charset="2"/>
              </a:rPr>
              <a:t>j</a:t>
            </a:r>
            <a:r>
              <a:rPr lang="en-US" altLang="en-US" sz="2600" b="1" i="1" baseline="-25000" dirty="0">
                <a:sym typeface="Symbol" pitchFamily="18" charset="2"/>
              </a:rPr>
              <a:t>   </a:t>
            </a:r>
            <a:r>
              <a:rPr lang="en-US" altLang="en-US" sz="2600" dirty="0">
                <a:sym typeface="Symbol" pitchFamily="18" charset="2"/>
              </a:rPr>
              <a:t>if </a:t>
            </a:r>
            <a:r>
              <a:rPr lang="en-US" altLang="en-US" sz="2600" b="1" i="1" dirty="0">
                <a:sym typeface="Symbol" pitchFamily="18" charset="2"/>
              </a:rPr>
              <a:t>P</a:t>
            </a:r>
            <a:r>
              <a:rPr lang="en-US" altLang="en-US" sz="2600" b="1" i="1" baseline="-25000" dirty="0">
                <a:sym typeface="Symbol" pitchFamily="18" charset="2"/>
              </a:rPr>
              <a:t>i</a:t>
            </a:r>
            <a:r>
              <a:rPr lang="en-US" altLang="en-US" sz="2600" i="1" dirty="0">
                <a:sym typeface="Symbol" pitchFamily="18" charset="2"/>
              </a:rPr>
              <a:t> </a:t>
            </a:r>
            <a:r>
              <a:rPr lang="en-US" altLang="en-US" sz="2600" dirty="0">
                <a:sym typeface="Symbol" pitchFamily="18" charset="2"/>
              </a:rPr>
              <a:t>is waiting for</a:t>
            </a:r>
            <a:r>
              <a:rPr lang="en-US" altLang="en-US" sz="2600" i="1" dirty="0">
                <a:sym typeface="Symbol" pitchFamily="18" charset="2"/>
              </a:rPr>
              <a:t> </a:t>
            </a:r>
            <a:r>
              <a:rPr lang="en-US" altLang="en-US" sz="2600" b="1" i="1" dirty="0" err="1">
                <a:sym typeface="Symbol" pitchFamily="18" charset="2"/>
              </a:rPr>
              <a:t>P</a:t>
            </a:r>
            <a:r>
              <a:rPr lang="en-US" altLang="en-US" sz="2600" b="1" i="1" baseline="-25000" dirty="0" err="1">
                <a:sym typeface="Symbol" pitchFamily="18" charset="2"/>
              </a:rPr>
              <a:t>j</a:t>
            </a:r>
            <a:endParaRPr lang="en-US" altLang="en-US" sz="2600" b="1" i="1" dirty="0">
              <a:sym typeface="Symbol" pitchFamily="18" charset="2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600" dirty="0"/>
              <a:t>Periodically invoke an algorithm that searches for a cycle in the graph. If there is a cycle, there exists a deadlock.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600" dirty="0"/>
              <a:t>An algorithm to detect a cycle in a graph requires an order of</a:t>
            </a:r>
            <a:r>
              <a:rPr lang="en-US" altLang="en-US" sz="2600" i="1" dirty="0"/>
              <a:t> </a:t>
            </a:r>
            <a:r>
              <a:rPr lang="en-US" altLang="en-US" sz="2600" b="1" i="1" dirty="0"/>
              <a:t>n</a:t>
            </a:r>
            <a:r>
              <a:rPr lang="en-US" altLang="en-US" sz="2600" b="1" baseline="30000" dirty="0"/>
              <a:t>2</a:t>
            </a:r>
            <a:r>
              <a:rPr lang="en-US" altLang="en-US" sz="2600" b="1" dirty="0"/>
              <a:t> </a:t>
            </a:r>
            <a:r>
              <a:rPr lang="en-US" altLang="en-US" sz="2600" dirty="0"/>
              <a:t>operations, where </a:t>
            </a:r>
            <a:r>
              <a:rPr lang="en-US" altLang="en-US" sz="2600" b="1" i="1" dirty="0"/>
              <a:t>n</a:t>
            </a:r>
            <a:r>
              <a:rPr lang="en-US" altLang="en-US" sz="2600" dirty="0"/>
              <a:t> is the number of vertices in the graph.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0668E6-4F22-CAFD-5559-520F691F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751" y="290605"/>
            <a:ext cx="9728049" cy="77949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Single Instance of Each Resource Type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924987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1420</Words>
  <Application>Microsoft Office PowerPoint</Application>
  <PresentationFormat>Widescreen</PresentationFormat>
  <Paragraphs>166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Bookman Old Style</vt:lpstr>
      <vt:lpstr>Calibri</vt:lpstr>
      <vt:lpstr>Gill Sans MT</vt:lpstr>
      <vt:lpstr>Helvetica</vt:lpstr>
      <vt:lpstr>Monotype Sorts</vt:lpstr>
      <vt:lpstr>Poppins</vt:lpstr>
      <vt:lpstr>Symbol</vt:lpstr>
      <vt:lpstr>Wingdings</vt:lpstr>
      <vt:lpstr>Gallery</vt:lpstr>
      <vt:lpstr>COURSE NAME: Operating Systems   COURSE CODE: 23CS2104R/A </vt:lpstr>
      <vt:lpstr>PowerPoint Presentation</vt:lpstr>
      <vt:lpstr>Example of Banker’s Algorithm for Avoidance</vt:lpstr>
      <vt:lpstr>PowerPoint Presentation</vt:lpstr>
      <vt:lpstr>PowerPoint Presentation</vt:lpstr>
      <vt:lpstr>Consider P1 Request (1,0,2)</vt:lpstr>
      <vt:lpstr>PowerPoint Presentation</vt:lpstr>
      <vt:lpstr>Deadlock Detection</vt:lpstr>
      <vt:lpstr>Single Instance of Each Resource Type</vt:lpstr>
      <vt:lpstr>Resource-Allocation Graph and  Wait-for Graph</vt:lpstr>
      <vt:lpstr>Several Instances of a Resource Type</vt:lpstr>
      <vt:lpstr>   Detection Algorithm</vt:lpstr>
      <vt:lpstr>Example of Detection Algorithm</vt:lpstr>
      <vt:lpstr> </vt:lpstr>
      <vt:lpstr>Recovery From Deadlock</vt:lpstr>
      <vt:lpstr>Recovery From Deadlock</vt:lpstr>
      <vt:lpstr>Recovery From Deadlock </vt:lpstr>
      <vt:lpstr>Recovery from Deadlock:  Resource Preemption</vt:lpstr>
      <vt:lpstr>Recovery from Deadlock:  Process Termination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narne sravanthi</dc:creator>
  <cp:lastModifiedBy>narne sravanthi</cp:lastModifiedBy>
  <cp:revision>1</cp:revision>
  <dcterms:created xsi:type="dcterms:W3CDTF">2024-09-11T06:37:36Z</dcterms:created>
  <dcterms:modified xsi:type="dcterms:W3CDTF">2024-09-11T11:21:52Z</dcterms:modified>
</cp:coreProperties>
</file>