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handoutMasterIdLst>
    <p:handoutMasterId r:id="rId45"/>
  </p:handoutMasterIdLst>
  <p:sldIdLst>
    <p:sldId id="391" r:id="rId2"/>
    <p:sldId id="257" r:id="rId3"/>
    <p:sldId id="491"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6" r:id="rId19"/>
    <p:sldId id="507" r:id="rId20"/>
    <p:sldId id="489" r:id="rId21"/>
    <p:sldId id="258" r:id="rId22"/>
    <p:sldId id="259" r:id="rId23"/>
    <p:sldId id="263" r:id="rId24"/>
    <p:sldId id="266" r:id="rId25"/>
    <p:sldId id="267" r:id="rId26"/>
    <p:sldId id="280" r:id="rId27"/>
    <p:sldId id="265" r:id="rId28"/>
    <p:sldId id="264" r:id="rId29"/>
    <p:sldId id="260" r:id="rId30"/>
    <p:sldId id="262" r:id="rId31"/>
    <p:sldId id="269" r:id="rId32"/>
    <p:sldId id="268" r:id="rId33"/>
    <p:sldId id="261" r:id="rId34"/>
    <p:sldId id="270" r:id="rId35"/>
    <p:sldId id="276" r:id="rId36"/>
    <p:sldId id="275" r:id="rId37"/>
    <p:sldId id="274" r:id="rId38"/>
    <p:sldId id="273" r:id="rId39"/>
    <p:sldId id="272" r:id="rId40"/>
    <p:sldId id="271" r:id="rId41"/>
    <p:sldId id="278" r:id="rId42"/>
    <p:sldId id="29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2B15D-20F7-4503-BE89-DEF2931AAF25}" v="229" dt="2024-10-05T07:41:51.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4" autoAdjust="0"/>
    <p:restoredTop sz="94660"/>
  </p:normalViewPr>
  <p:slideViewPr>
    <p:cSldViewPr snapToGrid="0">
      <p:cViewPr>
        <p:scale>
          <a:sx n="58" d="100"/>
          <a:sy n="58" d="100"/>
        </p:scale>
        <p:origin x="110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ne sravanthi" userId="8ff4cd17b61d8485" providerId="LiveId" clId="{5AF2B15D-20F7-4503-BE89-DEF2931AAF25}"/>
    <pc:docChg chg="undo custSel addSld delSld modSld">
      <pc:chgData name="narne sravanthi" userId="8ff4cd17b61d8485" providerId="LiveId" clId="{5AF2B15D-20F7-4503-BE89-DEF2931AAF25}" dt="2024-10-05T13:37:23.878" v="1166" actId="14100"/>
      <pc:docMkLst>
        <pc:docMk/>
      </pc:docMkLst>
      <pc:sldChg chg="modSp">
        <pc:chgData name="narne sravanthi" userId="8ff4cd17b61d8485" providerId="LiveId" clId="{5AF2B15D-20F7-4503-BE89-DEF2931AAF25}" dt="2024-09-27T12:01:23.232" v="848" actId="20577"/>
        <pc:sldMkLst>
          <pc:docMk/>
          <pc:sldMk cId="2911844575" sldId="257"/>
        </pc:sldMkLst>
        <pc:spChg chg="mod">
          <ac:chgData name="narne sravanthi" userId="8ff4cd17b61d8485" providerId="LiveId" clId="{5AF2B15D-20F7-4503-BE89-DEF2931AAF25}" dt="2024-09-27T12:00:20.586" v="755" actId="20577"/>
          <ac:spMkLst>
            <pc:docMk/>
            <pc:sldMk cId="2911844575" sldId="257"/>
            <ac:spMk id="6" creationId="{25E9F659-6E61-9057-057C-5A07E18557B0}"/>
          </ac:spMkLst>
        </pc:spChg>
        <pc:spChg chg="mod">
          <ac:chgData name="narne sravanthi" userId="8ff4cd17b61d8485" providerId="LiveId" clId="{5AF2B15D-20F7-4503-BE89-DEF2931AAF25}" dt="2024-09-27T12:01:23.232" v="848" actId="20577"/>
          <ac:spMkLst>
            <pc:docMk/>
            <pc:sldMk cId="2911844575" sldId="257"/>
            <ac:spMk id="8" creationId="{EBD251FE-929F-DBE9-80E0-2FBE8CE3F39A}"/>
          </ac:spMkLst>
        </pc:spChg>
      </pc:sldChg>
      <pc:sldChg chg="delSp modSp mod">
        <pc:chgData name="narne sravanthi" userId="8ff4cd17b61d8485" providerId="LiveId" clId="{5AF2B15D-20F7-4503-BE89-DEF2931AAF25}" dt="2024-09-27T11:21:55.844" v="100" actId="20577"/>
        <pc:sldMkLst>
          <pc:docMk/>
          <pc:sldMk cId="0" sldId="258"/>
        </pc:sldMkLst>
        <pc:spChg chg="del">
          <ac:chgData name="narne sravanthi" userId="8ff4cd17b61d8485" providerId="LiveId" clId="{5AF2B15D-20F7-4503-BE89-DEF2931AAF25}" dt="2024-09-27T11:20:28.316" v="37" actId="478"/>
          <ac:spMkLst>
            <pc:docMk/>
            <pc:sldMk cId="0" sldId="258"/>
            <ac:spMk id="6" creationId="{C3FDE94C-4E1F-C598-9330-68839C418607}"/>
          </ac:spMkLst>
        </pc:spChg>
        <pc:spChg chg="mod">
          <ac:chgData name="narne sravanthi" userId="8ff4cd17b61d8485" providerId="LiveId" clId="{5AF2B15D-20F7-4503-BE89-DEF2931AAF25}" dt="2024-09-27T11:20:41.071" v="39" actId="1076"/>
          <ac:spMkLst>
            <pc:docMk/>
            <pc:sldMk cId="0" sldId="258"/>
            <ac:spMk id="19458" creationId="{32421788-3D74-9C60-0EFE-36903D5C7062}"/>
          </ac:spMkLst>
        </pc:spChg>
        <pc:spChg chg="mod">
          <ac:chgData name="narne sravanthi" userId="8ff4cd17b61d8485" providerId="LiveId" clId="{5AF2B15D-20F7-4503-BE89-DEF2931AAF25}" dt="2024-09-27T11:21:55.844" v="100" actId="20577"/>
          <ac:spMkLst>
            <pc:docMk/>
            <pc:sldMk cId="0" sldId="258"/>
            <ac:spMk id="19461" creationId="{2DE6E5FC-566B-F7B1-4190-EC5B228652BE}"/>
          </ac:spMkLst>
        </pc:spChg>
        <pc:picChg chg="mod">
          <ac:chgData name="narne sravanthi" userId="8ff4cd17b61d8485" providerId="LiveId" clId="{5AF2B15D-20F7-4503-BE89-DEF2931AAF25}" dt="2024-09-27T11:20:43.809" v="40" actId="14100"/>
          <ac:picMkLst>
            <pc:docMk/>
            <pc:sldMk cId="0" sldId="258"/>
            <ac:picMk id="19459" creationId="{A5307110-A556-AA92-432E-AD56FB4E0B73}"/>
          </ac:picMkLst>
        </pc:picChg>
      </pc:sldChg>
      <pc:sldChg chg="delSp modSp mod">
        <pc:chgData name="narne sravanthi" userId="8ff4cd17b61d8485" providerId="LiveId" clId="{5AF2B15D-20F7-4503-BE89-DEF2931AAF25}" dt="2024-09-27T11:22:55.475" v="108" actId="14100"/>
        <pc:sldMkLst>
          <pc:docMk/>
          <pc:sldMk cId="0" sldId="259"/>
        </pc:sldMkLst>
        <pc:spChg chg="del">
          <ac:chgData name="narne sravanthi" userId="8ff4cd17b61d8485" providerId="LiveId" clId="{5AF2B15D-20F7-4503-BE89-DEF2931AAF25}" dt="2024-09-27T11:22:27.065" v="102" actId="478"/>
          <ac:spMkLst>
            <pc:docMk/>
            <pc:sldMk cId="0" sldId="259"/>
            <ac:spMk id="6" creationId="{168DB9C4-A170-B888-9BDE-0BD81D5A322F}"/>
          </ac:spMkLst>
        </pc:spChg>
        <pc:spChg chg="mod">
          <ac:chgData name="narne sravanthi" userId="8ff4cd17b61d8485" providerId="LiveId" clId="{5AF2B15D-20F7-4503-BE89-DEF2931AAF25}" dt="2024-09-27T11:22:55.475" v="108" actId="14100"/>
          <ac:spMkLst>
            <pc:docMk/>
            <pc:sldMk cId="0" sldId="259"/>
            <ac:spMk id="21506" creationId="{78777E1D-D21D-63B3-4609-B1E204BEFF9A}"/>
          </ac:spMkLst>
        </pc:spChg>
        <pc:spChg chg="mod">
          <ac:chgData name="narne sravanthi" userId="8ff4cd17b61d8485" providerId="LiveId" clId="{5AF2B15D-20F7-4503-BE89-DEF2931AAF25}" dt="2024-09-27T11:22:38.959" v="105" actId="1076"/>
          <ac:spMkLst>
            <pc:docMk/>
            <pc:sldMk cId="0" sldId="259"/>
            <ac:spMk id="21507" creationId="{CADF6A8C-247F-7927-6ECF-649FEC671512}"/>
          </ac:spMkLst>
        </pc:spChg>
      </pc:sldChg>
      <pc:sldChg chg="delSp modSp mod">
        <pc:chgData name="narne sravanthi" userId="8ff4cd17b61d8485" providerId="LiveId" clId="{5AF2B15D-20F7-4503-BE89-DEF2931AAF25}" dt="2024-09-27T11:36:37.390" v="353" actId="1076"/>
        <pc:sldMkLst>
          <pc:docMk/>
          <pc:sldMk cId="0" sldId="260"/>
        </pc:sldMkLst>
        <pc:spChg chg="del">
          <ac:chgData name="narne sravanthi" userId="8ff4cd17b61d8485" providerId="LiveId" clId="{5AF2B15D-20F7-4503-BE89-DEF2931AAF25}" dt="2024-09-27T11:35:35.224" v="330" actId="478"/>
          <ac:spMkLst>
            <pc:docMk/>
            <pc:sldMk cId="0" sldId="260"/>
            <ac:spMk id="4" creationId="{FFE20A27-6485-11EA-F186-4EADC09457EA}"/>
          </ac:spMkLst>
        </pc:spChg>
        <pc:spChg chg="mod">
          <ac:chgData name="narne sravanthi" userId="8ff4cd17b61d8485" providerId="LiveId" clId="{5AF2B15D-20F7-4503-BE89-DEF2931AAF25}" dt="2024-09-27T11:35:54.360" v="336" actId="1076"/>
          <ac:spMkLst>
            <pc:docMk/>
            <pc:sldMk cId="0" sldId="260"/>
            <ac:spMk id="6" creationId="{0C3D0BED-FB96-3A78-BEE2-2B262D65EFCD}"/>
          </ac:spMkLst>
        </pc:spChg>
        <pc:spChg chg="mod">
          <ac:chgData name="narne sravanthi" userId="8ff4cd17b61d8485" providerId="LiveId" clId="{5AF2B15D-20F7-4503-BE89-DEF2931AAF25}" dt="2024-09-27T11:35:49.448" v="335" actId="14100"/>
          <ac:spMkLst>
            <pc:docMk/>
            <pc:sldMk cId="0" sldId="260"/>
            <ac:spMk id="29698" creationId="{891ED7B0-B9F7-EB9C-6567-386D37B7070D}"/>
          </ac:spMkLst>
        </pc:spChg>
        <pc:spChg chg="mod">
          <ac:chgData name="narne sravanthi" userId="8ff4cd17b61d8485" providerId="LiveId" clId="{5AF2B15D-20F7-4503-BE89-DEF2931AAF25}" dt="2024-09-27T11:36:37.390" v="353" actId="1076"/>
          <ac:spMkLst>
            <pc:docMk/>
            <pc:sldMk cId="0" sldId="260"/>
            <ac:spMk id="29699" creationId="{8F61F8D1-2E4E-F6BF-3689-744AE3B41299}"/>
          </ac:spMkLst>
        </pc:spChg>
      </pc:sldChg>
      <pc:sldChg chg="delSp modSp mod">
        <pc:chgData name="narne sravanthi" userId="8ff4cd17b61d8485" providerId="LiveId" clId="{5AF2B15D-20F7-4503-BE89-DEF2931AAF25}" dt="2024-09-27T11:41:33.953" v="450" actId="20577"/>
        <pc:sldMkLst>
          <pc:docMk/>
          <pc:sldMk cId="0" sldId="261"/>
        </pc:sldMkLst>
        <pc:spChg chg="mod">
          <ac:chgData name="narne sravanthi" userId="8ff4cd17b61d8485" providerId="LiveId" clId="{5AF2B15D-20F7-4503-BE89-DEF2931AAF25}" dt="2024-09-27T11:41:33.953" v="450" actId="20577"/>
          <ac:spMkLst>
            <pc:docMk/>
            <pc:sldMk cId="0" sldId="261"/>
            <ac:spMk id="3" creationId="{FDAFD2CA-EB4D-8481-F504-13FC57B38432}"/>
          </ac:spMkLst>
        </pc:spChg>
        <pc:spChg chg="del">
          <ac:chgData name="narne sravanthi" userId="8ff4cd17b61d8485" providerId="LiveId" clId="{5AF2B15D-20F7-4503-BE89-DEF2931AAF25}" dt="2024-09-27T11:40:49.934" v="430" actId="478"/>
          <ac:spMkLst>
            <pc:docMk/>
            <pc:sldMk cId="0" sldId="261"/>
            <ac:spMk id="4" creationId="{DD75D5EC-4EAF-B130-EFD4-1E14791A4F1B}"/>
          </ac:spMkLst>
        </pc:spChg>
        <pc:spChg chg="mod">
          <ac:chgData name="narne sravanthi" userId="8ff4cd17b61d8485" providerId="LiveId" clId="{5AF2B15D-20F7-4503-BE89-DEF2931AAF25}" dt="2024-09-27T11:41:05.751" v="434" actId="14100"/>
          <ac:spMkLst>
            <pc:docMk/>
            <pc:sldMk cId="0" sldId="261"/>
            <ac:spMk id="33794" creationId="{74DDEE8E-2B58-2D0C-2098-53BFC63E8849}"/>
          </ac:spMkLst>
        </pc:spChg>
      </pc:sldChg>
      <pc:sldChg chg="delSp modSp mod">
        <pc:chgData name="narne sravanthi" userId="8ff4cd17b61d8485" providerId="LiveId" clId="{5AF2B15D-20F7-4503-BE89-DEF2931AAF25}" dt="2024-09-27T11:37:46.864" v="365" actId="255"/>
        <pc:sldMkLst>
          <pc:docMk/>
          <pc:sldMk cId="0" sldId="262"/>
        </pc:sldMkLst>
        <pc:spChg chg="mod">
          <ac:chgData name="narne sravanthi" userId="8ff4cd17b61d8485" providerId="LiveId" clId="{5AF2B15D-20F7-4503-BE89-DEF2931AAF25}" dt="2024-09-27T11:37:24.348" v="363" actId="14100"/>
          <ac:spMkLst>
            <pc:docMk/>
            <pc:sldMk cId="0" sldId="262"/>
            <ac:spMk id="3" creationId="{19D35727-4F85-B649-FDFC-1A7161297A71}"/>
          </ac:spMkLst>
        </pc:spChg>
        <pc:spChg chg="del">
          <ac:chgData name="narne sravanthi" userId="8ff4cd17b61d8485" providerId="LiveId" clId="{5AF2B15D-20F7-4503-BE89-DEF2931AAF25}" dt="2024-09-27T11:36:44.215" v="354" actId="478"/>
          <ac:spMkLst>
            <pc:docMk/>
            <pc:sldMk cId="0" sldId="262"/>
            <ac:spMk id="4" creationId="{3E9F8174-84E0-485D-7948-416ED2E0F794}"/>
          </ac:spMkLst>
        </pc:spChg>
        <pc:spChg chg="mod">
          <ac:chgData name="narne sravanthi" userId="8ff4cd17b61d8485" providerId="LiveId" clId="{5AF2B15D-20F7-4503-BE89-DEF2931AAF25}" dt="2024-09-27T11:36:57.778" v="358" actId="207"/>
          <ac:spMkLst>
            <pc:docMk/>
            <pc:sldMk cId="0" sldId="262"/>
            <ac:spMk id="30722" creationId="{4859AFCF-4855-3557-7639-0003266E93DE}"/>
          </ac:spMkLst>
        </pc:spChg>
        <pc:spChg chg="mod">
          <ac:chgData name="narne sravanthi" userId="8ff4cd17b61d8485" providerId="LiveId" clId="{5AF2B15D-20F7-4503-BE89-DEF2931AAF25}" dt="2024-09-27T11:37:46.864" v="365" actId="255"/>
          <ac:spMkLst>
            <pc:docMk/>
            <pc:sldMk cId="0" sldId="262"/>
            <ac:spMk id="30727" creationId="{CEB3F29A-F3DC-289F-29C4-3B04C4A7B421}"/>
          </ac:spMkLst>
        </pc:spChg>
        <pc:picChg chg="mod">
          <ac:chgData name="narne sravanthi" userId="8ff4cd17b61d8485" providerId="LiveId" clId="{5AF2B15D-20F7-4503-BE89-DEF2931AAF25}" dt="2024-09-27T11:37:09.271" v="360" actId="1076"/>
          <ac:picMkLst>
            <pc:docMk/>
            <pc:sldMk cId="0" sldId="262"/>
            <ac:picMk id="30726" creationId="{85529E45-9B3D-5DFD-EADE-6775C9DF746F}"/>
          </ac:picMkLst>
        </pc:picChg>
      </pc:sldChg>
      <pc:sldChg chg="delSp modSp mod">
        <pc:chgData name="narne sravanthi" userId="8ff4cd17b61d8485" providerId="LiveId" clId="{5AF2B15D-20F7-4503-BE89-DEF2931AAF25}" dt="2024-09-27T11:23:42.373" v="145" actId="14100"/>
        <pc:sldMkLst>
          <pc:docMk/>
          <pc:sldMk cId="0" sldId="263"/>
        </pc:sldMkLst>
        <pc:spChg chg="mod">
          <ac:chgData name="narne sravanthi" userId="8ff4cd17b61d8485" providerId="LiveId" clId="{5AF2B15D-20F7-4503-BE89-DEF2931AAF25}" dt="2024-09-27T11:23:31.625" v="142" actId="20577"/>
          <ac:spMkLst>
            <pc:docMk/>
            <pc:sldMk cId="0" sldId="263"/>
            <ac:spMk id="3" creationId="{67302B35-9F13-611D-77F0-8D753A030823}"/>
          </ac:spMkLst>
        </pc:spChg>
        <pc:spChg chg="del">
          <ac:chgData name="narne sravanthi" userId="8ff4cd17b61d8485" providerId="LiveId" clId="{5AF2B15D-20F7-4503-BE89-DEF2931AAF25}" dt="2024-09-27T11:23:02.159" v="109" actId="478"/>
          <ac:spMkLst>
            <pc:docMk/>
            <pc:sldMk cId="0" sldId="263"/>
            <ac:spMk id="4" creationId="{DFF8054A-CC77-3A0D-EAAE-14FA7735B9E0}"/>
          </ac:spMkLst>
        </pc:spChg>
        <pc:spChg chg="mod">
          <ac:chgData name="narne sravanthi" userId="8ff4cd17b61d8485" providerId="LiveId" clId="{5AF2B15D-20F7-4503-BE89-DEF2931AAF25}" dt="2024-09-27T11:23:13.504" v="112" actId="1076"/>
          <ac:spMkLst>
            <pc:docMk/>
            <pc:sldMk cId="0" sldId="263"/>
            <ac:spMk id="23554" creationId="{2114CEE5-C7F8-8D55-CC0F-EE11959CB47B}"/>
          </ac:spMkLst>
        </pc:spChg>
        <pc:picChg chg="mod">
          <ac:chgData name="narne sravanthi" userId="8ff4cd17b61d8485" providerId="LiveId" clId="{5AF2B15D-20F7-4503-BE89-DEF2931AAF25}" dt="2024-09-27T11:23:42.373" v="145" actId="14100"/>
          <ac:picMkLst>
            <pc:docMk/>
            <pc:sldMk cId="0" sldId="263"/>
            <ac:picMk id="23558" creationId="{1D97A2F6-6056-5F56-13D0-06EF7728D70C}"/>
          </ac:picMkLst>
        </pc:picChg>
      </pc:sldChg>
      <pc:sldChg chg="delSp modSp mod">
        <pc:chgData name="narne sravanthi" userId="8ff4cd17b61d8485" providerId="LiveId" clId="{5AF2B15D-20F7-4503-BE89-DEF2931AAF25}" dt="2024-09-27T11:35:25.802" v="329" actId="14100"/>
        <pc:sldMkLst>
          <pc:docMk/>
          <pc:sldMk cId="0" sldId="264"/>
        </pc:sldMkLst>
        <pc:spChg chg="mod">
          <ac:chgData name="narne sravanthi" userId="8ff4cd17b61d8485" providerId="LiveId" clId="{5AF2B15D-20F7-4503-BE89-DEF2931AAF25}" dt="2024-09-27T11:35:04.952" v="325" actId="255"/>
          <ac:spMkLst>
            <pc:docMk/>
            <pc:sldMk cId="0" sldId="264"/>
            <ac:spMk id="3" creationId="{BCDBC0EF-43FC-9307-DF75-E24D21851365}"/>
          </ac:spMkLst>
        </pc:spChg>
        <pc:spChg chg="del">
          <ac:chgData name="narne sravanthi" userId="8ff4cd17b61d8485" providerId="LiveId" clId="{5AF2B15D-20F7-4503-BE89-DEF2931AAF25}" dt="2024-09-27T11:33:40.779" v="283" actId="478"/>
          <ac:spMkLst>
            <pc:docMk/>
            <pc:sldMk cId="0" sldId="264"/>
            <ac:spMk id="4" creationId="{E15DDD7F-C403-757C-D408-68918887B6A0}"/>
          </ac:spMkLst>
        </pc:spChg>
        <pc:spChg chg="mod">
          <ac:chgData name="narne sravanthi" userId="8ff4cd17b61d8485" providerId="LiveId" clId="{5AF2B15D-20F7-4503-BE89-DEF2931AAF25}" dt="2024-09-27T11:33:55.083" v="287" actId="1076"/>
          <ac:spMkLst>
            <pc:docMk/>
            <pc:sldMk cId="0" sldId="264"/>
            <ac:spMk id="28674" creationId="{0DAD106A-979C-E9FF-2402-614FFF36FC84}"/>
          </ac:spMkLst>
        </pc:spChg>
        <pc:spChg chg="mod">
          <ac:chgData name="narne sravanthi" userId="8ff4cd17b61d8485" providerId="LiveId" clId="{5AF2B15D-20F7-4503-BE89-DEF2931AAF25}" dt="2024-09-27T11:35:20.051" v="328" actId="1076"/>
          <ac:spMkLst>
            <pc:docMk/>
            <pc:sldMk cId="0" sldId="264"/>
            <ac:spMk id="28679" creationId="{74595011-D2B1-5F72-BD66-3E7D0E8C669B}"/>
          </ac:spMkLst>
        </pc:spChg>
        <pc:picChg chg="mod">
          <ac:chgData name="narne sravanthi" userId="8ff4cd17b61d8485" providerId="LiveId" clId="{5AF2B15D-20F7-4503-BE89-DEF2931AAF25}" dt="2024-09-27T11:35:25.802" v="329" actId="14100"/>
          <ac:picMkLst>
            <pc:docMk/>
            <pc:sldMk cId="0" sldId="264"/>
            <ac:picMk id="28678" creationId="{CFC6EBB2-CB96-E910-CAEC-A5DC06F4378C}"/>
          </ac:picMkLst>
        </pc:picChg>
      </pc:sldChg>
      <pc:sldChg chg="delSp modSp mod">
        <pc:chgData name="narne sravanthi" userId="8ff4cd17b61d8485" providerId="LiveId" clId="{5AF2B15D-20F7-4503-BE89-DEF2931AAF25}" dt="2024-09-27T11:33:31.995" v="282" actId="1076"/>
        <pc:sldMkLst>
          <pc:docMk/>
          <pc:sldMk cId="0" sldId="265"/>
        </pc:sldMkLst>
        <pc:spChg chg="mod">
          <ac:chgData name="narne sravanthi" userId="8ff4cd17b61d8485" providerId="LiveId" clId="{5AF2B15D-20F7-4503-BE89-DEF2931AAF25}" dt="2024-09-27T11:32:59.610" v="275" actId="255"/>
          <ac:spMkLst>
            <pc:docMk/>
            <pc:sldMk cId="0" sldId="265"/>
            <ac:spMk id="3" creationId="{BE20E119-0B39-7896-29C4-A9D86C12F324}"/>
          </ac:spMkLst>
        </pc:spChg>
        <pc:spChg chg="del">
          <ac:chgData name="narne sravanthi" userId="8ff4cd17b61d8485" providerId="LiveId" clId="{5AF2B15D-20F7-4503-BE89-DEF2931AAF25}" dt="2024-09-27T11:32:20.343" v="255" actId="478"/>
          <ac:spMkLst>
            <pc:docMk/>
            <pc:sldMk cId="0" sldId="265"/>
            <ac:spMk id="4" creationId="{E7441295-CACB-1CAA-0C33-F39FC0E5D00C}"/>
          </ac:spMkLst>
        </pc:spChg>
        <pc:spChg chg="mod">
          <ac:chgData name="narne sravanthi" userId="8ff4cd17b61d8485" providerId="LiveId" clId="{5AF2B15D-20F7-4503-BE89-DEF2931AAF25}" dt="2024-09-27T11:33:12.050" v="278" actId="14100"/>
          <ac:spMkLst>
            <pc:docMk/>
            <pc:sldMk cId="0" sldId="265"/>
            <ac:spMk id="6" creationId="{0872D740-9FA3-DA2E-C5C1-3A53230CBD7F}"/>
          </ac:spMkLst>
        </pc:spChg>
        <pc:spChg chg="mod">
          <ac:chgData name="narne sravanthi" userId="8ff4cd17b61d8485" providerId="LiveId" clId="{5AF2B15D-20F7-4503-BE89-DEF2931AAF25}" dt="2024-09-27T11:32:50.491" v="274" actId="207"/>
          <ac:spMkLst>
            <pc:docMk/>
            <pc:sldMk cId="0" sldId="265"/>
            <ac:spMk id="27650" creationId="{6F6B5889-FC56-68CB-430C-F0F80CB75A6E}"/>
          </ac:spMkLst>
        </pc:spChg>
        <pc:spChg chg="mod">
          <ac:chgData name="narne sravanthi" userId="8ff4cd17b61d8485" providerId="LiveId" clId="{5AF2B15D-20F7-4503-BE89-DEF2931AAF25}" dt="2024-09-27T11:33:31.995" v="282" actId="1076"/>
          <ac:spMkLst>
            <pc:docMk/>
            <pc:sldMk cId="0" sldId="265"/>
            <ac:spMk id="27656" creationId="{0E1FE5E2-1F9B-4618-50D4-3A52830F82BD}"/>
          </ac:spMkLst>
        </pc:spChg>
        <pc:picChg chg="mod">
          <ac:chgData name="narne sravanthi" userId="8ff4cd17b61d8485" providerId="LiveId" clId="{5AF2B15D-20F7-4503-BE89-DEF2931AAF25}" dt="2024-09-27T11:33:27.419" v="281" actId="14100"/>
          <ac:picMkLst>
            <pc:docMk/>
            <pc:sldMk cId="0" sldId="265"/>
            <ac:picMk id="27655" creationId="{7EC99D73-81C1-E8E6-F8D1-BA1E7D1A3381}"/>
          </ac:picMkLst>
        </pc:picChg>
      </pc:sldChg>
      <pc:sldChg chg="delSp modSp mod">
        <pc:chgData name="narne sravanthi" userId="8ff4cd17b61d8485" providerId="LiveId" clId="{5AF2B15D-20F7-4503-BE89-DEF2931AAF25}" dt="2024-09-27T11:24:58.889" v="168" actId="255"/>
        <pc:sldMkLst>
          <pc:docMk/>
          <pc:sldMk cId="0" sldId="266"/>
        </pc:sldMkLst>
        <pc:spChg chg="mod">
          <ac:chgData name="narne sravanthi" userId="8ff4cd17b61d8485" providerId="LiveId" clId="{5AF2B15D-20F7-4503-BE89-DEF2931AAF25}" dt="2024-09-27T11:24:58.889" v="168" actId="255"/>
          <ac:spMkLst>
            <pc:docMk/>
            <pc:sldMk cId="0" sldId="266"/>
            <ac:spMk id="3" creationId="{AD0D22CE-4E7F-B058-C153-FF8D99710329}"/>
          </ac:spMkLst>
        </pc:spChg>
        <pc:spChg chg="del">
          <ac:chgData name="narne sravanthi" userId="8ff4cd17b61d8485" providerId="LiveId" clId="{5AF2B15D-20F7-4503-BE89-DEF2931AAF25}" dt="2024-09-27T11:23:49.537" v="146" actId="478"/>
          <ac:spMkLst>
            <pc:docMk/>
            <pc:sldMk cId="0" sldId="266"/>
            <ac:spMk id="4" creationId="{E7F9250E-38CA-321F-03F5-A79F258817A4}"/>
          </ac:spMkLst>
        </pc:spChg>
        <pc:spChg chg="mod">
          <ac:chgData name="narne sravanthi" userId="8ff4cd17b61d8485" providerId="LiveId" clId="{5AF2B15D-20F7-4503-BE89-DEF2931AAF25}" dt="2024-09-27T11:24:40.647" v="164" actId="14100"/>
          <ac:spMkLst>
            <pc:docMk/>
            <pc:sldMk cId="0" sldId="266"/>
            <ac:spMk id="24578" creationId="{022ACB0E-CA38-3B84-85B4-4859E061C248}"/>
          </ac:spMkLst>
        </pc:spChg>
      </pc:sldChg>
      <pc:sldChg chg="delSp modSp mod">
        <pc:chgData name="narne sravanthi" userId="8ff4cd17b61d8485" providerId="LiveId" clId="{5AF2B15D-20F7-4503-BE89-DEF2931AAF25}" dt="2024-09-27T11:59:11.839" v="717" actId="255"/>
        <pc:sldMkLst>
          <pc:docMk/>
          <pc:sldMk cId="0" sldId="267"/>
        </pc:sldMkLst>
        <pc:spChg chg="mod">
          <ac:chgData name="narne sravanthi" userId="8ff4cd17b61d8485" providerId="LiveId" clId="{5AF2B15D-20F7-4503-BE89-DEF2931AAF25}" dt="2024-09-27T11:59:11.839" v="717" actId="255"/>
          <ac:spMkLst>
            <pc:docMk/>
            <pc:sldMk cId="0" sldId="267"/>
            <ac:spMk id="3" creationId="{EAA46A04-8B91-DA51-53EF-92957862ED5D}"/>
          </ac:spMkLst>
        </pc:spChg>
        <pc:spChg chg="del">
          <ac:chgData name="narne sravanthi" userId="8ff4cd17b61d8485" providerId="LiveId" clId="{5AF2B15D-20F7-4503-BE89-DEF2931AAF25}" dt="2024-09-27T11:25:37.273" v="169" actId="478"/>
          <ac:spMkLst>
            <pc:docMk/>
            <pc:sldMk cId="0" sldId="267"/>
            <ac:spMk id="4" creationId="{042D158B-53B0-25BD-0DCA-9331E6B272CA}"/>
          </ac:spMkLst>
        </pc:spChg>
        <pc:spChg chg="mod">
          <ac:chgData name="narne sravanthi" userId="8ff4cd17b61d8485" providerId="LiveId" clId="{5AF2B15D-20F7-4503-BE89-DEF2931AAF25}" dt="2024-09-27T11:26:56.793" v="203" actId="255"/>
          <ac:spMkLst>
            <pc:docMk/>
            <pc:sldMk cId="0" sldId="267"/>
            <ac:spMk id="25602" creationId="{AF920880-CC92-5628-7F35-C3AC70D83485}"/>
          </ac:spMkLst>
        </pc:spChg>
      </pc:sldChg>
      <pc:sldChg chg="delSp modSp mod">
        <pc:chgData name="narne sravanthi" userId="8ff4cd17b61d8485" providerId="LiveId" clId="{5AF2B15D-20F7-4503-BE89-DEF2931AAF25}" dt="2024-09-27T11:40:41.638" v="429" actId="1076"/>
        <pc:sldMkLst>
          <pc:docMk/>
          <pc:sldMk cId="0" sldId="268"/>
        </pc:sldMkLst>
        <pc:spChg chg="del">
          <ac:chgData name="narne sravanthi" userId="8ff4cd17b61d8485" providerId="LiveId" clId="{5AF2B15D-20F7-4503-BE89-DEF2931AAF25}" dt="2024-09-27T11:39:05.519" v="379" actId="478"/>
          <ac:spMkLst>
            <pc:docMk/>
            <pc:sldMk cId="0" sldId="268"/>
            <ac:spMk id="4" creationId="{BAA366DC-45F2-4F2F-A16E-1B642B3C091D}"/>
          </ac:spMkLst>
        </pc:spChg>
        <pc:spChg chg="mod">
          <ac:chgData name="narne sravanthi" userId="8ff4cd17b61d8485" providerId="LiveId" clId="{5AF2B15D-20F7-4503-BE89-DEF2931AAF25}" dt="2024-09-27T11:40:41.638" v="429" actId="1076"/>
          <ac:spMkLst>
            <pc:docMk/>
            <pc:sldMk cId="0" sldId="268"/>
            <ac:spMk id="32770" creationId="{986B7A82-BC2A-E30E-EBAA-54CD08022992}"/>
          </ac:spMkLst>
        </pc:spChg>
        <pc:spChg chg="mod">
          <ac:chgData name="narne sravanthi" userId="8ff4cd17b61d8485" providerId="LiveId" clId="{5AF2B15D-20F7-4503-BE89-DEF2931AAF25}" dt="2024-09-27T11:40:37.594" v="428" actId="1076"/>
          <ac:spMkLst>
            <pc:docMk/>
            <pc:sldMk cId="0" sldId="268"/>
            <ac:spMk id="32771" creationId="{68FDA187-0ECA-1BC0-FFE4-A2F1B13070E3}"/>
          </ac:spMkLst>
        </pc:spChg>
      </pc:sldChg>
      <pc:sldChg chg="delSp modSp mod">
        <pc:chgData name="narne sravanthi" userId="8ff4cd17b61d8485" providerId="LiveId" clId="{5AF2B15D-20F7-4503-BE89-DEF2931AAF25}" dt="2024-09-27T11:38:53.759" v="378" actId="1076"/>
        <pc:sldMkLst>
          <pc:docMk/>
          <pc:sldMk cId="0" sldId="269"/>
        </pc:sldMkLst>
        <pc:spChg chg="mod">
          <ac:chgData name="narne sravanthi" userId="8ff4cd17b61d8485" providerId="LiveId" clId="{5AF2B15D-20F7-4503-BE89-DEF2931AAF25}" dt="2024-09-27T11:38:34.160" v="375" actId="2711"/>
          <ac:spMkLst>
            <pc:docMk/>
            <pc:sldMk cId="0" sldId="269"/>
            <ac:spMk id="3" creationId="{6B68B219-9D20-7FF2-9F10-88EAF594555B}"/>
          </ac:spMkLst>
        </pc:spChg>
        <pc:spChg chg="del">
          <ac:chgData name="narne sravanthi" userId="8ff4cd17b61d8485" providerId="LiveId" clId="{5AF2B15D-20F7-4503-BE89-DEF2931AAF25}" dt="2024-09-27T11:37:54.492" v="366" actId="478"/>
          <ac:spMkLst>
            <pc:docMk/>
            <pc:sldMk cId="0" sldId="269"/>
            <ac:spMk id="4" creationId="{F791E847-D389-525A-A3FF-8CE25461C7BC}"/>
          </ac:spMkLst>
        </pc:spChg>
        <pc:spChg chg="mod">
          <ac:chgData name="narne sravanthi" userId="8ff4cd17b61d8485" providerId="LiveId" clId="{5AF2B15D-20F7-4503-BE89-DEF2931AAF25}" dt="2024-09-27T11:38:34.160" v="375" actId="2711"/>
          <ac:spMkLst>
            <pc:docMk/>
            <pc:sldMk cId="0" sldId="269"/>
            <ac:spMk id="31748" creationId="{CCCDF3F5-21F1-6A42-8C0B-9BA57C8A1BB6}"/>
          </ac:spMkLst>
        </pc:spChg>
        <pc:spChg chg="mod">
          <ac:chgData name="narne sravanthi" userId="8ff4cd17b61d8485" providerId="LiveId" clId="{5AF2B15D-20F7-4503-BE89-DEF2931AAF25}" dt="2024-09-27T11:38:53.759" v="378" actId="1076"/>
          <ac:spMkLst>
            <pc:docMk/>
            <pc:sldMk cId="0" sldId="269"/>
            <ac:spMk id="31749" creationId="{B1A92661-F60D-997C-F39E-06016B4EBABF}"/>
          </ac:spMkLst>
        </pc:spChg>
        <pc:spChg chg="mod">
          <ac:chgData name="narne sravanthi" userId="8ff4cd17b61d8485" providerId="LiveId" clId="{5AF2B15D-20F7-4503-BE89-DEF2931AAF25}" dt="2024-09-27T11:38:49.061" v="377" actId="1076"/>
          <ac:spMkLst>
            <pc:docMk/>
            <pc:sldMk cId="0" sldId="269"/>
            <ac:spMk id="31751" creationId="{7DB9D113-4949-EA93-1DF0-8F2D875534AC}"/>
          </ac:spMkLst>
        </pc:spChg>
        <pc:picChg chg="mod">
          <ac:chgData name="narne sravanthi" userId="8ff4cd17b61d8485" providerId="LiveId" clId="{5AF2B15D-20F7-4503-BE89-DEF2931AAF25}" dt="2024-09-27T11:38:34.160" v="375" actId="2711"/>
          <ac:picMkLst>
            <pc:docMk/>
            <pc:sldMk cId="0" sldId="269"/>
            <ac:picMk id="31750" creationId="{F2397A3F-4D0E-FA1D-6090-CB2B966F6460}"/>
          </ac:picMkLst>
        </pc:picChg>
      </pc:sldChg>
      <pc:sldChg chg="delSp modSp mod">
        <pc:chgData name="narne sravanthi" userId="8ff4cd17b61d8485" providerId="LiveId" clId="{5AF2B15D-20F7-4503-BE89-DEF2931AAF25}" dt="2024-09-27T11:42:24.761" v="459" actId="14100"/>
        <pc:sldMkLst>
          <pc:docMk/>
          <pc:sldMk cId="0" sldId="270"/>
        </pc:sldMkLst>
        <pc:spChg chg="mod">
          <ac:chgData name="narne sravanthi" userId="8ff4cd17b61d8485" providerId="LiveId" clId="{5AF2B15D-20F7-4503-BE89-DEF2931AAF25}" dt="2024-09-27T11:42:16.336" v="457" actId="255"/>
          <ac:spMkLst>
            <pc:docMk/>
            <pc:sldMk cId="0" sldId="270"/>
            <ac:spMk id="3" creationId="{F331EC80-A9B3-EB1E-E788-9CC39B826F18}"/>
          </ac:spMkLst>
        </pc:spChg>
        <pc:spChg chg="del">
          <ac:chgData name="narne sravanthi" userId="8ff4cd17b61d8485" providerId="LiveId" clId="{5AF2B15D-20F7-4503-BE89-DEF2931AAF25}" dt="2024-09-27T11:41:47.046" v="451" actId="478"/>
          <ac:spMkLst>
            <pc:docMk/>
            <pc:sldMk cId="0" sldId="270"/>
            <ac:spMk id="4" creationId="{7010CAB2-8871-06B6-F777-2D9AFCBC8845}"/>
          </ac:spMkLst>
        </pc:spChg>
        <pc:spChg chg="mod">
          <ac:chgData name="narne sravanthi" userId="8ff4cd17b61d8485" providerId="LiveId" clId="{5AF2B15D-20F7-4503-BE89-DEF2931AAF25}" dt="2024-09-27T11:41:57.410" v="454" actId="1076"/>
          <ac:spMkLst>
            <pc:docMk/>
            <pc:sldMk cId="0" sldId="270"/>
            <ac:spMk id="34818" creationId="{2FD51081-B1ED-51AF-DA45-31D0DE25CE9A}"/>
          </ac:spMkLst>
        </pc:spChg>
        <pc:picChg chg="mod">
          <ac:chgData name="narne sravanthi" userId="8ff4cd17b61d8485" providerId="LiveId" clId="{5AF2B15D-20F7-4503-BE89-DEF2931AAF25}" dt="2024-09-27T11:42:24.761" v="459" actId="14100"/>
          <ac:picMkLst>
            <pc:docMk/>
            <pc:sldMk cId="0" sldId="270"/>
            <ac:picMk id="34822" creationId="{65EE20EF-643A-ADC2-0D9D-279718D7F689}"/>
          </ac:picMkLst>
        </pc:picChg>
      </pc:sldChg>
      <pc:sldChg chg="addSp delSp modSp mod">
        <pc:chgData name="narne sravanthi" userId="8ff4cd17b61d8485" providerId="LiveId" clId="{5AF2B15D-20F7-4503-BE89-DEF2931AAF25}" dt="2024-09-27T11:56:53.435" v="646" actId="14100"/>
        <pc:sldMkLst>
          <pc:docMk/>
          <pc:sldMk cId="0" sldId="271"/>
        </pc:sldMkLst>
        <pc:spChg chg="add mod">
          <ac:chgData name="narne sravanthi" userId="8ff4cd17b61d8485" providerId="LiveId" clId="{5AF2B15D-20F7-4503-BE89-DEF2931AAF25}" dt="2024-09-27T11:56:46.216" v="643" actId="14100"/>
          <ac:spMkLst>
            <pc:docMk/>
            <pc:sldMk cId="0" sldId="271"/>
            <ac:spMk id="2" creationId="{53593458-5DCF-01A5-4731-9F2206BFBF21}"/>
          </ac:spMkLst>
        </pc:spChg>
        <pc:spChg chg="mod">
          <ac:chgData name="narne sravanthi" userId="8ff4cd17b61d8485" providerId="LiveId" clId="{5AF2B15D-20F7-4503-BE89-DEF2931AAF25}" dt="2024-09-27T11:56:53.435" v="646" actId="14100"/>
          <ac:spMkLst>
            <pc:docMk/>
            <pc:sldMk cId="0" sldId="271"/>
            <ac:spMk id="3" creationId="{E7004871-DF31-15FB-912C-91E609B83685}"/>
          </ac:spMkLst>
        </pc:spChg>
        <pc:spChg chg="del">
          <ac:chgData name="narne sravanthi" userId="8ff4cd17b61d8485" providerId="LiveId" clId="{5AF2B15D-20F7-4503-BE89-DEF2931AAF25}" dt="2024-09-27T11:52:58.939" v="587" actId="478"/>
          <ac:spMkLst>
            <pc:docMk/>
            <pc:sldMk cId="0" sldId="271"/>
            <ac:spMk id="4" creationId="{503AD886-7136-00A5-3A77-BEBF012D6BA4}"/>
          </ac:spMkLst>
        </pc:spChg>
        <pc:spChg chg="mod">
          <ac:chgData name="narne sravanthi" userId="8ff4cd17b61d8485" providerId="LiveId" clId="{5AF2B15D-20F7-4503-BE89-DEF2931AAF25}" dt="2024-09-27T11:53:18.052" v="593" actId="27636"/>
          <ac:spMkLst>
            <pc:docMk/>
            <pc:sldMk cId="0" sldId="271"/>
            <ac:spMk id="40962" creationId="{B5C231FA-853F-971D-BA2B-048467F49DF0}"/>
          </ac:spMkLst>
        </pc:spChg>
      </pc:sldChg>
      <pc:sldChg chg="addSp delSp modSp mod">
        <pc:chgData name="narne sravanthi" userId="8ff4cd17b61d8485" providerId="LiveId" clId="{5AF2B15D-20F7-4503-BE89-DEF2931AAF25}" dt="2024-09-27T11:52:13.193" v="585" actId="255"/>
        <pc:sldMkLst>
          <pc:docMk/>
          <pc:sldMk cId="0" sldId="272"/>
        </pc:sldMkLst>
        <pc:spChg chg="add mod">
          <ac:chgData name="narne sravanthi" userId="8ff4cd17b61d8485" providerId="LiveId" clId="{5AF2B15D-20F7-4503-BE89-DEF2931AAF25}" dt="2024-09-27T11:51:35.684" v="561" actId="1076"/>
          <ac:spMkLst>
            <pc:docMk/>
            <pc:sldMk cId="0" sldId="272"/>
            <ac:spMk id="3" creationId="{5217CA6B-F4C9-CC61-1C3C-B0D40CAA91DF}"/>
          </ac:spMkLst>
        </pc:spChg>
        <pc:spChg chg="del">
          <ac:chgData name="narne sravanthi" userId="8ff4cd17b61d8485" providerId="LiveId" clId="{5AF2B15D-20F7-4503-BE89-DEF2931AAF25}" dt="2024-09-27T11:50:14.970" v="539" actId="478"/>
          <ac:spMkLst>
            <pc:docMk/>
            <pc:sldMk cId="0" sldId="272"/>
            <ac:spMk id="4" creationId="{46DFDC6F-6459-A6B0-A6E4-A9E3C0BDE612}"/>
          </ac:spMkLst>
        </pc:spChg>
        <pc:spChg chg="mod">
          <ac:chgData name="narne sravanthi" userId="8ff4cd17b61d8485" providerId="LiveId" clId="{5AF2B15D-20F7-4503-BE89-DEF2931AAF25}" dt="2024-09-27T11:51:16.568" v="555" actId="14100"/>
          <ac:spMkLst>
            <pc:docMk/>
            <pc:sldMk cId="0" sldId="272"/>
            <ac:spMk id="39938" creationId="{88B729C8-FAE9-0FE5-C07D-A3DA804B9306}"/>
          </ac:spMkLst>
        </pc:spChg>
        <pc:spChg chg="mod">
          <ac:chgData name="narne sravanthi" userId="8ff4cd17b61d8485" providerId="LiveId" clId="{5AF2B15D-20F7-4503-BE89-DEF2931AAF25}" dt="2024-09-27T11:52:13.193" v="585" actId="255"/>
          <ac:spMkLst>
            <pc:docMk/>
            <pc:sldMk cId="0" sldId="272"/>
            <ac:spMk id="39939" creationId="{E6BBBF20-6D05-6413-7291-C551BF6ED377}"/>
          </ac:spMkLst>
        </pc:spChg>
      </pc:sldChg>
      <pc:sldChg chg="addSp delSp modSp mod">
        <pc:chgData name="narne sravanthi" userId="8ff4cd17b61d8485" providerId="LiveId" clId="{5AF2B15D-20F7-4503-BE89-DEF2931AAF25}" dt="2024-09-27T11:50:03.783" v="538" actId="113"/>
        <pc:sldMkLst>
          <pc:docMk/>
          <pc:sldMk cId="0" sldId="273"/>
        </pc:sldMkLst>
        <pc:spChg chg="add mod">
          <ac:chgData name="narne sravanthi" userId="8ff4cd17b61d8485" providerId="LiveId" clId="{5AF2B15D-20F7-4503-BE89-DEF2931AAF25}" dt="2024-09-27T11:49:45.210" v="535" actId="1076"/>
          <ac:spMkLst>
            <pc:docMk/>
            <pc:sldMk cId="0" sldId="273"/>
            <ac:spMk id="2" creationId="{407FBE62-013C-B522-B9E1-CDC3608DBD1D}"/>
          </ac:spMkLst>
        </pc:spChg>
        <pc:spChg chg="mod">
          <ac:chgData name="narne sravanthi" userId="8ff4cd17b61d8485" providerId="LiveId" clId="{5AF2B15D-20F7-4503-BE89-DEF2931AAF25}" dt="2024-09-27T11:50:03.783" v="538" actId="113"/>
          <ac:spMkLst>
            <pc:docMk/>
            <pc:sldMk cId="0" sldId="273"/>
            <ac:spMk id="3" creationId="{14652A11-736C-7321-5DBC-803A94C54FCD}"/>
          </ac:spMkLst>
        </pc:spChg>
        <pc:spChg chg="del">
          <ac:chgData name="narne sravanthi" userId="8ff4cd17b61d8485" providerId="LiveId" clId="{5AF2B15D-20F7-4503-BE89-DEF2931AAF25}" dt="2024-09-27T11:45:44.199" v="507" actId="478"/>
          <ac:spMkLst>
            <pc:docMk/>
            <pc:sldMk cId="0" sldId="273"/>
            <ac:spMk id="4" creationId="{F1AEE44C-26B0-766C-F217-5D41EE65BDFD}"/>
          </ac:spMkLst>
        </pc:spChg>
        <pc:spChg chg="del">
          <ac:chgData name="narne sravanthi" userId="8ff4cd17b61d8485" providerId="LiveId" clId="{5AF2B15D-20F7-4503-BE89-DEF2931AAF25}" dt="2024-09-27T11:45:50.708" v="508" actId="478"/>
          <ac:spMkLst>
            <pc:docMk/>
            <pc:sldMk cId="0" sldId="273"/>
            <ac:spMk id="38914" creationId="{1393E92D-7788-D309-319C-782BFF40EC6D}"/>
          </ac:spMkLst>
        </pc:spChg>
      </pc:sldChg>
      <pc:sldChg chg="addSp delSp modSp mod">
        <pc:chgData name="narne sravanthi" userId="8ff4cd17b61d8485" providerId="LiveId" clId="{5AF2B15D-20F7-4503-BE89-DEF2931AAF25}" dt="2024-09-27T11:48:53.426" v="527" actId="1076"/>
        <pc:sldMkLst>
          <pc:docMk/>
          <pc:sldMk cId="0" sldId="274"/>
        </pc:sldMkLst>
        <pc:spChg chg="mod">
          <ac:chgData name="narne sravanthi" userId="8ff4cd17b61d8485" providerId="LiveId" clId="{5AF2B15D-20F7-4503-BE89-DEF2931AAF25}" dt="2024-09-27T11:48:09.798" v="518" actId="113"/>
          <ac:spMkLst>
            <pc:docMk/>
            <pc:sldMk cId="0" sldId="274"/>
            <ac:spMk id="3" creationId="{63169092-B7D2-9295-EB4C-547CE9DAFB84}"/>
          </ac:spMkLst>
        </pc:spChg>
        <pc:spChg chg="del">
          <ac:chgData name="narne sravanthi" userId="8ff4cd17b61d8485" providerId="LiveId" clId="{5AF2B15D-20F7-4503-BE89-DEF2931AAF25}" dt="2024-09-27T11:45:10.031" v="502" actId="478"/>
          <ac:spMkLst>
            <pc:docMk/>
            <pc:sldMk cId="0" sldId="274"/>
            <ac:spMk id="4" creationId="{F0D0634F-A0A5-C39B-32BE-AF0A3D04760E}"/>
          </ac:spMkLst>
        </pc:spChg>
        <pc:spChg chg="add del mod">
          <ac:chgData name="narne sravanthi" userId="8ff4cd17b61d8485" providerId="LiveId" clId="{5AF2B15D-20F7-4503-BE89-DEF2931AAF25}" dt="2024-09-27T11:48:33.668" v="522" actId="22"/>
          <ac:spMkLst>
            <pc:docMk/>
            <pc:sldMk cId="0" sldId="274"/>
            <ac:spMk id="5" creationId="{02B60B77-2E7A-4AB3-67B1-9E46C7903638}"/>
          </ac:spMkLst>
        </pc:spChg>
        <pc:spChg chg="add mod">
          <ac:chgData name="narne sravanthi" userId="8ff4cd17b61d8485" providerId="LiveId" clId="{5AF2B15D-20F7-4503-BE89-DEF2931AAF25}" dt="2024-09-27T11:48:53.426" v="527" actId="1076"/>
          <ac:spMkLst>
            <pc:docMk/>
            <pc:sldMk cId="0" sldId="274"/>
            <ac:spMk id="6" creationId="{8C13C6A2-CE92-1D27-7C6B-5DB578ACB87B}"/>
          </ac:spMkLst>
        </pc:spChg>
        <pc:spChg chg="del">
          <ac:chgData name="narne sravanthi" userId="8ff4cd17b61d8485" providerId="LiveId" clId="{5AF2B15D-20F7-4503-BE89-DEF2931AAF25}" dt="2024-09-27T11:45:22.516" v="504" actId="478"/>
          <ac:spMkLst>
            <pc:docMk/>
            <pc:sldMk cId="0" sldId="274"/>
            <ac:spMk id="37890" creationId="{57334B2B-CDA8-91D8-AFF4-F074399380AE}"/>
          </ac:spMkLst>
        </pc:spChg>
      </pc:sldChg>
      <pc:sldChg chg="delSp modSp mod">
        <pc:chgData name="narne sravanthi" userId="8ff4cd17b61d8485" providerId="LiveId" clId="{5AF2B15D-20F7-4503-BE89-DEF2931AAF25}" dt="2024-09-27T11:44:53.676" v="501" actId="15"/>
        <pc:sldMkLst>
          <pc:docMk/>
          <pc:sldMk cId="0" sldId="275"/>
        </pc:sldMkLst>
        <pc:spChg chg="del">
          <ac:chgData name="narne sravanthi" userId="8ff4cd17b61d8485" providerId="LiveId" clId="{5AF2B15D-20F7-4503-BE89-DEF2931AAF25}" dt="2024-09-27T11:43:47.859" v="473" actId="478"/>
          <ac:spMkLst>
            <pc:docMk/>
            <pc:sldMk cId="0" sldId="275"/>
            <ac:spMk id="4" creationId="{AFFFB48C-5CBA-8B52-ED00-41752833CB10}"/>
          </ac:spMkLst>
        </pc:spChg>
        <pc:spChg chg="mod">
          <ac:chgData name="narne sravanthi" userId="8ff4cd17b61d8485" providerId="LiveId" clId="{5AF2B15D-20F7-4503-BE89-DEF2931AAF25}" dt="2024-09-27T11:44:40.049" v="495" actId="1076"/>
          <ac:spMkLst>
            <pc:docMk/>
            <pc:sldMk cId="0" sldId="275"/>
            <ac:spMk id="36866" creationId="{DF7314BF-C309-940F-945E-F1488BCFC822}"/>
          </ac:spMkLst>
        </pc:spChg>
        <pc:spChg chg="mod">
          <ac:chgData name="narne sravanthi" userId="8ff4cd17b61d8485" providerId="LiveId" clId="{5AF2B15D-20F7-4503-BE89-DEF2931AAF25}" dt="2024-09-27T11:44:53.676" v="501" actId="15"/>
          <ac:spMkLst>
            <pc:docMk/>
            <pc:sldMk cId="0" sldId="275"/>
            <ac:spMk id="36867" creationId="{2D70AB18-E746-CCA1-517F-9A59EB1720F2}"/>
          </ac:spMkLst>
        </pc:spChg>
      </pc:sldChg>
      <pc:sldChg chg="delSp modSp mod">
        <pc:chgData name="narne sravanthi" userId="8ff4cd17b61d8485" providerId="LiveId" clId="{5AF2B15D-20F7-4503-BE89-DEF2931AAF25}" dt="2024-09-27T11:43:38.364" v="472" actId="14100"/>
        <pc:sldMkLst>
          <pc:docMk/>
          <pc:sldMk cId="0" sldId="276"/>
        </pc:sldMkLst>
        <pc:spChg chg="mod">
          <ac:chgData name="narne sravanthi" userId="8ff4cd17b61d8485" providerId="LiveId" clId="{5AF2B15D-20F7-4503-BE89-DEF2931AAF25}" dt="2024-09-27T11:43:38.364" v="472" actId="14100"/>
          <ac:spMkLst>
            <pc:docMk/>
            <pc:sldMk cId="0" sldId="276"/>
            <ac:spMk id="3" creationId="{516D5AB6-FA2A-BFE8-2D44-7BFEBBA820B9}"/>
          </ac:spMkLst>
        </pc:spChg>
        <pc:spChg chg="del">
          <ac:chgData name="narne sravanthi" userId="8ff4cd17b61d8485" providerId="LiveId" clId="{5AF2B15D-20F7-4503-BE89-DEF2931AAF25}" dt="2024-09-27T11:42:31.969" v="460" actId="478"/>
          <ac:spMkLst>
            <pc:docMk/>
            <pc:sldMk cId="0" sldId="276"/>
            <ac:spMk id="4" creationId="{CA108572-83B9-9629-A14D-86557579209F}"/>
          </ac:spMkLst>
        </pc:spChg>
        <pc:spChg chg="mod">
          <ac:chgData name="narne sravanthi" userId="8ff4cd17b61d8485" providerId="LiveId" clId="{5AF2B15D-20F7-4503-BE89-DEF2931AAF25}" dt="2024-09-27T11:42:51.004" v="469" actId="20577"/>
          <ac:spMkLst>
            <pc:docMk/>
            <pc:sldMk cId="0" sldId="276"/>
            <ac:spMk id="35842" creationId="{55630C0C-7B8F-87E0-393E-7A5E3643D337}"/>
          </ac:spMkLst>
        </pc:spChg>
      </pc:sldChg>
      <pc:sldChg chg="addSp delSp modSp del mod">
        <pc:chgData name="narne sravanthi" userId="8ff4cd17b61d8485" providerId="LiveId" clId="{5AF2B15D-20F7-4503-BE89-DEF2931AAF25}" dt="2024-10-05T13:35:24.159" v="1141" actId="47"/>
        <pc:sldMkLst>
          <pc:docMk/>
          <pc:sldMk cId="0" sldId="277"/>
        </pc:sldMkLst>
        <pc:spChg chg="mod">
          <ac:chgData name="narne sravanthi" userId="8ff4cd17b61d8485" providerId="LiveId" clId="{5AF2B15D-20F7-4503-BE89-DEF2931AAF25}" dt="2024-10-05T13:34:51.742" v="1140" actId="14100"/>
          <ac:spMkLst>
            <pc:docMk/>
            <pc:sldMk cId="0" sldId="277"/>
            <ac:spMk id="3" creationId="{00000000-0000-0000-0000-000000000000}"/>
          </ac:spMkLst>
        </pc:spChg>
        <pc:spChg chg="del">
          <ac:chgData name="narne sravanthi" userId="8ff4cd17b61d8485" providerId="LiveId" clId="{5AF2B15D-20F7-4503-BE89-DEF2931AAF25}" dt="2024-09-27T11:53:39.462" v="596" actId="478"/>
          <ac:spMkLst>
            <pc:docMk/>
            <pc:sldMk cId="0" sldId="277"/>
            <ac:spMk id="4" creationId="{2C6977B9-A63F-D5E9-1911-97694218DADD}"/>
          </ac:spMkLst>
        </pc:spChg>
        <pc:spChg chg="add mod">
          <ac:chgData name="narne sravanthi" userId="8ff4cd17b61d8485" providerId="LiveId" clId="{5AF2B15D-20F7-4503-BE89-DEF2931AAF25}" dt="2024-10-05T13:34:48.388" v="1139" actId="1076"/>
          <ac:spMkLst>
            <pc:docMk/>
            <pc:sldMk cId="0" sldId="277"/>
            <ac:spMk id="4" creationId="{73E8574C-6E43-31E0-3D25-B87DC13BE7EE}"/>
          </ac:spMkLst>
        </pc:spChg>
        <pc:spChg chg="del">
          <ac:chgData name="narne sravanthi" userId="8ff4cd17b61d8485" providerId="LiveId" clId="{5AF2B15D-20F7-4503-BE89-DEF2931AAF25}" dt="2024-09-27T11:53:41.801" v="597" actId="478"/>
          <ac:spMkLst>
            <pc:docMk/>
            <pc:sldMk cId="0" sldId="277"/>
            <ac:spMk id="41986" creationId="{4C8B84AA-5557-EBDE-BB2D-F851EA1074CF}"/>
          </ac:spMkLst>
        </pc:spChg>
        <pc:spChg chg="mod">
          <ac:chgData name="narne sravanthi" userId="8ff4cd17b61d8485" providerId="LiveId" clId="{5AF2B15D-20F7-4503-BE89-DEF2931AAF25}" dt="2024-09-27T11:54:07.734" v="606" actId="14100"/>
          <ac:spMkLst>
            <pc:docMk/>
            <pc:sldMk cId="0" sldId="277"/>
            <ac:spMk id="41987" creationId="{5D3D8986-77B7-A192-03CF-7FB37D9E99A6}"/>
          </ac:spMkLst>
        </pc:spChg>
      </pc:sldChg>
      <pc:sldChg chg="addSp delSp modSp mod">
        <pc:chgData name="narne sravanthi" userId="8ff4cd17b61d8485" providerId="LiveId" clId="{5AF2B15D-20F7-4503-BE89-DEF2931AAF25}" dt="2024-09-27T11:56:04.944" v="637" actId="1076"/>
        <pc:sldMkLst>
          <pc:docMk/>
          <pc:sldMk cId="0" sldId="278"/>
        </pc:sldMkLst>
        <pc:spChg chg="add mod">
          <ac:chgData name="narne sravanthi" userId="8ff4cd17b61d8485" providerId="LiveId" clId="{5AF2B15D-20F7-4503-BE89-DEF2931AAF25}" dt="2024-09-27T11:55:51.243" v="633" actId="1076"/>
          <ac:spMkLst>
            <pc:docMk/>
            <pc:sldMk cId="0" sldId="278"/>
            <ac:spMk id="2" creationId="{4F971252-18A7-FBEF-6E27-7300CB1238C6}"/>
          </ac:spMkLst>
        </pc:spChg>
        <pc:spChg chg="mod">
          <ac:chgData name="narne sravanthi" userId="8ff4cd17b61d8485" providerId="LiveId" clId="{5AF2B15D-20F7-4503-BE89-DEF2931AAF25}" dt="2024-09-27T11:56:04.944" v="637" actId="1076"/>
          <ac:spMkLst>
            <pc:docMk/>
            <pc:sldMk cId="0" sldId="278"/>
            <ac:spMk id="3" creationId="{49C01BD0-9FFB-97DA-6C25-9408F0C6A996}"/>
          </ac:spMkLst>
        </pc:spChg>
        <pc:spChg chg="del">
          <ac:chgData name="narne sravanthi" userId="8ff4cd17b61d8485" providerId="LiveId" clId="{5AF2B15D-20F7-4503-BE89-DEF2931AAF25}" dt="2024-09-27T11:54:47.388" v="613" actId="478"/>
          <ac:spMkLst>
            <pc:docMk/>
            <pc:sldMk cId="0" sldId="278"/>
            <ac:spMk id="4" creationId="{D86036B0-E73A-2588-53D7-02FFBC9CE8F7}"/>
          </ac:spMkLst>
        </pc:spChg>
        <pc:spChg chg="del">
          <ac:chgData name="narne sravanthi" userId="8ff4cd17b61d8485" providerId="LiveId" clId="{5AF2B15D-20F7-4503-BE89-DEF2931AAF25}" dt="2024-09-27T11:54:49.849" v="614" actId="478"/>
          <ac:spMkLst>
            <pc:docMk/>
            <pc:sldMk cId="0" sldId="278"/>
            <ac:spMk id="43010" creationId="{91D4F900-EC1E-AE37-4C00-EF06ED7A1F3B}"/>
          </ac:spMkLst>
        </pc:spChg>
      </pc:sldChg>
      <pc:sldChg chg="delSp modSp del mod">
        <pc:chgData name="narne sravanthi" userId="8ff4cd17b61d8485" providerId="LiveId" clId="{5AF2B15D-20F7-4503-BE89-DEF2931AAF25}" dt="2024-09-27T11:57:04.921" v="648" actId="47"/>
        <pc:sldMkLst>
          <pc:docMk/>
          <pc:sldMk cId="0" sldId="279"/>
        </pc:sldMkLst>
        <pc:spChg chg="del">
          <ac:chgData name="narne sravanthi" userId="8ff4cd17b61d8485" providerId="LiveId" clId="{5AF2B15D-20F7-4503-BE89-DEF2931AAF25}" dt="2024-09-27T11:55:04.975" v="620" actId="478"/>
          <ac:spMkLst>
            <pc:docMk/>
            <pc:sldMk cId="0" sldId="279"/>
            <ac:spMk id="4" creationId="{14C9FA47-69D5-60C3-51D0-30152BFE9827}"/>
          </ac:spMkLst>
        </pc:spChg>
        <pc:spChg chg="del">
          <ac:chgData name="narne sravanthi" userId="8ff4cd17b61d8485" providerId="LiveId" clId="{5AF2B15D-20F7-4503-BE89-DEF2931AAF25}" dt="2024-09-27T11:55:09.182" v="621" actId="478"/>
          <ac:spMkLst>
            <pc:docMk/>
            <pc:sldMk cId="0" sldId="279"/>
            <ac:spMk id="44034" creationId="{D20994F0-090D-8FC4-DCEA-A3BB999F82E5}"/>
          </ac:spMkLst>
        </pc:spChg>
        <pc:spChg chg="mod">
          <ac:chgData name="narne sravanthi" userId="8ff4cd17b61d8485" providerId="LiveId" clId="{5AF2B15D-20F7-4503-BE89-DEF2931AAF25}" dt="2024-09-27T11:55:32.675" v="628" actId="14100"/>
          <ac:spMkLst>
            <pc:docMk/>
            <pc:sldMk cId="0" sldId="279"/>
            <ac:spMk id="44035" creationId="{07FD0FB8-2DD7-7CEA-3F50-DF4D5469E598}"/>
          </ac:spMkLst>
        </pc:spChg>
      </pc:sldChg>
      <pc:sldChg chg="addSp delSp modSp mod">
        <pc:chgData name="narne sravanthi" userId="8ff4cd17b61d8485" providerId="LiveId" clId="{5AF2B15D-20F7-4503-BE89-DEF2931AAF25}" dt="2024-09-27T11:32:11.696" v="254" actId="1076"/>
        <pc:sldMkLst>
          <pc:docMk/>
          <pc:sldMk cId="0" sldId="280"/>
        </pc:sldMkLst>
        <pc:spChg chg="add mod">
          <ac:chgData name="narne sravanthi" userId="8ff4cd17b61d8485" providerId="LiveId" clId="{5AF2B15D-20F7-4503-BE89-DEF2931AAF25}" dt="2024-09-27T11:31:24.059" v="243" actId="114"/>
          <ac:spMkLst>
            <pc:docMk/>
            <pc:sldMk cId="0" sldId="280"/>
            <ac:spMk id="3" creationId="{A25E31D2-ABAE-B2A5-371E-5C5C08778C76}"/>
          </ac:spMkLst>
        </pc:spChg>
        <pc:spChg chg="del">
          <ac:chgData name="narne sravanthi" userId="8ff4cd17b61d8485" providerId="LiveId" clId="{5AF2B15D-20F7-4503-BE89-DEF2931AAF25}" dt="2024-09-27T11:27:07.298" v="204" actId="478"/>
          <ac:spMkLst>
            <pc:docMk/>
            <pc:sldMk cId="0" sldId="280"/>
            <ac:spMk id="4" creationId="{0470CA74-BBEE-8BCB-2801-44AACA1650B0}"/>
          </ac:spMkLst>
        </pc:spChg>
        <pc:spChg chg="del">
          <ac:chgData name="narne sravanthi" userId="8ff4cd17b61d8485" providerId="LiveId" clId="{5AF2B15D-20F7-4503-BE89-DEF2931AAF25}" dt="2024-09-27T11:27:09.962" v="205" actId="478"/>
          <ac:spMkLst>
            <pc:docMk/>
            <pc:sldMk cId="0" sldId="280"/>
            <ac:spMk id="26626" creationId="{389E163B-52E9-E5DD-1A14-7D81C244193E}"/>
          </ac:spMkLst>
        </pc:spChg>
        <pc:spChg chg="mod">
          <ac:chgData name="narne sravanthi" userId="8ff4cd17b61d8485" providerId="LiveId" clId="{5AF2B15D-20F7-4503-BE89-DEF2931AAF25}" dt="2024-09-27T11:32:11.696" v="254" actId="1076"/>
          <ac:spMkLst>
            <pc:docMk/>
            <pc:sldMk cId="0" sldId="280"/>
            <ac:spMk id="26627" creationId="{666FDB2C-03F6-247D-E7C3-B03FFE1815D0}"/>
          </ac:spMkLst>
        </pc:spChg>
      </pc:sldChg>
      <pc:sldChg chg="del">
        <pc:chgData name="narne sravanthi" userId="8ff4cd17b61d8485" providerId="LiveId" clId="{5AF2B15D-20F7-4503-BE89-DEF2931AAF25}" dt="2024-09-27T11:52:49.615" v="586" actId="47"/>
        <pc:sldMkLst>
          <pc:docMk/>
          <pc:sldMk cId="0" sldId="285"/>
        </pc:sldMkLst>
      </pc:sldChg>
      <pc:sldChg chg="del">
        <pc:chgData name="narne sravanthi" userId="8ff4cd17b61d8485" providerId="LiveId" clId="{5AF2B15D-20F7-4503-BE89-DEF2931AAF25}" dt="2024-09-27T11:52:49.615" v="586" actId="47"/>
        <pc:sldMkLst>
          <pc:docMk/>
          <pc:sldMk cId="689995732" sldId="308"/>
        </pc:sldMkLst>
      </pc:sldChg>
      <pc:sldChg chg="del">
        <pc:chgData name="narne sravanthi" userId="8ff4cd17b61d8485" providerId="LiveId" clId="{5AF2B15D-20F7-4503-BE89-DEF2931AAF25}" dt="2024-09-27T11:52:49.615" v="586" actId="47"/>
        <pc:sldMkLst>
          <pc:docMk/>
          <pc:sldMk cId="1687973867" sldId="310"/>
        </pc:sldMkLst>
      </pc:sldChg>
      <pc:sldChg chg="del">
        <pc:chgData name="narne sravanthi" userId="8ff4cd17b61d8485" providerId="LiveId" clId="{5AF2B15D-20F7-4503-BE89-DEF2931AAF25}" dt="2024-09-27T11:52:49.615" v="586" actId="47"/>
        <pc:sldMkLst>
          <pc:docMk/>
          <pc:sldMk cId="133207077" sldId="314"/>
        </pc:sldMkLst>
      </pc:sldChg>
      <pc:sldChg chg="del">
        <pc:chgData name="narne sravanthi" userId="8ff4cd17b61d8485" providerId="LiveId" clId="{5AF2B15D-20F7-4503-BE89-DEF2931AAF25}" dt="2024-09-27T11:52:49.615" v="586" actId="47"/>
        <pc:sldMkLst>
          <pc:docMk/>
          <pc:sldMk cId="3584309932" sldId="315"/>
        </pc:sldMkLst>
      </pc:sldChg>
      <pc:sldChg chg="del">
        <pc:chgData name="narne sravanthi" userId="8ff4cd17b61d8485" providerId="LiveId" clId="{5AF2B15D-20F7-4503-BE89-DEF2931AAF25}" dt="2024-09-27T11:52:49.615" v="586" actId="47"/>
        <pc:sldMkLst>
          <pc:docMk/>
          <pc:sldMk cId="3445283537" sldId="316"/>
        </pc:sldMkLst>
      </pc:sldChg>
      <pc:sldChg chg="del">
        <pc:chgData name="narne sravanthi" userId="8ff4cd17b61d8485" providerId="LiveId" clId="{5AF2B15D-20F7-4503-BE89-DEF2931AAF25}" dt="2024-09-27T11:52:49.615" v="586" actId="47"/>
        <pc:sldMkLst>
          <pc:docMk/>
          <pc:sldMk cId="4229330824" sldId="326"/>
        </pc:sldMkLst>
      </pc:sldChg>
      <pc:sldChg chg="del">
        <pc:chgData name="narne sravanthi" userId="8ff4cd17b61d8485" providerId="LiveId" clId="{5AF2B15D-20F7-4503-BE89-DEF2931AAF25}" dt="2024-09-27T11:52:49.615" v="586" actId="47"/>
        <pc:sldMkLst>
          <pc:docMk/>
          <pc:sldMk cId="1987471721" sldId="327"/>
        </pc:sldMkLst>
      </pc:sldChg>
      <pc:sldChg chg="del">
        <pc:chgData name="narne sravanthi" userId="8ff4cd17b61d8485" providerId="LiveId" clId="{5AF2B15D-20F7-4503-BE89-DEF2931AAF25}" dt="2024-09-27T11:52:49.615" v="586" actId="47"/>
        <pc:sldMkLst>
          <pc:docMk/>
          <pc:sldMk cId="3943596950" sldId="328"/>
        </pc:sldMkLst>
      </pc:sldChg>
      <pc:sldChg chg="del">
        <pc:chgData name="narne sravanthi" userId="8ff4cd17b61d8485" providerId="LiveId" clId="{5AF2B15D-20F7-4503-BE89-DEF2931AAF25}" dt="2024-09-27T11:52:49.615" v="586" actId="47"/>
        <pc:sldMkLst>
          <pc:docMk/>
          <pc:sldMk cId="2447839514" sldId="332"/>
        </pc:sldMkLst>
      </pc:sldChg>
      <pc:sldChg chg="del">
        <pc:chgData name="narne sravanthi" userId="8ff4cd17b61d8485" providerId="LiveId" clId="{5AF2B15D-20F7-4503-BE89-DEF2931AAF25}" dt="2024-09-27T11:52:49.615" v="586" actId="47"/>
        <pc:sldMkLst>
          <pc:docMk/>
          <pc:sldMk cId="1580002138" sldId="366"/>
        </pc:sldMkLst>
      </pc:sldChg>
      <pc:sldChg chg="del">
        <pc:chgData name="narne sravanthi" userId="8ff4cd17b61d8485" providerId="LiveId" clId="{5AF2B15D-20F7-4503-BE89-DEF2931AAF25}" dt="2024-09-27T11:52:49.615" v="586" actId="47"/>
        <pc:sldMkLst>
          <pc:docMk/>
          <pc:sldMk cId="1249723421" sldId="367"/>
        </pc:sldMkLst>
      </pc:sldChg>
      <pc:sldChg chg="del">
        <pc:chgData name="narne sravanthi" userId="8ff4cd17b61d8485" providerId="LiveId" clId="{5AF2B15D-20F7-4503-BE89-DEF2931AAF25}" dt="2024-09-27T11:52:49.615" v="586" actId="47"/>
        <pc:sldMkLst>
          <pc:docMk/>
          <pc:sldMk cId="1821456500" sldId="368"/>
        </pc:sldMkLst>
      </pc:sldChg>
      <pc:sldChg chg="del">
        <pc:chgData name="narne sravanthi" userId="8ff4cd17b61d8485" providerId="LiveId" clId="{5AF2B15D-20F7-4503-BE89-DEF2931AAF25}" dt="2024-09-27T11:52:49.615" v="586" actId="47"/>
        <pc:sldMkLst>
          <pc:docMk/>
          <pc:sldMk cId="199777057" sldId="370"/>
        </pc:sldMkLst>
      </pc:sldChg>
      <pc:sldChg chg="del">
        <pc:chgData name="narne sravanthi" userId="8ff4cd17b61d8485" providerId="LiveId" clId="{5AF2B15D-20F7-4503-BE89-DEF2931AAF25}" dt="2024-09-27T11:52:49.615" v="586" actId="47"/>
        <pc:sldMkLst>
          <pc:docMk/>
          <pc:sldMk cId="2103333833" sldId="371"/>
        </pc:sldMkLst>
      </pc:sldChg>
      <pc:sldChg chg="del">
        <pc:chgData name="narne sravanthi" userId="8ff4cd17b61d8485" providerId="LiveId" clId="{5AF2B15D-20F7-4503-BE89-DEF2931AAF25}" dt="2024-09-27T11:52:49.615" v="586" actId="47"/>
        <pc:sldMkLst>
          <pc:docMk/>
          <pc:sldMk cId="2768801239" sldId="372"/>
        </pc:sldMkLst>
      </pc:sldChg>
      <pc:sldChg chg="del">
        <pc:chgData name="narne sravanthi" userId="8ff4cd17b61d8485" providerId="LiveId" clId="{5AF2B15D-20F7-4503-BE89-DEF2931AAF25}" dt="2024-09-27T11:52:49.615" v="586" actId="47"/>
        <pc:sldMkLst>
          <pc:docMk/>
          <pc:sldMk cId="1579218916" sldId="374"/>
        </pc:sldMkLst>
      </pc:sldChg>
      <pc:sldChg chg="del">
        <pc:chgData name="narne sravanthi" userId="8ff4cd17b61d8485" providerId="LiveId" clId="{5AF2B15D-20F7-4503-BE89-DEF2931AAF25}" dt="2024-09-27T11:52:49.615" v="586" actId="47"/>
        <pc:sldMkLst>
          <pc:docMk/>
          <pc:sldMk cId="863988921" sldId="376"/>
        </pc:sldMkLst>
      </pc:sldChg>
      <pc:sldChg chg="del">
        <pc:chgData name="narne sravanthi" userId="8ff4cd17b61d8485" providerId="LiveId" clId="{5AF2B15D-20F7-4503-BE89-DEF2931AAF25}" dt="2024-09-27T11:52:49.615" v="586" actId="47"/>
        <pc:sldMkLst>
          <pc:docMk/>
          <pc:sldMk cId="121893576" sldId="378"/>
        </pc:sldMkLst>
      </pc:sldChg>
      <pc:sldChg chg="del">
        <pc:chgData name="narne sravanthi" userId="8ff4cd17b61d8485" providerId="LiveId" clId="{5AF2B15D-20F7-4503-BE89-DEF2931AAF25}" dt="2024-09-27T11:52:49.615" v="586" actId="47"/>
        <pc:sldMkLst>
          <pc:docMk/>
          <pc:sldMk cId="3036324725" sldId="380"/>
        </pc:sldMkLst>
      </pc:sldChg>
      <pc:sldChg chg="del">
        <pc:chgData name="narne sravanthi" userId="8ff4cd17b61d8485" providerId="LiveId" clId="{5AF2B15D-20F7-4503-BE89-DEF2931AAF25}" dt="2024-09-27T11:52:49.615" v="586" actId="47"/>
        <pc:sldMkLst>
          <pc:docMk/>
          <pc:sldMk cId="1734668882" sldId="381"/>
        </pc:sldMkLst>
      </pc:sldChg>
      <pc:sldChg chg="del">
        <pc:chgData name="narne sravanthi" userId="8ff4cd17b61d8485" providerId="LiveId" clId="{5AF2B15D-20F7-4503-BE89-DEF2931AAF25}" dt="2024-09-27T11:52:49.615" v="586" actId="47"/>
        <pc:sldMkLst>
          <pc:docMk/>
          <pc:sldMk cId="2165980642" sldId="389"/>
        </pc:sldMkLst>
      </pc:sldChg>
      <pc:sldChg chg="modSp mod">
        <pc:chgData name="narne sravanthi" userId="8ff4cd17b61d8485" providerId="LiveId" clId="{5AF2B15D-20F7-4503-BE89-DEF2931AAF25}" dt="2024-09-28T06:01:54.014" v="849" actId="1076"/>
        <pc:sldMkLst>
          <pc:docMk/>
          <pc:sldMk cId="3051339226" sldId="391"/>
        </pc:sldMkLst>
        <pc:picChg chg="mod">
          <ac:chgData name="narne sravanthi" userId="8ff4cd17b61d8485" providerId="LiveId" clId="{5AF2B15D-20F7-4503-BE89-DEF2931AAF25}" dt="2024-09-28T06:01:54.014" v="849" actId="1076"/>
          <ac:picMkLst>
            <pc:docMk/>
            <pc:sldMk cId="3051339226" sldId="391"/>
            <ac:picMk id="4" creationId="{00000000-0000-0000-0000-000000000000}"/>
          </ac:picMkLst>
        </pc:picChg>
      </pc:sldChg>
      <pc:sldChg chg="del">
        <pc:chgData name="narne sravanthi" userId="8ff4cd17b61d8485" providerId="LiveId" clId="{5AF2B15D-20F7-4503-BE89-DEF2931AAF25}" dt="2024-09-27T11:52:49.615" v="586" actId="47"/>
        <pc:sldMkLst>
          <pc:docMk/>
          <pc:sldMk cId="2298329870" sldId="392"/>
        </pc:sldMkLst>
      </pc:sldChg>
      <pc:sldChg chg="del">
        <pc:chgData name="narne sravanthi" userId="8ff4cd17b61d8485" providerId="LiveId" clId="{5AF2B15D-20F7-4503-BE89-DEF2931AAF25}" dt="2024-09-27T11:52:49.615" v="586" actId="47"/>
        <pc:sldMkLst>
          <pc:docMk/>
          <pc:sldMk cId="0" sldId="436"/>
        </pc:sldMkLst>
      </pc:sldChg>
      <pc:sldChg chg="del">
        <pc:chgData name="narne sravanthi" userId="8ff4cd17b61d8485" providerId="LiveId" clId="{5AF2B15D-20F7-4503-BE89-DEF2931AAF25}" dt="2024-09-27T11:52:49.615" v="586" actId="47"/>
        <pc:sldMkLst>
          <pc:docMk/>
          <pc:sldMk cId="0" sldId="437"/>
        </pc:sldMkLst>
      </pc:sldChg>
      <pc:sldChg chg="del">
        <pc:chgData name="narne sravanthi" userId="8ff4cd17b61d8485" providerId="LiveId" clId="{5AF2B15D-20F7-4503-BE89-DEF2931AAF25}" dt="2024-09-27T11:52:49.615" v="586" actId="47"/>
        <pc:sldMkLst>
          <pc:docMk/>
          <pc:sldMk cId="0" sldId="488"/>
        </pc:sldMkLst>
      </pc:sldChg>
      <pc:sldChg chg="delSp modSp mod">
        <pc:chgData name="narne sravanthi" userId="8ff4cd17b61d8485" providerId="LiveId" clId="{5AF2B15D-20F7-4503-BE89-DEF2931AAF25}" dt="2024-09-27T11:19:32.143" v="36" actId="20577"/>
        <pc:sldMkLst>
          <pc:docMk/>
          <pc:sldMk cId="0" sldId="489"/>
        </pc:sldMkLst>
        <pc:spChg chg="del">
          <ac:chgData name="narne sravanthi" userId="8ff4cd17b61d8485" providerId="LiveId" clId="{5AF2B15D-20F7-4503-BE89-DEF2931AAF25}" dt="2024-09-27T11:17:54.060" v="0" actId="478"/>
          <ac:spMkLst>
            <pc:docMk/>
            <pc:sldMk cId="0" sldId="489"/>
            <ac:spMk id="6" creationId="{FCEFBA94-609B-9818-6E0C-6C2B0B2BCBCB}"/>
          </ac:spMkLst>
        </pc:spChg>
        <pc:spChg chg="mod">
          <ac:chgData name="narne sravanthi" userId="8ff4cd17b61d8485" providerId="LiveId" clId="{5AF2B15D-20F7-4503-BE89-DEF2931AAF25}" dt="2024-09-27T11:19:32.143" v="36" actId="20577"/>
          <ac:spMkLst>
            <pc:docMk/>
            <pc:sldMk cId="0" sldId="489"/>
            <ac:spMk id="17410" creationId="{B51D9420-84F4-5EC9-7735-EDC4A1AE6B27}"/>
          </ac:spMkLst>
        </pc:spChg>
        <pc:spChg chg="mod">
          <ac:chgData name="narne sravanthi" userId="8ff4cd17b61d8485" providerId="LiveId" clId="{5AF2B15D-20F7-4503-BE89-DEF2931AAF25}" dt="2024-09-27T11:18:24.491" v="4" actId="207"/>
          <ac:spMkLst>
            <pc:docMk/>
            <pc:sldMk cId="0" sldId="489"/>
            <ac:spMk id="17411" creationId="{F61B01EA-D2CB-CAEF-14B4-59FD38A7C0F6}"/>
          </ac:spMkLst>
        </pc:spChg>
      </pc:sldChg>
      <pc:sldChg chg="new del">
        <pc:chgData name="narne sravanthi" userId="8ff4cd17b61d8485" providerId="LiveId" clId="{5AF2B15D-20F7-4503-BE89-DEF2931AAF25}" dt="2024-10-05T13:35:48.974" v="1143" actId="47"/>
        <pc:sldMkLst>
          <pc:docMk/>
          <pc:sldMk cId="2922907417" sldId="490"/>
        </pc:sldMkLst>
      </pc:sldChg>
      <pc:sldChg chg="modSp mod">
        <pc:chgData name="narne sravanthi" userId="8ff4cd17b61d8485" providerId="LiveId" clId="{5AF2B15D-20F7-4503-BE89-DEF2931AAF25}" dt="2024-10-05T13:37:23.878" v="1166" actId="14100"/>
        <pc:sldMkLst>
          <pc:docMk/>
          <pc:sldMk cId="0" sldId="491"/>
        </pc:sldMkLst>
        <pc:spChg chg="mod">
          <ac:chgData name="narne sravanthi" userId="8ff4cd17b61d8485" providerId="LiveId" clId="{5AF2B15D-20F7-4503-BE89-DEF2931AAF25}" dt="2024-10-05T07:42:18.537" v="868" actId="1076"/>
          <ac:spMkLst>
            <pc:docMk/>
            <pc:sldMk cId="0" sldId="491"/>
            <ac:spMk id="2" creationId="{00000000-0000-0000-0000-000000000000}"/>
          </ac:spMkLst>
        </pc:spChg>
        <pc:spChg chg="mod">
          <ac:chgData name="narne sravanthi" userId="8ff4cd17b61d8485" providerId="LiveId" clId="{5AF2B15D-20F7-4503-BE89-DEF2931AAF25}" dt="2024-10-05T13:37:23.878" v="1166" actId="14100"/>
          <ac:spMkLst>
            <pc:docMk/>
            <pc:sldMk cId="0" sldId="491"/>
            <ac:spMk id="3" creationId="{00000000-0000-0000-0000-000000000000}"/>
          </ac:spMkLst>
        </pc:spChg>
      </pc:sldChg>
      <pc:sldChg chg="modSp mod">
        <pc:chgData name="narne sravanthi" userId="8ff4cd17b61d8485" providerId="LiveId" clId="{5AF2B15D-20F7-4503-BE89-DEF2931AAF25}" dt="2024-10-05T07:44:52.614" v="919" actId="1076"/>
        <pc:sldMkLst>
          <pc:docMk/>
          <pc:sldMk cId="0" sldId="492"/>
        </pc:sldMkLst>
        <pc:spChg chg="mod">
          <ac:chgData name="narne sravanthi" userId="8ff4cd17b61d8485" providerId="LiveId" clId="{5AF2B15D-20F7-4503-BE89-DEF2931AAF25}" dt="2024-10-05T07:44:04.094" v="896" actId="1076"/>
          <ac:spMkLst>
            <pc:docMk/>
            <pc:sldMk cId="0" sldId="492"/>
            <ac:spMk id="2" creationId="{00000000-0000-0000-0000-000000000000}"/>
          </ac:spMkLst>
        </pc:spChg>
        <pc:spChg chg="mod">
          <ac:chgData name="narne sravanthi" userId="8ff4cd17b61d8485" providerId="LiveId" clId="{5AF2B15D-20F7-4503-BE89-DEF2931AAF25}" dt="2024-10-05T07:44:52.614" v="919" actId="1076"/>
          <ac:spMkLst>
            <pc:docMk/>
            <pc:sldMk cId="0" sldId="492"/>
            <ac:spMk id="3" creationId="{00000000-0000-0000-0000-000000000000}"/>
          </ac:spMkLst>
        </pc:spChg>
      </pc:sldChg>
      <pc:sldChg chg="modSp mod">
        <pc:chgData name="narne sravanthi" userId="8ff4cd17b61d8485" providerId="LiveId" clId="{5AF2B15D-20F7-4503-BE89-DEF2931AAF25}" dt="2024-10-05T07:46:06.003" v="937" actId="14100"/>
        <pc:sldMkLst>
          <pc:docMk/>
          <pc:sldMk cId="0" sldId="493"/>
        </pc:sldMkLst>
        <pc:spChg chg="mod">
          <ac:chgData name="narne sravanthi" userId="8ff4cd17b61d8485" providerId="LiveId" clId="{5AF2B15D-20F7-4503-BE89-DEF2931AAF25}" dt="2024-10-05T07:46:06.003" v="937" actId="14100"/>
          <ac:spMkLst>
            <pc:docMk/>
            <pc:sldMk cId="0" sldId="493"/>
            <ac:spMk id="2" creationId="{00000000-0000-0000-0000-000000000000}"/>
          </ac:spMkLst>
        </pc:spChg>
        <pc:spChg chg="mod">
          <ac:chgData name="narne sravanthi" userId="8ff4cd17b61d8485" providerId="LiveId" clId="{5AF2B15D-20F7-4503-BE89-DEF2931AAF25}" dt="2024-10-05T07:45:46.170" v="934" actId="20577"/>
          <ac:spMkLst>
            <pc:docMk/>
            <pc:sldMk cId="0" sldId="493"/>
            <ac:spMk id="3" creationId="{00000000-0000-0000-0000-000000000000}"/>
          </ac:spMkLst>
        </pc:spChg>
      </pc:sldChg>
      <pc:sldChg chg="modSp mod">
        <pc:chgData name="narne sravanthi" userId="8ff4cd17b61d8485" providerId="LiveId" clId="{5AF2B15D-20F7-4503-BE89-DEF2931AAF25}" dt="2024-10-05T07:47:13.731" v="957" actId="14100"/>
        <pc:sldMkLst>
          <pc:docMk/>
          <pc:sldMk cId="0" sldId="494"/>
        </pc:sldMkLst>
        <pc:spChg chg="mod">
          <ac:chgData name="narne sravanthi" userId="8ff4cd17b61d8485" providerId="LiveId" clId="{5AF2B15D-20F7-4503-BE89-DEF2931AAF25}" dt="2024-10-05T07:46:28.595" v="943" actId="14100"/>
          <ac:spMkLst>
            <pc:docMk/>
            <pc:sldMk cId="0" sldId="494"/>
            <ac:spMk id="2" creationId="{00000000-0000-0000-0000-000000000000}"/>
          </ac:spMkLst>
        </pc:spChg>
        <pc:spChg chg="mod">
          <ac:chgData name="narne sravanthi" userId="8ff4cd17b61d8485" providerId="LiveId" clId="{5AF2B15D-20F7-4503-BE89-DEF2931AAF25}" dt="2024-10-05T07:47:13.731" v="957" actId="14100"/>
          <ac:spMkLst>
            <pc:docMk/>
            <pc:sldMk cId="0" sldId="494"/>
            <ac:spMk id="3" creationId="{00000000-0000-0000-0000-000000000000}"/>
          </ac:spMkLst>
        </pc:spChg>
      </pc:sldChg>
      <pc:sldChg chg="modSp mod">
        <pc:chgData name="narne sravanthi" userId="8ff4cd17b61d8485" providerId="LiveId" clId="{5AF2B15D-20F7-4503-BE89-DEF2931AAF25}" dt="2024-10-05T07:47:38.531" v="963" actId="2711"/>
        <pc:sldMkLst>
          <pc:docMk/>
          <pc:sldMk cId="0" sldId="495"/>
        </pc:sldMkLst>
        <pc:spChg chg="mod">
          <ac:chgData name="narne sravanthi" userId="8ff4cd17b61d8485" providerId="LiveId" clId="{5AF2B15D-20F7-4503-BE89-DEF2931AAF25}" dt="2024-10-05T07:47:28.726" v="961" actId="1076"/>
          <ac:spMkLst>
            <pc:docMk/>
            <pc:sldMk cId="0" sldId="495"/>
            <ac:spMk id="2" creationId="{00000000-0000-0000-0000-000000000000}"/>
          </ac:spMkLst>
        </pc:spChg>
        <pc:spChg chg="mod">
          <ac:chgData name="narne sravanthi" userId="8ff4cd17b61d8485" providerId="LiveId" clId="{5AF2B15D-20F7-4503-BE89-DEF2931AAF25}" dt="2024-10-05T07:47:38.531" v="963" actId="2711"/>
          <ac:spMkLst>
            <pc:docMk/>
            <pc:sldMk cId="0" sldId="495"/>
            <ac:spMk id="3" creationId="{00000000-0000-0000-0000-000000000000}"/>
          </ac:spMkLst>
        </pc:spChg>
      </pc:sldChg>
      <pc:sldChg chg="modSp mod">
        <pc:chgData name="narne sravanthi" userId="8ff4cd17b61d8485" providerId="LiveId" clId="{5AF2B15D-20F7-4503-BE89-DEF2931AAF25}" dt="2024-10-05T07:48:39.846" v="974" actId="123"/>
        <pc:sldMkLst>
          <pc:docMk/>
          <pc:sldMk cId="0" sldId="496"/>
        </pc:sldMkLst>
        <pc:spChg chg="mod">
          <ac:chgData name="narne sravanthi" userId="8ff4cd17b61d8485" providerId="LiveId" clId="{5AF2B15D-20F7-4503-BE89-DEF2931AAF25}" dt="2024-10-05T07:48:35.943" v="973" actId="1076"/>
          <ac:spMkLst>
            <pc:docMk/>
            <pc:sldMk cId="0" sldId="496"/>
            <ac:spMk id="2" creationId="{00000000-0000-0000-0000-000000000000}"/>
          </ac:spMkLst>
        </pc:spChg>
        <pc:spChg chg="mod">
          <ac:chgData name="narne sravanthi" userId="8ff4cd17b61d8485" providerId="LiveId" clId="{5AF2B15D-20F7-4503-BE89-DEF2931AAF25}" dt="2024-10-05T07:48:39.846" v="974" actId="123"/>
          <ac:spMkLst>
            <pc:docMk/>
            <pc:sldMk cId="0" sldId="496"/>
            <ac:spMk id="3" creationId="{00000000-0000-0000-0000-000000000000}"/>
          </ac:spMkLst>
        </pc:spChg>
      </pc:sldChg>
      <pc:sldChg chg="modSp mod">
        <pc:chgData name="narne sravanthi" userId="8ff4cd17b61d8485" providerId="LiveId" clId="{5AF2B15D-20F7-4503-BE89-DEF2931AAF25}" dt="2024-10-05T07:49:38.239" v="997" actId="20577"/>
        <pc:sldMkLst>
          <pc:docMk/>
          <pc:sldMk cId="0" sldId="497"/>
        </pc:sldMkLst>
        <pc:spChg chg="mod">
          <ac:chgData name="narne sravanthi" userId="8ff4cd17b61d8485" providerId="LiveId" clId="{5AF2B15D-20F7-4503-BE89-DEF2931AAF25}" dt="2024-10-05T07:49:28.779" v="995" actId="14100"/>
          <ac:spMkLst>
            <pc:docMk/>
            <pc:sldMk cId="0" sldId="497"/>
            <ac:spMk id="2" creationId="{00000000-0000-0000-0000-000000000000}"/>
          </ac:spMkLst>
        </pc:spChg>
        <pc:spChg chg="mod">
          <ac:chgData name="narne sravanthi" userId="8ff4cd17b61d8485" providerId="LiveId" clId="{5AF2B15D-20F7-4503-BE89-DEF2931AAF25}" dt="2024-10-05T07:49:38.239" v="997" actId="20577"/>
          <ac:spMkLst>
            <pc:docMk/>
            <pc:sldMk cId="0" sldId="497"/>
            <ac:spMk id="3" creationId="{00000000-0000-0000-0000-000000000000}"/>
          </ac:spMkLst>
        </pc:spChg>
      </pc:sldChg>
      <pc:sldChg chg="modSp mod">
        <pc:chgData name="narne sravanthi" userId="8ff4cd17b61d8485" providerId="LiveId" clId="{5AF2B15D-20F7-4503-BE89-DEF2931AAF25}" dt="2024-10-05T07:50:20.057" v="1006" actId="2711"/>
        <pc:sldMkLst>
          <pc:docMk/>
          <pc:sldMk cId="0" sldId="498"/>
        </pc:sldMkLst>
        <pc:spChg chg="mod">
          <ac:chgData name="narne sravanthi" userId="8ff4cd17b61d8485" providerId="LiveId" clId="{5AF2B15D-20F7-4503-BE89-DEF2931AAF25}" dt="2024-10-05T07:50:06.139" v="1002" actId="1076"/>
          <ac:spMkLst>
            <pc:docMk/>
            <pc:sldMk cId="0" sldId="498"/>
            <ac:spMk id="2" creationId="{00000000-0000-0000-0000-000000000000}"/>
          </ac:spMkLst>
        </pc:spChg>
        <pc:spChg chg="mod">
          <ac:chgData name="narne sravanthi" userId="8ff4cd17b61d8485" providerId="LiveId" clId="{5AF2B15D-20F7-4503-BE89-DEF2931AAF25}" dt="2024-10-05T07:50:20.057" v="1006" actId="2711"/>
          <ac:spMkLst>
            <pc:docMk/>
            <pc:sldMk cId="0" sldId="498"/>
            <ac:spMk id="3" creationId="{00000000-0000-0000-0000-000000000000}"/>
          </ac:spMkLst>
        </pc:spChg>
      </pc:sldChg>
      <pc:sldChg chg="modSp mod">
        <pc:chgData name="narne sravanthi" userId="8ff4cd17b61d8485" providerId="LiveId" clId="{5AF2B15D-20F7-4503-BE89-DEF2931AAF25}" dt="2024-10-05T13:23:43.217" v="1019" actId="1076"/>
        <pc:sldMkLst>
          <pc:docMk/>
          <pc:sldMk cId="0" sldId="499"/>
        </pc:sldMkLst>
        <pc:spChg chg="mod">
          <ac:chgData name="narne sravanthi" userId="8ff4cd17b61d8485" providerId="LiveId" clId="{5AF2B15D-20F7-4503-BE89-DEF2931AAF25}" dt="2024-10-05T13:23:43.217" v="1019" actId="1076"/>
          <ac:spMkLst>
            <pc:docMk/>
            <pc:sldMk cId="0" sldId="499"/>
            <ac:spMk id="2" creationId="{00000000-0000-0000-0000-000000000000}"/>
          </ac:spMkLst>
        </pc:spChg>
        <pc:spChg chg="mod">
          <ac:chgData name="narne sravanthi" userId="8ff4cd17b61d8485" providerId="LiveId" clId="{5AF2B15D-20F7-4503-BE89-DEF2931AAF25}" dt="2024-10-05T13:23:29.990" v="1017" actId="14100"/>
          <ac:spMkLst>
            <pc:docMk/>
            <pc:sldMk cId="0" sldId="499"/>
            <ac:spMk id="3" creationId="{00000000-0000-0000-0000-000000000000}"/>
          </ac:spMkLst>
        </pc:spChg>
      </pc:sldChg>
      <pc:sldChg chg="addSp delSp modSp mod">
        <pc:chgData name="narne sravanthi" userId="8ff4cd17b61d8485" providerId="LiveId" clId="{5AF2B15D-20F7-4503-BE89-DEF2931AAF25}" dt="2024-10-05T13:27:32.549" v="1051" actId="14100"/>
        <pc:sldMkLst>
          <pc:docMk/>
          <pc:sldMk cId="0" sldId="500"/>
        </pc:sldMkLst>
        <pc:spChg chg="del">
          <ac:chgData name="narne sravanthi" userId="8ff4cd17b61d8485" providerId="LiveId" clId="{5AF2B15D-20F7-4503-BE89-DEF2931AAF25}" dt="2024-10-05T13:24:01.658" v="1021" actId="478"/>
          <ac:spMkLst>
            <pc:docMk/>
            <pc:sldMk cId="0" sldId="500"/>
            <ac:spMk id="2" creationId="{00000000-0000-0000-0000-000000000000}"/>
          </ac:spMkLst>
        </pc:spChg>
        <pc:spChg chg="add del mod">
          <ac:chgData name="narne sravanthi" userId="8ff4cd17b61d8485" providerId="LiveId" clId="{5AF2B15D-20F7-4503-BE89-DEF2931AAF25}" dt="2024-10-05T13:27:21.093" v="1046" actId="478"/>
          <ac:spMkLst>
            <pc:docMk/>
            <pc:sldMk cId="0" sldId="500"/>
            <ac:spMk id="4" creationId="{08EE95A3-145A-00E5-072A-30FCF6FE4200}"/>
          </ac:spMkLst>
        </pc:spChg>
        <pc:spChg chg="mod">
          <ac:chgData name="narne sravanthi" userId="8ff4cd17b61d8485" providerId="LiveId" clId="{5AF2B15D-20F7-4503-BE89-DEF2931AAF25}" dt="2024-10-05T13:24:54.737" v="1031" actId="14100"/>
          <ac:spMkLst>
            <pc:docMk/>
            <pc:sldMk cId="0" sldId="500"/>
            <ac:spMk id="5" creationId="{00000000-0000-0000-0000-000000000000}"/>
          </ac:spMkLst>
        </pc:spChg>
        <pc:picChg chg="add mod">
          <ac:chgData name="narne sravanthi" userId="8ff4cd17b61d8485" providerId="LiveId" clId="{5AF2B15D-20F7-4503-BE89-DEF2931AAF25}" dt="2024-10-05T13:27:32.549" v="1051" actId="14100"/>
          <ac:picMkLst>
            <pc:docMk/>
            <pc:sldMk cId="0" sldId="500"/>
            <ac:picMk id="7" creationId="{422AFBDE-A5CD-2CDD-E5D8-BCFB2443832E}"/>
          </ac:picMkLst>
        </pc:picChg>
        <pc:picChg chg="del mod">
          <ac:chgData name="narne sravanthi" userId="8ff4cd17b61d8485" providerId="LiveId" clId="{5AF2B15D-20F7-4503-BE89-DEF2931AAF25}" dt="2024-10-05T13:27:17.995" v="1045" actId="478"/>
          <ac:picMkLst>
            <pc:docMk/>
            <pc:sldMk cId="0" sldId="500"/>
            <ac:picMk id="1026" creationId="{00000000-0000-0000-0000-000000000000}"/>
          </ac:picMkLst>
        </pc:picChg>
      </pc:sldChg>
      <pc:sldChg chg="modSp mod">
        <pc:chgData name="narne sravanthi" userId="8ff4cd17b61d8485" providerId="LiveId" clId="{5AF2B15D-20F7-4503-BE89-DEF2931AAF25}" dt="2024-10-05T13:25:50.315" v="1038" actId="2711"/>
        <pc:sldMkLst>
          <pc:docMk/>
          <pc:sldMk cId="0" sldId="501"/>
        </pc:sldMkLst>
        <pc:spChg chg="mod">
          <ac:chgData name="narne sravanthi" userId="8ff4cd17b61d8485" providerId="LiveId" clId="{5AF2B15D-20F7-4503-BE89-DEF2931AAF25}" dt="2024-10-05T13:25:20.414" v="1033" actId="1076"/>
          <ac:spMkLst>
            <pc:docMk/>
            <pc:sldMk cId="0" sldId="501"/>
            <ac:spMk id="2" creationId="{00000000-0000-0000-0000-000000000000}"/>
          </ac:spMkLst>
        </pc:spChg>
        <pc:spChg chg="mod">
          <ac:chgData name="narne sravanthi" userId="8ff4cd17b61d8485" providerId="LiveId" clId="{5AF2B15D-20F7-4503-BE89-DEF2931AAF25}" dt="2024-10-05T13:25:50.315" v="1038" actId="2711"/>
          <ac:spMkLst>
            <pc:docMk/>
            <pc:sldMk cId="0" sldId="501"/>
            <ac:spMk id="3" creationId="{00000000-0000-0000-0000-000000000000}"/>
          </ac:spMkLst>
        </pc:spChg>
      </pc:sldChg>
      <pc:sldChg chg="addSp delSp modSp mod">
        <pc:chgData name="narne sravanthi" userId="8ff4cd17b61d8485" providerId="LiveId" clId="{5AF2B15D-20F7-4503-BE89-DEF2931AAF25}" dt="2024-10-05T13:28:22.098" v="1065" actId="6549"/>
        <pc:sldMkLst>
          <pc:docMk/>
          <pc:sldMk cId="0" sldId="502"/>
        </pc:sldMkLst>
        <pc:spChg chg="add del mod">
          <ac:chgData name="narne sravanthi" userId="8ff4cd17b61d8485" providerId="LiveId" clId="{5AF2B15D-20F7-4503-BE89-DEF2931AAF25}" dt="2024-10-05T13:28:01.794" v="1058" actId="478"/>
          <ac:spMkLst>
            <pc:docMk/>
            <pc:sldMk cId="0" sldId="502"/>
            <ac:spMk id="3" creationId="{E289D676-64D4-279E-C989-5FFD7F1CE158}"/>
          </ac:spMkLst>
        </pc:spChg>
        <pc:spChg chg="mod">
          <ac:chgData name="narne sravanthi" userId="8ff4cd17b61d8485" providerId="LiveId" clId="{5AF2B15D-20F7-4503-BE89-DEF2931AAF25}" dt="2024-10-05T13:28:22.098" v="1065" actId="6549"/>
          <ac:spMkLst>
            <pc:docMk/>
            <pc:sldMk cId="0" sldId="502"/>
            <ac:spMk id="5" creationId="{00000000-0000-0000-0000-000000000000}"/>
          </ac:spMkLst>
        </pc:spChg>
        <pc:picChg chg="add mod">
          <ac:chgData name="narne sravanthi" userId="8ff4cd17b61d8485" providerId="LiveId" clId="{5AF2B15D-20F7-4503-BE89-DEF2931AAF25}" dt="2024-10-05T13:28:14.193" v="1064" actId="14100"/>
          <ac:picMkLst>
            <pc:docMk/>
            <pc:sldMk cId="0" sldId="502"/>
            <ac:picMk id="6" creationId="{CE276BCC-B847-CB17-1069-BB67C663F5F5}"/>
          </ac:picMkLst>
        </pc:picChg>
        <pc:picChg chg="del">
          <ac:chgData name="narne sravanthi" userId="8ff4cd17b61d8485" providerId="LiveId" clId="{5AF2B15D-20F7-4503-BE89-DEF2931AAF25}" dt="2024-10-05T13:27:59.183" v="1057" actId="478"/>
          <ac:picMkLst>
            <pc:docMk/>
            <pc:sldMk cId="0" sldId="502"/>
            <ac:picMk id="2050" creationId="{00000000-0000-0000-0000-000000000000}"/>
          </ac:picMkLst>
        </pc:picChg>
      </pc:sldChg>
      <pc:sldChg chg="modSp mod">
        <pc:chgData name="narne sravanthi" userId="8ff4cd17b61d8485" providerId="LiveId" clId="{5AF2B15D-20F7-4503-BE89-DEF2931AAF25}" dt="2024-10-05T13:29:00.015" v="1072" actId="1076"/>
        <pc:sldMkLst>
          <pc:docMk/>
          <pc:sldMk cId="0" sldId="503"/>
        </pc:sldMkLst>
        <pc:spChg chg="mod">
          <ac:chgData name="narne sravanthi" userId="8ff4cd17b61d8485" providerId="LiveId" clId="{5AF2B15D-20F7-4503-BE89-DEF2931AAF25}" dt="2024-10-05T13:28:40.994" v="1067" actId="1076"/>
          <ac:spMkLst>
            <pc:docMk/>
            <pc:sldMk cId="0" sldId="503"/>
            <ac:spMk id="2" creationId="{00000000-0000-0000-0000-000000000000}"/>
          </ac:spMkLst>
        </pc:spChg>
        <pc:spChg chg="mod">
          <ac:chgData name="narne sravanthi" userId="8ff4cd17b61d8485" providerId="LiveId" clId="{5AF2B15D-20F7-4503-BE89-DEF2931AAF25}" dt="2024-10-05T13:29:00.015" v="1072" actId="1076"/>
          <ac:spMkLst>
            <pc:docMk/>
            <pc:sldMk cId="0" sldId="503"/>
            <ac:spMk id="3" creationId="{00000000-0000-0000-0000-000000000000}"/>
          </ac:spMkLst>
        </pc:spChg>
      </pc:sldChg>
      <pc:sldChg chg="addSp delSp modSp mod">
        <pc:chgData name="narne sravanthi" userId="8ff4cd17b61d8485" providerId="LiveId" clId="{5AF2B15D-20F7-4503-BE89-DEF2931AAF25}" dt="2024-10-05T13:30:23.402" v="1091" actId="123"/>
        <pc:sldMkLst>
          <pc:docMk/>
          <pc:sldMk cId="0" sldId="504"/>
        </pc:sldMkLst>
        <pc:spChg chg="del">
          <ac:chgData name="narne sravanthi" userId="8ff4cd17b61d8485" providerId="LiveId" clId="{5AF2B15D-20F7-4503-BE89-DEF2931AAF25}" dt="2024-10-05T13:29:11.354" v="1073" actId="478"/>
          <ac:spMkLst>
            <pc:docMk/>
            <pc:sldMk cId="0" sldId="504"/>
            <ac:spMk id="2" creationId="{00000000-0000-0000-0000-000000000000}"/>
          </ac:spMkLst>
        </pc:spChg>
        <pc:spChg chg="add del mod">
          <ac:chgData name="narne sravanthi" userId="8ff4cd17b61d8485" providerId="LiveId" clId="{5AF2B15D-20F7-4503-BE89-DEF2931AAF25}" dt="2024-10-05T13:29:35.515" v="1075" actId="478"/>
          <ac:spMkLst>
            <pc:docMk/>
            <pc:sldMk cId="0" sldId="504"/>
            <ac:spMk id="4" creationId="{6CC08930-022A-2279-0A54-33253A0B8D67}"/>
          </ac:spMkLst>
        </pc:spChg>
        <pc:spChg chg="mod">
          <ac:chgData name="narne sravanthi" userId="8ff4cd17b61d8485" providerId="LiveId" clId="{5AF2B15D-20F7-4503-BE89-DEF2931AAF25}" dt="2024-10-05T13:30:23.402" v="1091" actId="123"/>
          <ac:spMkLst>
            <pc:docMk/>
            <pc:sldMk cId="0" sldId="504"/>
            <ac:spMk id="5" creationId="{00000000-0000-0000-0000-000000000000}"/>
          </ac:spMkLst>
        </pc:spChg>
        <pc:picChg chg="add mod">
          <ac:chgData name="narne sravanthi" userId="8ff4cd17b61d8485" providerId="LiveId" clId="{5AF2B15D-20F7-4503-BE89-DEF2931AAF25}" dt="2024-10-05T13:29:44.700" v="1080" actId="14100"/>
          <ac:picMkLst>
            <pc:docMk/>
            <pc:sldMk cId="0" sldId="504"/>
            <ac:picMk id="7" creationId="{F96FCE39-FB16-3BB9-2FFB-304E0C9DCB60}"/>
          </ac:picMkLst>
        </pc:picChg>
        <pc:picChg chg="del">
          <ac:chgData name="narne sravanthi" userId="8ff4cd17b61d8485" providerId="LiveId" clId="{5AF2B15D-20F7-4503-BE89-DEF2931AAF25}" dt="2024-10-05T13:29:32.950" v="1074" actId="478"/>
          <ac:picMkLst>
            <pc:docMk/>
            <pc:sldMk cId="0" sldId="504"/>
            <ac:picMk id="3074" creationId="{00000000-0000-0000-0000-000000000000}"/>
          </ac:picMkLst>
        </pc:picChg>
      </pc:sldChg>
      <pc:sldChg chg="modSp mod">
        <pc:chgData name="narne sravanthi" userId="8ff4cd17b61d8485" providerId="LiveId" clId="{5AF2B15D-20F7-4503-BE89-DEF2931AAF25}" dt="2024-10-05T13:31:12.717" v="1100" actId="14100"/>
        <pc:sldMkLst>
          <pc:docMk/>
          <pc:sldMk cId="0" sldId="505"/>
        </pc:sldMkLst>
        <pc:spChg chg="mod">
          <ac:chgData name="narne sravanthi" userId="8ff4cd17b61d8485" providerId="LiveId" clId="{5AF2B15D-20F7-4503-BE89-DEF2931AAF25}" dt="2024-10-05T13:30:47.733" v="1094" actId="1076"/>
          <ac:spMkLst>
            <pc:docMk/>
            <pc:sldMk cId="0" sldId="505"/>
            <ac:spMk id="2" creationId="{00000000-0000-0000-0000-000000000000}"/>
          </ac:spMkLst>
        </pc:spChg>
        <pc:spChg chg="mod">
          <ac:chgData name="narne sravanthi" userId="8ff4cd17b61d8485" providerId="LiveId" clId="{5AF2B15D-20F7-4503-BE89-DEF2931AAF25}" dt="2024-10-05T13:31:12.717" v="1100" actId="14100"/>
          <ac:spMkLst>
            <pc:docMk/>
            <pc:sldMk cId="0" sldId="505"/>
            <ac:spMk id="3" creationId="{00000000-0000-0000-0000-000000000000}"/>
          </ac:spMkLst>
        </pc:spChg>
      </pc:sldChg>
      <pc:sldChg chg="addSp delSp modSp mod">
        <pc:chgData name="narne sravanthi" userId="8ff4cd17b61d8485" providerId="LiveId" clId="{5AF2B15D-20F7-4503-BE89-DEF2931AAF25}" dt="2024-10-05T13:32:03.524" v="1112" actId="14100"/>
        <pc:sldMkLst>
          <pc:docMk/>
          <pc:sldMk cId="0" sldId="506"/>
        </pc:sldMkLst>
        <pc:spChg chg="del">
          <ac:chgData name="narne sravanthi" userId="8ff4cd17b61d8485" providerId="LiveId" clId="{5AF2B15D-20F7-4503-BE89-DEF2931AAF25}" dt="2024-10-05T13:31:27.756" v="1101" actId="478"/>
          <ac:spMkLst>
            <pc:docMk/>
            <pc:sldMk cId="0" sldId="506"/>
            <ac:spMk id="2" creationId="{00000000-0000-0000-0000-000000000000}"/>
          </ac:spMkLst>
        </pc:spChg>
        <pc:spChg chg="add del mod">
          <ac:chgData name="narne sravanthi" userId="8ff4cd17b61d8485" providerId="LiveId" clId="{5AF2B15D-20F7-4503-BE89-DEF2931AAF25}" dt="2024-10-05T13:31:50.448" v="1106" actId="478"/>
          <ac:spMkLst>
            <pc:docMk/>
            <pc:sldMk cId="0" sldId="506"/>
            <ac:spMk id="4" creationId="{2EAAFD97-39F7-AA46-CB3F-88E2E12A8344}"/>
          </ac:spMkLst>
        </pc:spChg>
        <pc:picChg chg="add mod">
          <ac:chgData name="narne sravanthi" userId="8ff4cd17b61d8485" providerId="LiveId" clId="{5AF2B15D-20F7-4503-BE89-DEF2931AAF25}" dt="2024-10-05T13:32:03.524" v="1112" actId="14100"/>
          <ac:picMkLst>
            <pc:docMk/>
            <pc:sldMk cId="0" sldId="506"/>
            <ac:picMk id="6" creationId="{A8E7ED10-0FAF-FA2C-0CF1-489116AFA42F}"/>
          </ac:picMkLst>
        </pc:picChg>
        <pc:picChg chg="del mod">
          <ac:chgData name="narne sravanthi" userId="8ff4cd17b61d8485" providerId="LiveId" clId="{5AF2B15D-20F7-4503-BE89-DEF2931AAF25}" dt="2024-10-05T13:31:48.028" v="1105" actId="478"/>
          <ac:picMkLst>
            <pc:docMk/>
            <pc:sldMk cId="0" sldId="506"/>
            <ac:picMk id="4098" creationId="{00000000-0000-0000-0000-000000000000}"/>
          </ac:picMkLst>
        </pc:picChg>
      </pc:sldChg>
      <pc:sldChg chg="modSp mod">
        <pc:chgData name="narne sravanthi" userId="8ff4cd17b61d8485" providerId="LiveId" clId="{5AF2B15D-20F7-4503-BE89-DEF2931AAF25}" dt="2024-10-05T13:33:10.112" v="1126" actId="123"/>
        <pc:sldMkLst>
          <pc:docMk/>
          <pc:sldMk cId="0" sldId="507"/>
        </pc:sldMkLst>
        <pc:spChg chg="mod">
          <ac:chgData name="narne sravanthi" userId="8ff4cd17b61d8485" providerId="LiveId" clId="{5AF2B15D-20F7-4503-BE89-DEF2931AAF25}" dt="2024-10-05T13:33:02.268" v="1124" actId="255"/>
          <ac:spMkLst>
            <pc:docMk/>
            <pc:sldMk cId="0" sldId="507"/>
            <ac:spMk id="2" creationId="{00000000-0000-0000-0000-000000000000}"/>
          </ac:spMkLst>
        </pc:spChg>
        <pc:spChg chg="mod">
          <ac:chgData name="narne sravanthi" userId="8ff4cd17b61d8485" providerId="LiveId" clId="{5AF2B15D-20F7-4503-BE89-DEF2931AAF25}" dt="2024-10-05T13:33:10.112" v="1126" actId="123"/>
          <ac:spMkLst>
            <pc:docMk/>
            <pc:sldMk cId="0" sldId="507"/>
            <ac:spMk id="3" creationId="{00000000-0000-0000-0000-000000000000}"/>
          </ac:spMkLst>
        </pc:spChg>
      </pc:sldChg>
      <pc:sldChg chg="modSp del mod">
        <pc:chgData name="narne sravanthi" userId="8ff4cd17b61d8485" providerId="LiveId" clId="{5AF2B15D-20F7-4503-BE89-DEF2931AAF25}" dt="2024-10-05T13:35:44.928" v="1142" actId="47"/>
        <pc:sldMkLst>
          <pc:docMk/>
          <pc:sldMk cId="0" sldId="508"/>
        </pc:sldMkLst>
        <pc:spChg chg="mod">
          <ac:chgData name="narne sravanthi" userId="8ff4cd17b61d8485" providerId="LiveId" clId="{5AF2B15D-20F7-4503-BE89-DEF2931AAF25}" dt="2024-10-05T13:34:25.793" v="1135" actId="1076"/>
          <ac:spMkLst>
            <pc:docMk/>
            <pc:sldMk cId="0" sldId="508"/>
            <ac:spMk id="2" creationId="{00000000-0000-0000-0000-000000000000}"/>
          </ac:spMkLst>
        </pc:spChg>
        <pc:spChg chg="mod">
          <ac:chgData name="narne sravanthi" userId="8ff4cd17b61d8485" providerId="LiveId" clId="{5AF2B15D-20F7-4503-BE89-DEF2931AAF25}" dt="2024-10-05T07:41:52.023" v="865" actId="27636"/>
          <ac:spMkLst>
            <pc:docMk/>
            <pc:sldMk cId="0" sldId="50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05-10-2024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2DD0475-5923-3DCC-3113-79585AC9750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CE6C25-916A-4D30-A636-4BC9C174958C}" type="slidenum">
              <a:rPr lang="en-AU" altLang="en-US">
                <a:latin typeface="Calibri" panose="020F0502020204030204" pitchFamily="34" charset="0"/>
              </a:rPr>
              <a:pPr/>
              <a:t>20</a:t>
            </a:fld>
            <a:endParaRPr lang="en-AU" altLang="en-US">
              <a:latin typeface="Calibri" panose="020F0502020204030204" pitchFamily="34" charset="0"/>
            </a:endParaRPr>
          </a:p>
        </p:txBody>
      </p:sp>
      <p:sp>
        <p:nvSpPr>
          <p:cNvPr id="18435" name="Rectangle 2">
            <a:extLst>
              <a:ext uri="{FF2B5EF4-FFF2-40B4-BE49-F238E27FC236}">
                <a16:creationId xmlns:a16="http://schemas.microsoft.com/office/drawing/2014/main" id="{325D1AF3-E9B8-06FA-B2EA-0FF6822CE7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42DF220C-D1FE-0F11-EEE5-8CFFB3E2B2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2A1F666-4760-9F5B-CD12-AA728D8356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BE6EC6-48E0-4E63-8F28-51551EE07C65}" type="slidenum">
              <a:rPr lang="en-AU" altLang="en-US">
                <a:latin typeface="Calibri" panose="020F0502020204030204" pitchFamily="34" charset="0"/>
              </a:rPr>
              <a:pPr/>
              <a:t>21</a:t>
            </a:fld>
            <a:endParaRPr lang="en-AU" altLang="en-US">
              <a:latin typeface="Calibri" panose="020F0502020204030204" pitchFamily="34" charset="0"/>
            </a:endParaRPr>
          </a:p>
        </p:txBody>
      </p:sp>
      <p:sp>
        <p:nvSpPr>
          <p:cNvPr id="20483" name="Rectangle 2">
            <a:extLst>
              <a:ext uri="{FF2B5EF4-FFF2-40B4-BE49-F238E27FC236}">
                <a16:creationId xmlns:a16="http://schemas.microsoft.com/office/drawing/2014/main" id="{18E59C88-BA7E-B538-5081-B102459A15C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CB1AEFF1-FF6A-0FB8-6ACA-CA01DF7357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CC1CF3A-26F0-EB8E-2BE2-0686F89E67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329B7B-BC68-4DAE-9075-F78FDD6796DB}" type="slidenum">
              <a:rPr lang="en-AU" altLang="en-US">
                <a:latin typeface="Calibri" panose="020F0502020204030204" pitchFamily="34" charset="0"/>
              </a:rPr>
              <a:pPr/>
              <a:t>22</a:t>
            </a:fld>
            <a:endParaRPr lang="en-AU" altLang="en-US">
              <a:latin typeface="Calibri" panose="020F0502020204030204" pitchFamily="34" charset="0"/>
            </a:endParaRPr>
          </a:p>
        </p:txBody>
      </p:sp>
      <p:sp>
        <p:nvSpPr>
          <p:cNvPr id="22531" name="Rectangle 2">
            <a:extLst>
              <a:ext uri="{FF2B5EF4-FFF2-40B4-BE49-F238E27FC236}">
                <a16:creationId xmlns:a16="http://schemas.microsoft.com/office/drawing/2014/main" id="{7489DE2C-0A75-699F-44BE-4708418ED8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2AB0C69C-17A6-F3FC-9E83-74E4CA1633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idx="4294967295"/>
          </p:nvPr>
        </p:nvSpPr>
        <p:spPr>
          <a:xfrm>
            <a:off x="6027458" y="1641975"/>
            <a:ext cx="6405597" cy="2089408"/>
          </a:xfrm>
        </p:spPr>
        <p:txBody>
          <a:bodyPr>
            <a:norm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a:t>
            </a:r>
            <a:r>
              <a:rPr lang="en-IN" altLang="en-US" sz="2400" b="1" dirty="0"/>
              <a:t>2</a:t>
            </a:r>
            <a:r>
              <a:rPr lang="en-US" altLang="en-IN" sz="2400" b="1" dirty="0"/>
              <a:t>3</a:t>
            </a:r>
            <a:r>
              <a:rPr lang="en-IN" altLang="en-US" sz="2400" b="1" dirty="0"/>
              <a:t>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3583695" y="4066072"/>
            <a:ext cx="8849360" cy="1731146"/>
          </a:xfrm>
        </p:spPr>
        <p:txBody>
          <a:bodyPr>
            <a:normAutofit/>
          </a:bodyPr>
          <a:lstStyle/>
          <a:p>
            <a:pPr marL="0" indent="0" algn="ctr">
              <a:buNone/>
            </a:pPr>
            <a:r>
              <a:rPr lang="en-IN" sz="3200" b="1" dirty="0">
                <a:solidFill>
                  <a:srgbClr val="FF0000"/>
                </a:solidFill>
              </a:rPr>
              <a:t>Persistent I/O Devices, Device Management Techniques</a:t>
            </a:r>
          </a:p>
          <a:p>
            <a:pPr marL="0" indent="0" algn="ctr">
              <a:buNone/>
            </a:pPr>
            <a:endParaRPr lang="en-IN" sz="3200" b="1" dirty="0">
              <a:solidFill>
                <a:srgbClr val="FF0000"/>
              </a:solidFill>
            </a:endParaRPr>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68541"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- 1</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CO4</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30513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869" y="384369"/>
            <a:ext cx="4888261" cy="1049235"/>
          </a:xfrm>
        </p:spPr>
        <p:txBody>
          <a:bodyPr>
            <a:normAutofit/>
          </a:bodyPr>
          <a:lstStyle/>
          <a:p>
            <a:r>
              <a:rPr lang="en-US" b="1" dirty="0">
                <a:solidFill>
                  <a:srgbClr val="FF0000"/>
                </a:solidFill>
                <a:cs typeface="Times New Roman" pitchFamily="18" charset="0"/>
              </a:rPr>
              <a:t>STORAGE DEVICES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747520" y="2097707"/>
            <a:ext cx="9367520" cy="5054617"/>
          </a:xfrm>
        </p:spPr>
        <p:txBody>
          <a:bodyPr>
            <a:normAutofit/>
          </a:bodyPr>
          <a:lstStyle/>
          <a:p>
            <a:r>
              <a:rPr lang="en-US" sz="2800" dirty="0">
                <a:cs typeface="Times New Roman" pitchFamily="18" charset="0"/>
              </a:rPr>
              <a:t>Magnetic Disks / Serial Access Devices</a:t>
            </a:r>
          </a:p>
          <a:p>
            <a:r>
              <a:rPr lang="en-US" sz="2800" dirty="0">
                <a:cs typeface="Times New Roman" pitchFamily="18" charset="0"/>
              </a:rPr>
              <a:t> Magnetic Drums / Completely Or Random Access Devices</a:t>
            </a:r>
          </a:p>
          <a:p>
            <a:r>
              <a:rPr lang="en-US" sz="2800" dirty="0">
                <a:cs typeface="Times New Roman" pitchFamily="18" charset="0"/>
              </a:rPr>
              <a:t> Optical Disks / DASD – Direct Access Storage Devices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142861"/>
            <a:ext cx="10167966" cy="1143000"/>
          </a:xfrm>
        </p:spPr>
        <p:txBody>
          <a:bodyPr>
            <a:noAutofit/>
          </a:bodyPr>
          <a:lstStyle/>
          <a:p>
            <a:br>
              <a:rPr lang="en-US" dirty="0">
                <a:solidFill>
                  <a:srgbClr val="FF0000"/>
                </a:solidFill>
                <a:cs typeface="Times New Roman" pitchFamily="18" charset="0"/>
              </a:rPr>
            </a:br>
            <a:r>
              <a:rPr lang="en-US" b="1" dirty="0">
                <a:solidFill>
                  <a:srgbClr val="FF0000"/>
                </a:solidFill>
                <a:cs typeface="Times New Roman" pitchFamily="18" charset="0"/>
              </a:rPr>
              <a:t>Magnetic Disks / Serial Access Devices</a:t>
            </a:r>
            <a:br>
              <a:rPr lang="en-US" dirty="0">
                <a:solidFill>
                  <a:srgbClr val="FF0000"/>
                </a:solidFill>
                <a:cs typeface="Times New Roman" pitchFamily="18" charset="0"/>
              </a:rPr>
            </a:br>
            <a:endParaRPr lang="en-US" dirty="0">
              <a:solidFill>
                <a:srgbClr val="FF0000"/>
              </a:solidFill>
            </a:endParaRPr>
          </a:p>
        </p:txBody>
      </p:sp>
      <p:sp>
        <p:nvSpPr>
          <p:cNvPr id="3" name="Content Placeholder 2"/>
          <p:cNvSpPr>
            <a:spLocks noGrp="1"/>
          </p:cNvSpPr>
          <p:nvPr>
            <p:ph idx="1"/>
          </p:nvPr>
        </p:nvSpPr>
        <p:spPr>
          <a:xfrm>
            <a:off x="1110343" y="1285861"/>
            <a:ext cx="10635343" cy="5429278"/>
          </a:xfrm>
        </p:spPr>
        <p:txBody>
          <a:bodyPr>
            <a:noAutofit/>
          </a:bodyPr>
          <a:lstStyle/>
          <a:p>
            <a:r>
              <a:rPr lang="en-US" sz="2800" dirty="0">
                <a:cs typeface="Times New Roman" pitchFamily="18" charset="0"/>
              </a:rPr>
              <a:t>It is a sequential access storage device.</a:t>
            </a:r>
          </a:p>
          <a:p>
            <a:r>
              <a:rPr lang="en-US" sz="2800" dirty="0">
                <a:cs typeface="Times New Roman" pitchFamily="18" charset="0"/>
              </a:rPr>
              <a:t>Magnetic disks provides a bulk of secondary storage in modern computer systems.</a:t>
            </a:r>
          </a:p>
          <a:p>
            <a:r>
              <a:rPr lang="en-US" sz="2800" dirty="0">
                <a:cs typeface="Times New Roman" pitchFamily="18" charset="0"/>
              </a:rPr>
              <a:t>Each disk platter has a flat circular shape like a CD.</a:t>
            </a:r>
          </a:p>
          <a:p>
            <a:r>
              <a:rPr lang="en-US" sz="2800" dirty="0">
                <a:cs typeface="Times New Roman" pitchFamily="18" charset="0"/>
              </a:rPr>
              <a:t>Common platter size ranges from 1.8 to 3.5 inches.</a:t>
            </a:r>
          </a:p>
          <a:p>
            <a:r>
              <a:rPr lang="en-US" sz="2800" dirty="0">
                <a:cs typeface="Times New Roman" pitchFamily="18" charset="0"/>
              </a:rPr>
              <a:t> The two surfaces of a platter are covered with a magnetic material.</a:t>
            </a:r>
          </a:p>
          <a:p>
            <a:r>
              <a:rPr lang="en-US" sz="2800" dirty="0">
                <a:cs typeface="Times New Roman" pitchFamily="18" charset="0"/>
              </a:rPr>
              <a:t> We store information by recording it magnetically on the platters.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51314" y="4572009"/>
            <a:ext cx="7677502" cy="1631216"/>
          </a:xfrm>
          <a:prstGeom prst="rect">
            <a:avLst/>
          </a:prstGeom>
        </p:spPr>
        <p:txBody>
          <a:bodyPr wrap="square">
            <a:spAutoFit/>
          </a:bodyPr>
          <a:lstStyle/>
          <a:p>
            <a:r>
              <a:rPr lang="en-US" sz="2000" b="1" dirty="0"/>
              <a:t>Several kinds of buses are available like</a:t>
            </a:r>
          </a:p>
          <a:p>
            <a:r>
              <a:rPr lang="en-US" sz="2000" b="1" dirty="0"/>
              <a:t>ATA - Advanced Technology Attachment</a:t>
            </a:r>
          </a:p>
          <a:p>
            <a:r>
              <a:rPr lang="en-US" sz="2000" b="1" dirty="0"/>
              <a:t>SATA – Serial ATA</a:t>
            </a:r>
          </a:p>
          <a:p>
            <a:r>
              <a:rPr lang="en-US" sz="2000" b="1" dirty="0"/>
              <a:t>USB – Universal Serial Bus</a:t>
            </a:r>
          </a:p>
          <a:p>
            <a:r>
              <a:rPr lang="en-US" sz="2000" b="1" dirty="0"/>
              <a:t>FC – Fiber Channel</a:t>
            </a:r>
          </a:p>
        </p:txBody>
      </p:sp>
      <p:pic>
        <p:nvPicPr>
          <p:cNvPr id="7" name="Picture 6">
            <a:extLst>
              <a:ext uri="{FF2B5EF4-FFF2-40B4-BE49-F238E27FC236}">
                <a16:creationId xmlns:a16="http://schemas.microsoft.com/office/drawing/2014/main" id="{422AFBDE-A5CD-2CDD-E5D8-BCFB2443832E}"/>
              </a:ext>
            </a:extLst>
          </p:cNvPr>
          <p:cNvPicPr>
            <a:picLocks noChangeAspect="1"/>
          </p:cNvPicPr>
          <p:nvPr/>
        </p:nvPicPr>
        <p:blipFill>
          <a:blip r:embed="rId2"/>
          <a:stretch>
            <a:fillRect/>
          </a:stretch>
        </p:blipFill>
        <p:spPr>
          <a:xfrm>
            <a:off x="979715" y="718909"/>
            <a:ext cx="10591800" cy="36027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0257" y="297663"/>
            <a:ext cx="8229600" cy="868346"/>
          </a:xfrm>
        </p:spPr>
        <p:txBody>
          <a:bodyPr/>
          <a:lstStyle/>
          <a:p>
            <a:r>
              <a:rPr lang="en-US" dirty="0">
                <a:solidFill>
                  <a:srgbClr val="FF0000"/>
                </a:solidFill>
              </a:rPr>
              <a:t>DIRECT ACCESS DEVICES</a:t>
            </a:r>
          </a:p>
        </p:txBody>
      </p:sp>
      <p:sp>
        <p:nvSpPr>
          <p:cNvPr id="3" name="Content Placeholder 2"/>
          <p:cNvSpPr>
            <a:spLocks noGrp="1"/>
          </p:cNvSpPr>
          <p:nvPr>
            <p:ph idx="1"/>
          </p:nvPr>
        </p:nvSpPr>
        <p:spPr>
          <a:xfrm>
            <a:off x="1208314" y="1312394"/>
            <a:ext cx="10210800" cy="4911741"/>
          </a:xfrm>
        </p:spPr>
        <p:txBody>
          <a:bodyPr>
            <a:noAutofit/>
          </a:bodyPr>
          <a:lstStyle/>
          <a:p>
            <a:pPr algn="just"/>
            <a:r>
              <a:rPr lang="en-US" sz="2400" dirty="0">
                <a:cs typeface="Times New Roman" pitchFamily="18" charset="0"/>
              </a:rPr>
              <a:t>It is a Direct access, or random-access, storage device.</a:t>
            </a:r>
          </a:p>
          <a:p>
            <a:pPr algn="just"/>
            <a:r>
              <a:rPr lang="en-US" sz="2400" dirty="0">
                <a:cs typeface="Times New Roman" pitchFamily="18" charset="0"/>
              </a:rPr>
              <a:t>A magnetic drum, also referred to as drum, is a metal cylinder coated with magnetic iron-oxide material on which data and programs can be stored.</a:t>
            </a:r>
          </a:p>
          <a:p>
            <a:pPr algn="just"/>
            <a:r>
              <a:rPr lang="en-US" sz="2400" dirty="0">
                <a:cs typeface="Times New Roman" pitchFamily="18" charset="0"/>
              </a:rPr>
              <a:t>Magnetic drums were once used as a primary storage device but have since been implemented as auxiliary storage devices.</a:t>
            </a:r>
          </a:p>
          <a:p>
            <a:pPr algn="just"/>
            <a:r>
              <a:rPr lang="en-US" sz="2400" dirty="0">
                <a:cs typeface="Times New Roman" pitchFamily="18" charset="0"/>
              </a:rPr>
              <a:t>The tracks on a magnetic drum are assigned to channels located around the circumference of the drum, forming adjacent circular bands that wind around the drum.</a:t>
            </a:r>
          </a:p>
          <a:p>
            <a:pPr algn="just"/>
            <a:r>
              <a:rPr lang="en-US" sz="2400" dirty="0">
                <a:cs typeface="Times New Roman" pitchFamily="18" charset="0"/>
              </a:rPr>
              <a:t>A single drum can have up to 200 tracks.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257" y="4429132"/>
            <a:ext cx="11027229" cy="1200329"/>
          </a:xfrm>
          <a:prstGeom prst="rect">
            <a:avLst/>
          </a:prstGeom>
        </p:spPr>
        <p:txBody>
          <a:bodyPr wrap="square">
            <a:spAutoFit/>
          </a:bodyPr>
          <a:lstStyle/>
          <a:p>
            <a:pPr algn="just"/>
            <a:r>
              <a:rPr lang="en-US" sz="2400" b="1" dirty="0">
                <a:cs typeface="Times New Roman" pitchFamily="18" charset="0"/>
              </a:rPr>
              <a:t>In Figure </a:t>
            </a:r>
            <a:r>
              <a:rPr lang="en-US" sz="2400" dirty="0">
                <a:cs typeface="Times New Roman" pitchFamily="18" charset="0"/>
              </a:rPr>
              <a:t>the circles represent magnetic each core having two selection wires through </a:t>
            </a:r>
            <a:r>
              <a:rPr lang="en-US" sz="2400" dirty="0" err="1">
                <a:cs typeface="Times New Roman" pitchFamily="18" charset="0"/>
              </a:rPr>
              <a:t>it.One</a:t>
            </a:r>
            <a:r>
              <a:rPr lang="en-US" sz="2400" dirty="0">
                <a:cs typeface="Times New Roman" pitchFamily="18" charset="0"/>
              </a:rPr>
              <a:t> property of a magnetic core is that when it changes magnetic state it induces a current. A third sensing wire is passed through all the cores.</a:t>
            </a:r>
          </a:p>
        </p:txBody>
      </p:sp>
      <p:pic>
        <p:nvPicPr>
          <p:cNvPr id="6" name="Picture 5">
            <a:extLst>
              <a:ext uri="{FF2B5EF4-FFF2-40B4-BE49-F238E27FC236}">
                <a16:creationId xmlns:a16="http://schemas.microsoft.com/office/drawing/2014/main" id="{CE276BCC-B847-CB17-1069-BB67C663F5F5}"/>
              </a:ext>
            </a:extLst>
          </p:cNvPr>
          <p:cNvPicPr>
            <a:picLocks noChangeAspect="1"/>
          </p:cNvPicPr>
          <p:nvPr/>
        </p:nvPicPr>
        <p:blipFill>
          <a:blip r:embed="rId2"/>
          <a:stretch>
            <a:fillRect/>
          </a:stretch>
        </p:blipFill>
        <p:spPr>
          <a:xfrm>
            <a:off x="1230086" y="859209"/>
            <a:ext cx="10025743" cy="33426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1738" y="540115"/>
            <a:ext cx="9603275" cy="1049235"/>
          </a:xfrm>
        </p:spPr>
        <p:txBody>
          <a:bodyPr/>
          <a:lstStyle/>
          <a:p>
            <a:r>
              <a:rPr lang="en-US" b="1" dirty="0">
                <a:solidFill>
                  <a:srgbClr val="FF0000"/>
                </a:solidFill>
              </a:rPr>
              <a:t>DIRECT ACCESS STORAGE DEVICES</a:t>
            </a:r>
          </a:p>
        </p:txBody>
      </p:sp>
      <p:sp>
        <p:nvSpPr>
          <p:cNvPr id="3" name="Content Placeholder 2"/>
          <p:cNvSpPr>
            <a:spLocks noGrp="1"/>
          </p:cNvSpPr>
          <p:nvPr>
            <p:ph idx="1"/>
          </p:nvPr>
        </p:nvSpPr>
        <p:spPr>
          <a:xfrm>
            <a:off x="1297343" y="2015732"/>
            <a:ext cx="10501722" cy="3450613"/>
          </a:xfrm>
        </p:spPr>
        <p:txBody>
          <a:bodyPr>
            <a:normAutofit/>
          </a:bodyPr>
          <a:lstStyle/>
          <a:p>
            <a:pPr algn="just"/>
            <a:r>
              <a:rPr lang="en-US" sz="2400" dirty="0">
                <a:cs typeface="Times New Roman" pitchFamily="18" charset="0"/>
              </a:rPr>
              <a:t>A device access device is one that is characterized by small variances in the access time </a:t>
            </a:r>
            <a:r>
              <a:rPr lang="en-US" sz="2400" dirty="0" err="1">
                <a:cs typeface="Times New Roman" pitchFamily="18" charset="0"/>
              </a:rPr>
              <a:t>Tij</a:t>
            </a:r>
            <a:r>
              <a:rPr lang="en-US" sz="2400" dirty="0">
                <a:cs typeface="Times New Roman" pitchFamily="18" charset="0"/>
              </a:rPr>
              <a:t>.</a:t>
            </a:r>
          </a:p>
          <a:p>
            <a:pPr algn="just"/>
            <a:r>
              <a:rPr lang="en-US" sz="2400" dirty="0">
                <a:cs typeface="Times New Roman" pitchFamily="18" charset="0"/>
              </a:rPr>
              <a:t>These have been called Direct Access Storage Devices. Although they do not offer completely direct access, the name persists in the field.</a:t>
            </a:r>
          </a:p>
          <a:p>
            <a:pPr algn="just"/>
            <a:r>
              <a:rPr lang="en-US" sz="2400" dirty="0">
                <a:cs typeface="Times New Roman" pitchFamily="18" charset="0"/>
              </a:rPr>
              <a:t>Two examples of DASD are fixed-head and moving-head devices.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3210" y="4786323"/>
            <a:ext cx="10245686" cy="1015663"/>
          </a:xfrm>
          <a:prstGeom prst="rect">
            <a:avLst/>
          </a:prstGeom>
        </p:spPr>
        <p:txBody>
          <a:bodyPr wrap="square">
            <a:spAutoFit/>
          </a:bodyPr>
          <a:lstStyle/>
          <a:p>
            <a:pPr algn="just"/>
            <a:r>
              <a:rPr lang="en-US" sz="2000" dirty="0">
                <a:cs typeface="Times New Roman" pitchFamily="18" charset="0"/>
              </a:rPr>
              <a:t>Figure depicts a DASD storage device similar to a magnetic drum. A magnetic drum can be simplistically viewed as several adjacent strips of magnetic tape wrapped around a drum so that the ends of each tape strip join. Each tape strip, called a track, has a separate head/write head.</a:t>
            </a:r>
          </a:p>
        </p:txBody>
      </p:sp>
      <p:pic>
        <p:nvPicPr>
          <p:cNvPr id="7" name="Picture 6">
            <a:extLst>
              <a:ext uri="{FF2B5EF4-FFF2-40B4-BE49-F238E27FC236}">
                <a16:creationId xmlns:a16="http://schemas.microsoft.com/office/drawing/2014/main" id="{F96FCE39-FB16-3BB9-2FFB-304E0C9DCB60}"/>
              </a:ext>
            </a:extLst>
          </p:cNvPr>
          <p:cNvPicPr>
            <a:picLocks noChangeAspect="1"/>
          </p:cNvPicPr>
          <p:nvPr/>
        </p:nvPicPr>
        <p:blipFill>
          <a:blip r:embed="rId2"/>
          <a:stretch>
            <a:fillRect/>
          </a:stretch>
        </p:blipFill>
        <p:spPr>
          <a:xfrm>
            <a:off x="1288973" y="1155583"/>
            <a:ext cx="9430439" cy="31960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725" y="236626"/>
            <a:ext cx="9603275" cy="1049235"/>
          </a:xfrm>
        </p:spPr>
        <p:txBody>
          <a:bodyPr/>
          <a:lstStyle/>
          <a:p>
            <a:r>
              <a:rPr lang="en-US" b="1" dirty="0">
                <a:solidFill>
                  <a:srgbClr val="FF0000"/>
                </a:solidFill>
                <a:cs typeface="Times New Roman" pitchFamily="18" charset="0"/>
              </a:rPr>
              <a:t>Moving-Head Disks and Drums</a:t>
            </a:r>
          </a:p>
        </p:txBody>
      </p:sp>
      <p:sp>
        <p:nvSpPr>
          <p:cNvPr id="3" name="Content Placeholder 2"/>
          <p:cNvSpPr>
            <a:spLocks noGrp="1"/>
          </p:cNvSpPr>
          <p:nvPr>
            <p:ph idx="1"/>
          </p:nvPr>
        </p:nvSpPr>
        <p:spPr>
          <a:xfrm>
            <a:off x="1463407" y="1506198"/>
            <a:ext cx="10434809" cy="4840303"/>
          </a:xfrm>
        </p:spPr>
        <p:txBody>
          <a:bodyPr>
            <a:normAutofit/>
          </a:bodyPr>
          <a:lstStyle/>
          <a:p>
            <a:pPr algn="just"/>
            <a:r>
              <a:rPr lang="en-US" sz="2400" dirty="0">
                <a:cs typeface="Times New Roman" pitchFamily="18" charset="0"/>
              </a:rPr>
              <a:t>Both drums and fixed head disks are expensive because of the requirement of one head (and associated electronics) per recording track.</a:t>
            </a:r>
          </a:p>
          <a:p>
            <a:pPr algn="just"/>
            <a:r>
              <a:rPr lang="en-US" sz="2400" dirty="0">
                <a:cs typeface="Times New Roman" pitchFamily="18" charset="0"/>
              </a:rPr>
              <a:t>Moving head disks vary considerably in performance, from low-speed, low-capacity floppy disks, with only one or two recording surfaces, to high speed units with multiple disk platters all mounted on a common recording surface.</a:t>
            </a:r>
          </a:p>
          <a:p>
            <a:pPr algn="just"/>
            <a:r>
              <a:rPr lang="en-US" sz="2400" dirty="0">
                <a:cs typeface="Times New Roman" pitchFamily="18" charset="0"/>
              </a:rPr>
              <a:t>The original moving head disk was developed under the direction of </a:t>
            </a:r>
            <a:r>
              <a:rPr lang="en-US" sz="2400" dirty="0" err="1">
                <a:cs typeface="Times New Roman" pitchFamily="18" charset="0"/>
              </a:rPr>
              <a:t>Reynold</a:t>
            </a:r>
            <a:r>
              <a:rPr lang="en-US" sz="2400" dirty="0">
                <a:cs typeface="Times New Roman" pitchFamily="18" charset="0"/>
              </a:rPr>
              <a:t> B. Johnson at IBM's lab.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E7ED10-0FAF-FA2C-0CF1-489116AFA42F}"/>
              </a:ext>
            </a:extLst>
          </p:cNvPr>
          <p:cNvPicPr>
            <a:picLocks noChangeAspect="1"/>
          </p:cNvPicPr>
          <p:nvPr/>
        </p:nvPicPr>
        <p:blipFill>
          <a:blip r:embed="rId2"/>
          <a:stretch>
            <a:fillRect/>
          </a:stretch>
        </p:blipFill>
        <p:spPr>
          <a:xfrm>
            <a:off x="859316" y="837282"/>
            <a:ext cx="11093985" cy="52550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286" y="423364"/>
            <a:ext cx="4222108" cy="721453"/>
          </a:xfrm>
        </p:spPr>
        <p:txBody>
          <a:bodyPr>
            <a:normAutofit fontScale="90000"/>
          </a:bodyPr>
          <a:lstStyle/>
          <a:p>
            <a:r>
              <a:rPr lang="en-US" sz="3600" b="1" dirty="0">
                <a:solidFill>
                  <a:srgbClr val="FF0000"/>
                </a:solidFill>
                <a:cs typeface="Times New Roman" pitchFamily="18" charset="0"/>
              </a:rPr>
              <a:t>OPTICAL</a:t>
            </a:r>
            <a:r>
              <a:rPr lang="en-US" b="1" dirty="0">
                <a:solidFill>
                  <a:srgbClr val="FF0000"/>
                </a:solidFill>
                <a:cs typeface="Times New Roman" pitchFamily="18" charset="0"/>
              </a:rPr>
              <a:t> DISKS</a:t>
            </a:r>
            <a:br>
              <a:rPr lang="en-US" b="1" dirty="0">
                <a:solidFill>
                  <a:srgbClr val="FF0000"/>
                </a:solidFill>
                <a:cs typeface="Times New Roman" pitchFamily="18" charset="0"/>
              </a:rPr>
            </a:br>
            <a:endParaRPr lang="en-US" b="1" dirty="0">
              <a:solidFill>
                <a:srgbClr val="FF0000"/>
              </a:solidFill>
              <a:cs typeface="Times New Roman" pitchFamily="18" charset="0"/>
            </a:endParaRPr>
          </a:p>
        </p:txBody>
      </p:sp>
      <p:sp>
        <p:nvSpPr>
          <p:cNvPr id="3" name="Content Placeholder 2"/>
          <p:cNvSpPr>
            <a:spLocks noGrp="1"/>
          </p:cNvSpPr>
          <p:nvPr>
            <p:ph idx="1"/>
          </p:nvPr>
        </p:nvSpPr>
        <p:spPr>
          <a:xfrm>
            <a:off x="1342222" y="1237143"/>
            <a:ext cx="10721248" cy="5197493"/>
          </a:xfrm>
        </p:spPr>
        <p:txBody>
          <a:bodyPr>
            <a:noAutofit/>
          </a:bodyPr>
          <a:lstStyle/>
          <a:p>
            <a:pPr algn="just"/>
            <a:r>
              <a:rPr lang="en-US" sz="2400" dirty="0">
                <a:cs typeface="Times New Roman" pitchFamily="18" charset="0"/>
              </a:rPr>
              <a:t> Optical disk is an electronic storage medium that can be written to or read from a low powered laser beam.</a:t>
            </a:r>
          </a:p>
          <a:p>
            <a:pPr algn="just"/>
            <a:r>
              <a:rPr lang="en-US" sz="2400" dirty="0">
                <a:cs typeface="Times New Roman" pitchFamily="18" charset="0"/>
              </a:rPr>
              <a:t> It was developed by James T. </a:t>
            </a:r>
            <a:r>
              <a:rPr lang="en-US" sz="2400" dirty="0" err="1">
                <a:cs typeface="Times New Roman" pitchFamily="18" charset="0"/>
              </a:rPr>
              <a:t>Russel</a:t>
            </a:r>
            <a:r>
              <a:rPr lang="en-US" sz="2400" dirty="0">
                <a:cs typeface="Times New Roman" pitchFamily="18" charset="0"/>
              </a:rPr>
              <a:t> in the year 1960.</a:t>
            </a:r>
          </a:p>
          <a:p>
            <a:pPr algn="just"/>
            <a:r>
              <a:rPr lang="en-US" sz="2400" dirty="0">
                <a:cs typeface="Times New Roman" pitchFamily="18" charset="0"/>
              </a:rPr>
              <a:t> It stores data as micron wide dots of light and dark.</a:t>
            </a:r>
          </a:p>
          <a:p>
            <a:pPr algn="just"/>
            <a:r>
              <a:rPr lang="en-US" sz="2400" dirty="0">
                <a:cs typeface="Times New Roman" pitchFamily="18" charset="0"/>
              </a:rPr>
              <a:t> First, optical storage system uses a powerful backlight to read the dots through a transparent sheet of material on which the dots were encoded.</a:t>
            </a:r>
          </a:p>
          <a:p>
            <a:pPr algn="just"/>
            <a:r>
              <a:rPr lang="en-US" sz="2400" dirty="0">
                <a:cs typeface="Times New Roman" pitchFamily="18" charset="0"/>
              </a:rPr>
              <a:t> In later optical systems, the laser read the dots and data was converted to an electrical signal.</a:t>
            </a:r>
          </a:p>
          <a:p>
            <a:pPr algn="just"/>
            <a:r>
              <a:rPr lang="en-US" sz="2400" dirty="0">
                <a:cs typeface="Times New Roman" pitchFamily="18" charset="0"/>
              </a:rPr>
              <a:t> An optical disk could store much more data than magnetic disk.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rgbClr val="B71E42"/>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rgbClr val="B71E42"/>
              </a:solidFill>
              <a:effectLst/>
              <a:uLnTx/>
              <a:uFillTx/>
              <a:latin typeface="Gill Sans MT"/>
              <a:ea typeface="+mn-ea"/>
              <a:cs typeface="+mn-cs"/>
            </a:endParaRPr>
          </a:p>
        </p:txBody>
      </p:sp>
      <p:sp>
        <p:nvSpPr>
          <p:cNvPr id="3" name="Rounded Rectangle 17">
            <a:extLst>
              <a:ext uri="{FF2B5EF4-FFF2-40B4-BE49-F238E27FC236}">
                <a16:creationId xmlns:a16="http://schemas.microsoft.com/office/drawing/2014/main" id="{B0695E77-39FC-7B96-E679-D6D1CCADCD41}"/>
              </a:ext>
            </a:extLst>
          </p:cNvPr>
          <p:cNvSpPr/>
          <p:nvPr/>
        </p:nvSpPr>
        <p:spPr>
          <a:xfrm>
            <a:off x="4471372" y="45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460714" y="444410"/>
            <a:ext cx="10731286" cy="84228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To familiarize students with the basic concept of  </a:t>
            </a:r>
            <a:r>
              <a:rPr lang="en-US" dirty="0">
                <a:solidFill>
                  <a:prstClr val="black"/>
                </a:solidFill>
                <a:latin typeface="Gill Sans MT"/>
                <a:cs typeface="Poppins"/>
              </a:rPr>
              <a:t>Threads</a:t>
            </a:r>
            <a:r>
              <a:rPr kumimoji="0" lang="en-US" sz="1800" b="0" i="0" u="none" strike="noStrike" kern="1200" cap="none" spc="0" normalizeH="0" baseline="0" noProof="0" dirty="0">
                <a:ln>
                  <a:noFill/>
                </a:ln>
                <a:solidFill>
                  <a:prstClr val="black"/>
                </a:solidFill>
                <a:effectLst/>
                <a:uLnTx/>
                <a:uFillTx/>
                <a:latin typeface="Gill Sans MT"/>
                <a:ea typeface="+mn-ea"/>
                <a:cs typeface="Poppins"/>
              </a:rPr>
              <a:t>.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Poppins"/>
              <a:ea typeface="+mn-ea"/>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1280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131452" y="1740265"/>
            <a:ext cx="9929091" cy="255454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rPr>
              <a:t>This Session is designed to:</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Demonstrate what is meant by</a:t>
            </a:r>
            <a:r>
              <a:rPr lang="en-US" dirty="0">
                <a:solidFill>
                  <a:prstClr val="black"/>
                </a:solidFill>
                <a:latin typeface="Gill Sans MT"/>
              </a:rPr>
              <a:t> I/O Devices</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Demonstrate what is meant by Interrupts and Polling.</a:t>
            </a:r>
            <a:endParaRPr kumimoji="0" lang="en-US" b="0" i="0" u="none" strike="noStrike" kern="1200" cap="none" spc="0" normalizeH="0" baseline="0" noProof="0" dirty="0">
              <a:ln>
                <a:noFill/>
              </a:ln>
              <a:solidFill>
                <a:prstClr val="black"/>
              </a:solidFill>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Describe the types of Device Interaction.</a:t>
            </a:r>
          </a:p>
          <a:p>
            <a:pPr marL="342900" lvl="0" indent="-342900" defTabSz="457200">
              <a:buFontTx/>
              <a:buAutoNum type="arabicPeriod"/>
              <a:defRPr/>
            </a:pPr>
            <a:r>
              <a:rPr lang="en-US" dirty="0">
                <a:solidFill>
                  <a:prstClr val="black"/>
                </a:solidFill>
              </a:rPr>
              <a:t>Describe the </a:t>
            </a:r>
            <a:r>
              <a:rPr lang="en-US" dirty="0" err="1">
                <a:solidFill>
                  <a:prstClr val="black"/>
                </a:solidFill>
              </a:rPr>
              <a:t>Cananicol</a:t>
            </a:r>
            <a:r>
              <a:rPr lang="en-US" dirty="0">
                <a:solidFill>
                  <a:prstClr val="black"/>
                </a:solidFill>
              </a:rPr>
              <a:t> Devices</a:t>
            </a:r>
            <a:endParaRPr kumimoji="0" lang="en-US" b="0" i="0" u="none" strike="noStrike" kern="1200" cap="none" spc="0" normalizeH="0" baseline="0" noProof="0" dirty="0">
              <a:ln>
                <a:noFill/>
              </a:ln>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b="0" i="0" u="none" strike="noStrike" kern="1200" cap="none" spc="0" normalizeH="0" baseline="0" noProof="0" dirty="0">
              <a:ln>
                <a:noFill/>
              </a:ln>
              <a:solidFill>
                <a:prstClr val="black"/>
              </a:solidFill>
              <a:effectLst/>
              <a:uLnTx/>
              <a:uFillTx/>
              <a:latin typeface="Gill Sans MT"/>
            </a:endParaRPr>
          </a:p>
          <a:p>
            <a:pPr marR="0" lvl="0" algn="l"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Gill Sans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3636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1589757" y="4353411"/>
            <a:ext cx="8791575" cy="160043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At the end of this session, you should be able to:</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what Interrupts and Polling.</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Describe Device Interaction.</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Summarize the Role </a:t>
            </a:r>
            <a:r>
              <a:rPr kumimoji="0" lang="en-US" sz="1600" b="0" i="0" u="none" strike="noStrike" kern="1200" cap="none" spc="0" normalizeH="0" baseline="0" noProof="0">
                <a:ln>
                  <a:noFill/>
                </a:ln>
                <a:solidFill>
                  <a:prstClr val="black"/>
                </a:solidFill>
                <a:effectLst/>
                <a:uLnTx/>
                <a:uFillTx/>
                <a:latin typeface="Gill Sans MT"/>
                <a:ea typeface="+mn-ea"/>
                <a:cs typeface="+mn-cs"/>
              </a:rPr>
              <a:t>of</a:t>
            </a:r>
            <a:r>
              <a:rPr kumimoji="0" lang="en-US" sz="1600" b="0" i="0" u="none" strike="noStrike" kern="1200" cap="none" spc="0" normalizeH="0" noProof="0">
                <a:ln>
                  <a:noFill/>
                </a:ln>
                <a:solidFill>
                  <a:prstClr val="black"/>
                </a:solidFill>
                <a:effectLst/>
                <a:uLnTx/>
                <a:uFillTx/>
                <a:latin typeface="Gill Sans MT"/>
                <a:ea typeface="+mn-ea"/>
                <a:cs typeface="+mn-cs"/>
              </a:rPr>
              <a:t> </a:t>
            </a:r>
            <a:r>
              <a:rPr lang="en-US" sz="1600" noProof="0">
                <a:solidFill>
                  <a:prstClr val="black"/>
                </a:solidFill>
                <a:latin typeface="Gill Sans MT"/>
              </a:rPr>
              <a:t>DMA</a:t>
            </a:r>
            <a:r>
              <a:rPr kumimoji="0" lang="en-US" sz="1600" b="0" i="0" u="none" strike="noStrike" kern="1200" cap="none" spc="0" normalizeH="0" baseline="0" noProof="0">
                <a:ln>
                  <a:noFill/>
                </a:ln>
                <a:solidFill>
                  <a:prstClr val="black"/>
                </a:solidFill>
                <a:effectLst/>
                <a:uLnTx/>
                <a:uFillTx/>
                <a:latin typeface="Gill Sans MT"/>
                <a:ea typeface="+mn-ea"/>
                <a:cs typeface="+mn-cs"/>
              </a:rPr>
              <a:t>.</a:t>
            </a:r>
            <a:endParaRPr kumimoji="0" lang="en-US" sz="16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B51D9420-84F4-5EC9-7735-EDC4A1AE6B27}"/>
              </a:ext>
            </a:extLst>
          </p:cNvPr>
          <p:cNvSpPr>
            <a:spLocks noGrp="1"/>
          </p:cNvSpPr>
          <p:nvPr>
            <p:ph idx="1"/>
          </p:nvPr>
        </p:nvSpPr>
        <p:spPr>
          <a:xfrm>
            <a:off x="1451579" y="1477252"/>
            <a:ext cx="10516901" cy="4814808"/>
          </a:xfrm>
        </p:spPr>
        <p:txBody>
          <a:bodyPr>
            <a:normAutofit/>
          </a:bodyPr>
          <a:lstStyle/>
          <a:p>
            <a:pPr algn="just"/>
            <a:r>
              <a:rPr lang="en-US" altLang="ko-KR" sz="2400" dirty="0"/>
              <a:t>I/O is </a:t>
            </a:r>
            <a:r>
              <a:rPr lang="en-US" altLang="ko-KR" sz="2400" b="1" dirty="0"/>
              <a:t>critical</a:t>
            </a:r>
            <a:r>
              <a:rPr lang="en-US" altLang="ko-KR" sz="2400" dirty="0"/>
              <a:t> to computer systems to </a:t>
            </a:r>
            <a:r>
              <a:rPr lang="en-US" altLang="ko-KR" sz="2400" b="1" dirty="0"/>
              <a:t>interact with systems.</a:t>
            </a:r>
          </a:p>
          <a:p>
            <a:pPr algn="just"/>
            <a:r>
              <a:rPr lang="en-US" altLang="en-US" sz="2400" dirty="0"/>
              <a:t>I/O is quite critical to computer systems. imagine a program without any input (it produces the same result each time); now imagine a program with no output (what was the purpose of it running?). For computer systems to be interesting, both input and output are required.</a:t>
            </a:r>
            <a:endParaRPr lang="en-US" altLang="ko-KR" sz="2400" b="1" dirty="0"/>
          </a:p>
          <a:p>
            <a:pPr algn="just"/>
            <a:r>
              <a:rPr lang="en-US" altLang="ko-KR" sz="2400" dirty="0"/>
              <a:t>Issue :</a:t>
            </a:r>
          </a:p>
          <a:p>
            <a:pPr lvl="1" algn="just"/>
            <a:r>
              <a:rPr lang="en-US" altLang="ko-KR" sz="2400" dirty="0"/>
              <a:t>How should I/O be integrated into systems? </a:t>
            </a:r>
          </a:p>
          <a:p>
            <a:pPr lvl="1" algn="just"/>
            <a:r>
              <a:rPr lang="en-US" altLang="ko-KR" sz="2400" dirty="0"/>
              <a:t>What are the general mechanisms? </a:t>
            </a:r>
          </a:p>
          <a:p>
            <a:pPr lvl="1" algn="just"/>
            <a:r>
              <a:rPr lang="en-US" altLang="ko-KR" sz="2400" dirty="0"/>
              <a:t>How can we make it efficient?</a:t>
            </a:r>
            <a:endParaRPr lang="ko-KR" altLang="en-US" sz="2400" dirty="0"/>
          </a:p>
          <a:p>
            <a:pPr algn="just" eaLnBrk="1" hangingPunct="1">
              <a:buFont typeface="Arial" panose="020B0604020202020204" pitchFamily="34" charset="0"/>
              <a:buNone/>
            </a:pPr>
            <a:endParaRPr lang="en-AU" altLang="en-US" dirty="0"/>
          </a:p>
        </p:txBody>
      </p:sp>
      <p:sp>
        <p:nvSpPr>
          <p:cNvPr id="17411" name="Title 4">
            <a:extLst>
              <a:ext uri="{FF2B5EF4-FFF2-40B4-BE49-F238E27FC236}">
                <a16:creationId xmlns:a16="http://schemas.microsoft.com/office/drawing/2014/main" id="{F61B01EA-D2CB-CAEF-14B4-59FD38A7C0F6}"/>
              </a:ext>
            </a:extLst>
          </p:cNvPr>
          <p:cNvSpPr>
            <a:spLocks noGrp="1"/>
          </p:cNvSpPr>
          <p:nvPr>
            <p:ph type="title"/>
          </p:nvPr>
        </p:nvSpPr>
        <p:spPr>
          <a:xfrm>
            <a:off x="5159979" y="565940"/>
            <a:ext cx="2724181" cy="1049235"/>
          </a:xfrm>
        </p:spPr>
        <p:txBody>
          <a:bodyPr/>
          <a:lstStyle/>
          <a:p>
            <a:r>
              <a:rPr lang="en-US" altLang="ko-KR" dirty="0">
                <a:solidFill>
                  <a:srgbClr val="FF0000"/>
                </a:solidFill>
              </a:rPr>
              <a:t>I/O Devices </a:t>
            </a:r>
            <a:endParaRPr lang="en-IN" alt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32421788-3D74-9C60-0EFE-36903D5C7062}"/>
              </a:ext>
            </a:extLst>
          </p:cNvPr>
          <p:cNvSpPr>
            <a:spLocks noGrp="1"/>
          </p:cNvSpPr>
          <p:nvPr>
            <p:ph type="title"/>
          </p:nvPr>
        </p:nvSpPr>
        <p:spPr>
          <a:xfrm>
            <a:off x="2660619" y="69159"/>
            <a:ext cx="9603275" cy="1049235"/>
          </a:xfrm>
        </p:spPr>
        <p:txBody>
          <a:bodyPr/>
          <a:lstStyle/>
          <a:p>
            <a:r>
              <a:rPr lang="en-US" altLang="ko-KR" dirty="0">
                <a:solidFill>
                  <a:srgbClr val="FF0000"/>
                </a:solidFill>
              </a:rPr>
              <a:t>Structure of input/output (I/O) device</a:t>
            </a:r>
            <a:endParaRPr lang="en-IN" altLang="en-US" dirty="0">
              <a:solidFill>
                <a:srgbClr val="FF0000"/>
              </a:solidFill>
            </a:endParaRPr>
          </a:p>
        </p:txBody>
      </p:sp>
      <p:pic>
        <p:nvPicPr>
          <p:cNvPr id="19459" name="Content Placeholder 1">
            <a:extLst>
              <a:ext uri="{FF2B5EF4-FFF2-40B4-BE49-F238E27FC236}">
                <a16:creationId xmlns:a16="http://schemas.microsoft.com/office/drawing/2014/main" id="{A5307110-A556-AA92-432E-AD56FB4E0B7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35088" y="1366838"/>
            <a:ext cx="9972992" cy="3205162"/>
          </a:xfrm>
        </p:spPr>
      </p:pic>
      <p:sp>
        <p:nvSpPr>
          <p:cNvPr id="19461" name="TextBox 2">
            <a:extLst>
              <a:ext uri="{FF2B5EF4-FFF2-40B4-BE49-F238E27FC236}">
                <a16:creationId xmlns:a16="http://schemas.microsoft.com/office/drawing/2014/main" id="{2DE6E5FC-566B-F7B1-4190-EC5B228652BE}"/>
              </a:ext>
            </a:extLst>
          </p:cNvPr>
          <p:cNvSpPr txBox="1">
            <a:spLocks noChangeArrowheads="1"/>
          </p:cNvSpPr>
          <p:nvPr/>
        </p:nvSpPr>
        <p:spPr bwMode="auto">
          <a:xfrm>
            <a:off x="1447958" y="4820444"/>
            <a:ext cx="10185241" cy="129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ko-KR" sz="1800" dirty="0">
                <a:solidFill>
                  <a:srgbClr val="000000"/>
                </a:solidFill>
                <a:latin typeface="+mn-lt"/>
              </a:rPr>
              <a:t>CPU is attached to the system’s main memory via some kind of memory </a:t>
            </a:r>
            <a:r>
              <a:rPr lang="en-US" altLang="ko-KR" sz="1800" dirty="0">
                <a:solidFill>
                  <a:srgbClr val="FF0000"/>
                </a:solidFill>
                <a:latin typeface="+mn-lt"/>
              </a:rPr>
              <a:t>bus</a:t>
            </a:r>
            <a:r>
              <a:rPr lang="en-US" altLang="ko-KR" sz="1800" dirty="0">
                <a:solidFill>
                  <a:srgbClr val="000000"/>
                </a:solidFill>
                <a:latin typeface="+mn-lt"/>
              </a:rPr>
              <a:t>. Some devices(higher-performance I/O devices are connected to the system via a general </a:t>
            </a:r>
            <a:r>
              <a:rPr lang="en-US" altLang="ko-KR" sz="1800" dirty="0">
                <a:solidFill>
                  <a:srgbClr val="FF0000"/>
                </a:solidFill>
                <a:latin typeface="+mn-lt"/>
              </a:rPr>
              <a:t>I/O bus</a:t>
            </a:r>
            <a:r>
              <a:rPr lang="en-US" altLang="ko-KR" sz="1800" dirty="0">
                <a:solidFill>
                  <a:srgbClr val="000000"/>
                </a:solidFill>
                <a:latin typeface="+mn-lt"/>
              </a:rPr>
              <a:t> and a peripheral bus </a:t>
            </a:r>
            <a:r>
              <a:rPr lang="en-US" altLang="en-US" sz="1800" dirty="0">
                <a:latin typeface="+mn-lt"/>
                <a:ea typeface="Malgun Gothic" panose="020B0503020000020004" pitchFamily="34" charset="-127"/>
              </a:rPr>
              <a:t>connects the slowest devices to the system, including disks, and mice.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3">
            <a:extLst>
              <a:ext uri="{FF2B5EF4-FFF2-40B4-BE49-F238E27FC236}">
                <a16:creationId xmlns:a16="http://schemas.microsoft.com/office/drawing/2014/main" id="{78777E1D-D21D-63B3-4609-B1E204BEFF9A}"/>
              </a:ext>
            </a:extLst>
          </p:cNvPr>
          <p:cNvSpPr>
            <a:spLocks noGrp="1"/>
          </p:cNvSpPr>
          <p:nvPr>
            <p:ph idx="1"/>
          </p:nvPr>
        </p:nvSpPr>
        <p:spPr>
          <a:xfrm>
            <a:off x="590550" y="1212850"/>
            <a:ext cx="11347450" cy="5021263"/>
          </a:xfrm>
        </p:spPr>
        <p:txBody>
          <a:bodyPr/>
          <a:lstStyle/>
          <a:p>
            <a:pPr algn="just"/>
            <a:r>
              <a:rPr lang="en-US" altLang="zh-CN" sz="2800" dirty="0">
                <a:cs typeface="等线" panose="02010600030101010101" pitchFamily="2" charset="-122"/>
              </a:rPr>
              <a:t>Buses</a:t>
            </a:r>
          </a:p>
          <a:p>
            <a:pPr lvl="1" algn="just"/>
            <a:r>
              <a:rPr lang="en-US" altLang="zh-CN" sz="2800" dirty="0">
                <a:cs typeface="等线" panose="02010600030101010101" pitchFamily="2" charset="-122"/>
              </a:rPr>
              <a:t>Data paths that provided to enable information between CPU(s), RAM, and I/O devices.</a:t>
            </a:r>
          </a:p>
          <a:p>
            <a:pPr lvl="1" algn="just"/>
            <a:endParaRPr lang="en-US" altLang="zh-CN" sz="2800" dirty="0">
              <a:cs typeface="等线" panose="02010600030101010101" pitchFamily="2" charset="-122"/>
            </a:endParaRPr>
          </a:p>
          <a:p>
            <a:pPr algn="just"/>
            <a:r>
              <a:rPr lang="en-US" altLang="zh-CN" sz="2800" dirty="0">
                <a:cs typeface="等线" panose="02010600030101010101" pitchFamily="2" charset="-122"/>
              </a:rPr>
              <a:t>I/O bus</a:t>
            </a:r>
          </a:p>
          <a:p>
            <a:pPr lvl="1" algn="just"/>
            <a:r>
              <a:rPr lang="en-US" altLang="zh-CN" sz="2800" dirty="0">
                <a:cs typeface="等线" panose="02010600030101010101" pitchFamily="2" charset="-122"/>
              </a:rPr>
              <a:t>Data path that connects a CPU to an I/O device.</a:t>
            </a:r>
          </a:p>
          <a:p>
            <a:pPr lvl="1" algn="just"/>
            <a:r>
              <a:rPr lang="en-US" altLang="zh-CN" sz="2800" dirty="0">
                <a:cs typeface="等线" panose="02010600030101010101" pitchFamily="2" charset="-122"/>
              </a:rPr>
              <a:t>I/O bus is connected to I/O device by three hardware components: I/O ports, interfaces and device controllers.</a:t>
            </a:r>
          </a:p>
          <a:p>
            <a:endParaRPr lang="en-US" altLang="en-US" dirty="0"/>
          </a:p>
        </p:txBody>
      </p:sp>
      <p:sp>
        <p:nvSpPr>
          <p:cNvPr id="21507" name="Title 4">
            <a:extLst>
              <a:ext uri="{FF2B5EF4-FFF2-40B4-BE49-F238E27FC236}">
                <a16:creationId xmlns:a16="http://schemas.microsoft.com/office/drawing/2014/main" id="{CADF6A8C-247F-7927-6ECF-649FEC671512}"/>
              </a:ext>
            </a:extLst>
          </p:cNvPr>
          <p:cNvSpPr>
            <a:spLocks noGrp="1"/>
          </p:cNvSpPr>
          <p:nvPr>
            <p:ph type="title"/>
          </p:nvPr>
        </p:nvSpPr>
        <p:spPr>
          <a:xfrm>
            <a:off x="4400550" y="416504"/>
            <a:ext cx="4174490" cy="685800"/>
          </a:xfrm>
        </p:spPr>
        <p:txBody>
          <a:bodyPr/>
          <a:lstStyle/>
          <a:p>
            <a:r>
              <a:rPr lang="en-US" altLang="ko-KR" dirty="0">
                <a:solidFill>
                  <a:srgbClr val="FF0000"/>
                </a:solidFill>
              </a:rPr>
              <a:t>I/O </a:t>
            </a:r>
            <a:r>
              <a:rPr lang="en-US" altLang="zh-CN" dirty="0">
                <a:solidFill>
                  <a:srgbClr val="FF0000"/>
                </a:solidFill>
                <a:cs typeface="等线 Light" panose="02010600030101010101" pitchFamily="2" charset="-122"/>
              </a:rPr>
              <a:t>Architecture</a:t>
            </a:r>
            <a:endParaRPr lang="en-IN" alt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114CEE5-C7F8-8D55-CC0F-EE11959CB47B}"/>
              </a:ext>
            </a:extLst>
          </p:cNvPr>
          <p:cNvSpPr>
            <a:spLocks noGrp="1"/>
          </p:cNvSpPr>
          <p:nvPr>
            <p:ph type="title"/>
          </p:nvPr>
        </p:nvSpPr>
        <p:spPr>
          <a:xfrm>
            <a:off x="4499579" y="342420"/>
            <a:ext cx="4644421" cy="1049235"/>
          </a:xfrm>
        </p:spPr>
        <p:txBody>
          <a:bodyPr/>
          <a:lstStyle/>
          <a:p>
            <a:r>
              <a:rPr lang="en-US" altLang="ko-KR" dirty="0">
                <a:solidFill>
                  <a:srgbClr val="FF0000"/>
                </a:solidFill>
              </a:rPr>
              <a:t>Canonical Device </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67302B35-9F13-611D-77F0-8D753A030823}"/>
              </a:ext>
            </a:extLst>
          </p:cNvPr>
          <p:cNvSpPr>
            <a:spLocks noGrp="1"/>
          </p:cNvSpPr>
          <p:nvPr>
            <p:ph idx="1"/>
          </p:nvPr>
        </p:nvSpPr>
        <p:spPr>
          <a:xfrm>
            <a:off x="1398100" y="1141972"/>
            <a:ext cx="10611020" cy="3450613"/>
          </a:xfrm>
        </p:spPr>
        <p:txBody>
          <a:bodyPr/>
          <a:lstStyle/>
          <a:p>
            <a:pPr>
              <a:defRPr/>
            </a:pPr>
            <a:r>
              <a:rPr lang="en-US" dirty="0"/>
              <a:t>canonical device (not a real one), and use this device to drive our understanding of some of the machinery required to make device interaction efficient.</a:t>
            </a:r>
            <a:endParaRPr lang="en-US" altLang="ko-KR" dirty="0"/>
          </a:p>
          <a:p>
            <a:pPr>
              <a:defRPr/>
            </a:pPr>
            <a:r>
              <a:rPr lang="en-US" altLang="ko-KR" dirty="0"/>
              <a:t>Canonical Devices have two important components. </a:t>
            </a:r>
          </a:p>
          <a:p>
            <a:pPr lvl="1">
              <a:defRPr/>
            </a:pPr>
            <a:r>
              <a:rPr lang="en-US" altLang="ko-KR" sz="2000" b="1" dirty="0"/>
              <a:t>Hardware</a:t>
            </a:r>
            <a:r>
              <a:rPr lang="en-US" altLang="ko-KR" sz="2000" dirty="0"/>
              <a:t> </a:t>
            </a:r>
            <a:r>
              <a:rPr lang="en-US" altLang="ko-KR" sz="2000" b="1" dirty="0"/>
              <a:t>interface</a:t>
            </a:r>
            <a:r>
              <a:rPr lang="en-US" altLang="ko-KR" sz="2000" dirty="0"/>
              <a:t> allows the system software to control its operation. </a:t>
            </a:r>
          </a:p>
          <a:p>
            <a:pPr lvl="1">
              <a:defRPr/>
            </a:pPr>
            <a:r>
              <a:rPr lang="en-US" altLang="ko-KR" b="1" dirty="0"/>
              <a:t>Internals</a:t>
            </a:r>
            <a:r>
              <a:rPr lang="en-US" altLang="ko-KR" dirty="0"/>
              <a:t> which is implementation-specific.</a:t>
            </a:r>
          </a:p>
          <a:p>
            <a:pPr lvl="1">
              <a:defRPr/>
            </a:pPr>
            <a:endParaRPr lang="ko-KR" altLang="en-US" dirty="0"/>
          </a:p>
          <a:p>
            <a:pPr marL="0" indent="0">
              <a:buFont typeface="Arial" panose="020B0604020202020204" pitchFamily="34" charset="0"/>
              <a:buNone/>
              <a:defRPr/>
            </a:pPr>
            <a:endParaRPr lang="en-US" dirty="0"/>
          </a:p>
        </p:txBody>
      </p:sp>
      <p:sp>
        <p:nvSpPr>
          <p:cNvPr id="23557" name="Slide Number Placeholder 4">
            <a:extLst>
              <a:ext uri="{FF2B5EF4-FFF2-40B4-BE49-F238E27FC236}">
                <a16:creationId xmlns:a16="http://schemas.microsoft.com/office/drawing/2014/main" id="{D98175AB-D583-5D81-2989-0AA394B38187}"/>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23</a:t>
            </a:fld>
            <a:endParaRPr lang="en-AU" altLang="en-US" sz="1200">
              <a:solidFill>
                <a:srgbClr val="898989"/>
              </a:solidFill>
            </a:endParaRPr>
          </a:p>
        </p:txBody>
      </p:sp>
      <p:pic>
        <p:nvPicPr>
          <p:cNvPr id="23558" name="Picture 5">
            <a:extLst>
              <a:ext uri="{FF2B5EF4-FFF2-40B4-BE49-F238E27FC236}">
                <a16:creationId xmlns:a16="http://schemas.microsoft.com/office/drawing/2014/main" id="{1D97A2F6-6056-5F56-13D0-06EF7728D7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262313"/>
            <a:ext cx="10535920"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22ACB0E-CA38-3B84-85B4-4859E061C248}"/>
              </a:ext>
            </a:extLst>
          </p:cNvPr>
          <p:cNvSpPr>
            <a:spLocks noGrp="1"/>
          </p:cNvSpPr>
          <p:nvPr>
            <p:ph type="title"/>
          </p:nvPr>
        </p:nvSpPr>
        <p:spPr>
          <a:xfrm>
            <a:off x="2071339" y="342420"/>
            <a:ext cx="9521221" cy="1049235"/>
          </a:xfrm>
        </p:spPr>
        <p:txBody>
          <a:bodyPr/>
          <a:lstStyle/>
          <a:p>
            <a:r>
              <a:rPr lang="en-US" altLang="ko-KR" dirty="0">
                <a:solidFill>
                  <a:srgbClr val="FF0000"/>
                </a:solidFill>
              </a:rPr>
              <a:t>Hardware interface</a:t>
            </a:r>
            <a:r>
              <a:rPr lang="en-US" altLang="ko-KR" sz="4000" dirty="0">
                <a:solidFill>
                  <a:srgbClr val="FF0000"/>
                </a:solidFill>
              </a:rPr>
              <a:t> </a:t>
            </a:r>
            <a:r>
              <a:rPr lang="en-US" altLang="ko-KR" dirty="0">
                <a:solidFill>
                  <a:srgbClr val="FF0000"/>
                </a:solidFill>
              </a:rPr>
              <a:t>of</a:t>
            </a:r>
            <a:r>
              <a:rPr lang="en-US" altLang="ko-KR" sz="4000" dirty="0">
                <a:solidFill>
                  <a:srgbClr val="FF0000"/>
                </a:solidFill>
              </a:rPr>
              <a:t> </a:t>
            </a:r>
            <a:r>
              <a:rPr lang="en-US" altLang="ko-KR" dirty="0">
                <a:solidFill>
                  <a:srgbClr val="FF0000"/>
                </a:solidFill>
              </a:rPr>
              <a:t>Canonical Device </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AD0D22CE-4E7F-B058-C153-FF8D99710329}"/>
              </a:ext>
            </a:extLst>
          </p:cNvPr>
          <p:cNvSpPr>
            <a:spLocks noGrp="1"/>
          </p:cNvSpPr>
          <p:nvPr>
            <p:ph idx="1"/>
          </p:nvPr>
        </p:nvSpPr>
        <p:spPr>
          <a:xfrm>
            <a:off x="1294362" y="1391655"/>
            <a:ext cx="10897638" cy="4765305"/>
          </a:xfrm>
        </p:spPr>
        <p:txBody>
          <a:bodyPr/>
          <a:lstStyle/>
          <a:p>
            <a:pPr>
              <a:defRPr/>
            </a:pPr>
            <a:r>
              <a:rPr lang="en-US" altLang="ko-KR" sz="2800" b="1" dirty="0"/>
              <a:t>status register</a:t>
            </a:r>
            <a:endParaRPr lang="en-US" altLang="ko-KR" sz="2800" dirty="0"/>
          </a:p>
          <a:p>
            <a:pPr lvl="1">
              <a:defRPr/>
            </a:pPr>
            <a:r>
              <a:rPr lang="en-US" altLang="ko-KR" sz="2800" dirty="0"/>
              <a:t>See the current status of the device</a:t>
            </a:r>
          </a:p>
          <a:p>
            <a:pPr>
              <a:defRPr/>
            </a:pPr>
            <a:r>
              <a:rPr lang="en-US" altLang="ko-KR" sz="2800" b="1" dirty="0"/>
              <a:t>command register</a:t>
            </a:r>
            <a:endParaRPr lang="en-US" altLang="ko-KR" sz="2800" dirty="0"/>
          </a:p>
          <a:p>
            <a:pPr lvl="1">
              <a:defRPr/>
            </a:pPr>
            <a:r>
              <a:rPr lang="en-US" altLang="ko-KR" sz="2800" dirty="0"/>
              <a:t>Tell the device to perform a certain task</a:t>
            </a:r>
          </a:p>
          <a:p>
            <a:pPr>
              <a:defRPr/>
            </a:pPr>
            <a:r>
              <a:rPr lang="en-US" altLang="ko-KR" sz="2800" b="1" dirty="0"/>
              <a:t>data register</a:t>
            </a:r>
            <a:endParaRPr lang="en-US" altLang="ko-KR" sz="2800" dirty="0"/>
          </a:p>
          <a:p>
            <a:pPr lvl="1">
              <a:defRPr/>
            </a:pPr>
            <a:r>
              <a:rPr lang="en-US" altLang="ko-KR" sz="2800" dirty="0"/>
              <a:t>Pass data to the device, or get data from the device</a:t>
            </a:r>
          </a:p>
          <a:p>
            <a:pPr>
              <a:defRPr/>
            </a:pPr>
            <a:r>
              <a:rPr lang="en-US" sz="2800" dirty="0"/>
              <a:t>By reading and writing these registers, the operating system can control device behavior.</a:t>
            </a:r>
            <a:endParaRPr lang="en-US" altLang="ko-KR" sz="2800" dirty="0"/>
          </a:p>
          <a:p>
            <a:pPr marL="0" indent="0">
              <a:buFont typeface="Arial" panose="020B0604020202020204" pitchFamily="34" charset="0"/>
              <a:buNone/>
              <a:defRPr/>
            </a:pPr>
            <a:endParaRPr lang="en-US" dirty="0"/>
          </a:p>
        </p:txBody>
      </p:sp>
      <p:sp>
        <p:nvSpPr>
          <p:cNvPr id="24581" name="Slide Number Placeholder 4">
            <a:extLst>
              <a:ext uri="{FF2B5EF4-FFF2-40B4-BE49-F238E27FC236}">
                <a16:creationId xmlns:a16="http://schemas.microsoft.com/office/drawing/2014/main" id="{7DB2FBE9-C3D8-F7E1-AF06-AD62EBB9A2CF}"/>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24</a:t>
            </a:fld>
            <a:endParaRPr lang="en-AU"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F920880-CC92-5628-7F35-C3AC70D83485}"/>
              </a:ext>
            </a:extLst>
          </p:cNvPr>
          <p:cNvSpPr>
            <a:spLocks noGrp="1"/>
          </p:cNvSpPr>
          <p:nvPr>
            <p:ph type="title"/>
          </p:nvPr>
        </p:nvSpPr>
        <p:spPr>
          <a:xfrm>
            <a:off x="1590040" y="314325"/>
            <a:ext cx="9982200" cy="790575"/>
          </a:xfrm>
        </p:spPr>
        <p:txBody>
          <a:bodyPr>
            <a:normAutofit fontScale="90000"/>
          </a:bodyPr>
          <a:lstStyle/>
          <a:p>
            <a:r>
              <a:rPr lang="en-US" altLang="ko-KR" dirty="0">
                <a:solidFill>
                  <a:srgbClr val="FF0000"/>
                </a:solidFill>
              </a:rPr>
              <a:t>Hardware interface</a:t>
            </a:r>
            <a:r>
              <a:rPr lang="en-US" altLang="ko-KR" sz="4000" dirty="0">
                <a:solidFill>
                  <a:srgbClr val="FF0000"/>
                </a:solidFill>
              </a:rPr>
              <a:t> </a:t>
            </a:r>
            <a:r>
              <a:rPr lang="en-US" altLang="ko-KR" sz="3600" dirty="0">
                <a:solidFill>
                  <a:srgbClr val="FF0000"/>
                </a:solidFill>
              </a:rPr>
              <a:t>of </a:t>
            </a:r>
            <a:r>
              <a:rPr lang="en-US" altLang="ko-KR" dirty="0">
                <a:solidFill>
                  <a:srgbClr val="FF0000"/>
                </a:solidFill>
              </a:rPr>
              <a:t>Canonical Device (Cont.) </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EAA46A04-8B91-DA51-53EF-92957862ED5D}"/>
              </a:ext>
            </a:extLst>
          </p:cNvPr>
          <p:cNvSpPr>
            <a:spLocks noGrp="1"/>
          </p:cNvSpPr>
          <p:nvPr>
            <p:ph idx="1"/>
          </p:nvPr>
        </p:nvSpPr>
        <p:spPr>
          <a:xfrm>
            <a:off x="1371600" y="1317625"/>
            <a:ext cx="9982200" cy="4808855"/>
          </a:xfrm>
        </p:spPr>
        <p:txBody>
          <a:bodyPr>
            <a:noAutofit/>
          </a:bodyPr>
          <a:lstStyle/>
          <a:p>
            <a:pPr marL="0" indent="0">
              <a:buNone/>
              <a:defRPr/>
            </a:pPr>
            <a:r>
              <a:rPr lang="en-US" altLang="ko-KR" dirty="0"/>
              <a:t>Typical interaction example that </a:t>
            </a:r>
            <a:r>
              <a:rPr lang="en-US" dirty="0"/>
              <a:t>OS might have with the device in order to get the device to do something on its behalf. The protocol is as follows:</a:t>
            </a:r>
            <a:endParaRPr lang="en-US" altLang="ko-KR" dirty="0"/>
          </a:p>
          <a:p>
            <a:pPr marL="457200" lvl="1" indent="0">
              <a:lnSpc>
                <a:spcPct val="150000"/>
              </a:lnSpc>
              <a:buNone/>
              <a:defRPr/>
            </a:pPr>
            <a:r>
              <a:rPr lang="en-US" altLang="ko-KR" sz="2400" dirty="0">
                <a:solidFill>
                  <a:srgbClr val="FF0000"/>
                </a:solidFill>
                <a:cs typeface="Courier New" pitchFamily="49" charset="0"/>
              </a:rPr>
              <a:t>while</a:t>
            </a:r>
            <a:r>
              <a:rPr lang="en-US" altLang="ko-KR" sz="2400" dirty="0">
                <a:solidFill>
                  <a:prstClr val="black"/>
                </a:solidFill>
                <a:cs typeface="Courier New" pitchFamily="49" charset="0"/>
              </a:rPr>
              <a:t> ( STATUS == BUSY) ; </a:t>
            </a:r>
            <a:r>
              <a:rPr lang="en-US" altLang="ko-KR" sz="2400" dirty="0">
                <a:solidFill>
                  <a:srgbClr val="00B0F0"/>
                </a:solidFill>
                <a:cs typeface="Courier New" pitchFamily="49" charset="0"/>
              </a:rPr>
              <a:t>//wait until the device is not busy</a:t>
            </a:r>
          </a:p>
          <a:p>
            <a:pPr marL="457200" lvl="1" indent="0">
              <a:lnSpc>
                <a:spcPct val="150000"/>
              </a:lnSpc>
              <a:buNone/>
              <a:defRPr/>
            </a:pPr>
            <a:r>
              <a:rPr lang="en-US" altLang="ko-KR" sz="2400" dirty="0">
                <a:solidFill>
                  <a:prstClr val="black"/>
                </a:solidFill>
                <a:cs typeface="Courier New" pitchFamily="49" charset="0"/>
              </a:rPr>
              <a:t>Write data to the data register</a:t>
            </a:r>
          </a:p>
          <a:p>
            <a:pPr marL="457200" lvl="1" indent="0">
              <a:lnSpc>
                <a:spcPct val="150000"/>
              </a:lnSpc>
              <a:buNone/>
              <a:defRPr/>
            </a:pPr>
            <a:r>
              <a:rPr lang="en-US" altLang="ko-KR" sz="2400" dirty="0">
                <a:solidFill>
                  <a:prstClr val="black"/>
                </a:solidFill>
                <a:cs typeface="Courier New" pitchFamily="49" charset="0"/>
              </a:rPr>
              <a:t>Write a command to command register</a:t>
            </a:r>
          </a:p>
          <a:p>
            <a:pPr marL="457200" lvl="1" indent="0">
              <a:lnSpc>
                <a:spcPct val="150000"/>
              </a:lnSpc>
              <a:buNone/>
              <a:defRPr/>
            </a:pPr>
            <a:r>
              <a:rPr lang="en-US" altLang="ko-KR" sz="2400" dirty="0">
                <a:solidFill>
                  <a:prstClr val="black"/>
                </a:solidFill>
                <a:cs typeface="Courier New" pitchFamily="49" charset="0"/>
              </a:rPr>
              <a:t>    Doing so starts the device and executes the command </a:t>
            </a:r>
          </a:p>
          <a:p>
            <a:pPr marL="457200" lvl="1" indent="0">
              <a:lnSpc>
                <a:spcPct val="150000"/>
              </a:lnSpc>
              <a:buNone/>
              <a:defRPr/>
            </a:pPr>
            <a:r>
              <a:rPr lang="en-US" altLang="ko-KR" sz="2400" dirty="0">
                <a:solidFill>
                  <a:srgbClr val="FF0000"/>
                </a:solidFill>
                <a:cs typeface="Courier New" pitchFamily="49" charset="0"/>
              </a:rPr>
              <a:t>While</a:t>
            </a:r>
            <a:r>
              <a:rPr lang="en-US" altLang="ko-KR" sz="2400" dirty="0">
                <a:solidFill>
                  <a:prstClr val="black"/>
                </a:solidFill>
                <a:cs typeface="Courier New" pitchFamily="49" charset="0"/>
              </a:rPr>
              <a:t> ( STATUS == BUSY);</a:t>
            </a:r>
            <a:r>
              <a:rPr lang="en-US" altLang="ko-KR" sz="2400" dirty="0">
                <a:solidFill>
                  <a:srgbClr val="00B0F0"/>
                </a:solidFill>
                <a:cs typeface="Courier New" pitchFamily="49" charset="0"/>
              </a:rPr>
              <a:t>//wait until the device is done with your request</a:t>
            </a:r>
            <a:endParaRPr lang="en-US" sz="2400" dirty="0"/>
          </a:p>
        </p:txBody>
      </p:sp>
      <p:sp>
        <p:nvSpPr>
          <p:cNvPr id="25605" name="Slide Number Placeholder 4">
            <a:extLst>
              <a:ext uri="{FF2B5EF4-FFF2-40B4-BE49-F238E27FC236}">
                <a16:creationId xmlns:a16="http://schemas.microsoft.com/office/drawing/2014/main" id="{5A1622D9-0F1B-0EBF-D90D-C3477C7C6F10}"/>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25</a:t>
            </a:fld>
            <a:endParaRPr lang="en-AU" altLang="en-US"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a:extLst>
              <a:ext uri="{FF2B5EF4-FFF2-40B4-BE49-F238E27FC236}">
                <a16:creationId xmlns:a16="http://schemas.microsoft.com/office/drawing/2014/main" id="{666FDB2C-03F6-247D-E7C3-B03FFE1815D0}"/>
              </a:ext>
            </a:extLst>
          </p:cNvPr>
          <p:cNvSpPr>
            <a:spLocks noGrp="1"/>
          </p:cNvSpPr>
          <p:nvPr>
            <p:ph idx="1"/>
          </p:nvPr>
        </p:nvSpPr>
        <p:spPr>
          <a:xfrm>
            <a:off x="1459060" y="1587220"/>
            <a:ext cx="10255420" cy="4769130"/>
          </a:xfrm>
        </p:spPr>
        <p:txBody>
          <a:bodyPr>
            <a:normAutofit/>
          </a:bodyPr>
          <a:lstStyle/>
          <a:p>
            <a:pPr algn="just"/>
            <a:r>
              <a:rPr lang="en-US" altLang="en-US" b="1" dirty="0"/>
              <a:t>The protocol has four steps.</a:t>
            </a:r>
          </a:p>
          <a:p>
            <a:pPr algn="just"/>
            <a:r>
              <a:rPr lang="en-US" altLang="en-US" dirty="0"/>
              <a:t>In the first, the OS waits until the device is ready to receive a command by repeatedly reading the status register; we call this </a:t>
            </a:r>
            <a:r>
              <a:rPr lang="en-US" altLang="en-US" b="1" dirty="0"/>
              <a:t>polling the device.</a:t>
            </a:r>
          </a:p>
          <a:p>
            <a:pPr algn="just"/>
            <a:r>
              <a:rPr lang="en-US" altLang="en-US" dirty="0"/>
              <a:t>Second, the OS sends some data down to the data register; When the main CPU is involved with the data movement we refer to it as </a:t>
            </a:r>
            <a:r>
              <a:rPr lang="en-US" altLang="en-US" b="1" dirty="0"/>
              <a:t>programmed I/O (PIO).</a:t>
            </a:r>
          </a:p>
          <a:p>
            <a:pPr algn="just"/>
            <a:r>
              <a:rPr lang="en-US" altLang="en-US" dirty="0"/>
              <a:t>Third, the OS writes a command to the command register; doing so implicitly lets the device know that both the data is present and that it should begin working on the command.</a:t>
            </a:r>
          </a:p>
          <a:p>
            <a:pPr algn="just"/>
            <a:r>
              <a:rPr lang="en-US" altLang="en-US" dirty="0"/>
              <a:t>Finally, the OS waits for the device to finish by again polling it in a loop, waiting to see if it is finished</a:t>
            </a:r>
          </a:p>
        </p:txBody>
      </p:sp>
      <p:sp>
        <p:nvSpPr>
          <p:cNvPr id="26629" name="Slide Number Placeholder 4">
            <a:extLst>
              <a:ext uri="{FF2B5EF4-FFF2-40B4-BE49-F238E27FC236}">
                <a16:creationId xmlns:a16="http://schemas.microsoft.com/office/drawing/2014/main" id="{54EE2807-BF26-2BAE-C8CE-ADCA3D32ED23}"/>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26</a:t>
            </a:fld>
            <a:endParaRPr lang="en-AU" altLang="en-US" sz="1200">
              <a:solidFill>
                <a:srgbClr val="898989"/>
              </a:solidFill>
            </a:endParaRPr>
          </a:p>
        </p:txBody>
      </p:sp>
      <p:sp>
        <p:nvSpPr>
          <p:cNvPr id="3" name="TextBox 2">
            <a:extLst>
              <a:ext uri="{FF2B5EF4-FFF2-40B4-BE49-F238E27FC236}">
                <a16:creationId xmlns:a16="http://schemas.microsoft.com/office/drawing/2014/main" id="{A25E31D2-ABAE-B2A5-371E-5C5C08778C76}"/>
              </a:ext>
            </a:extLst>
          </p:cNvPr>
          <p:cNvSpPr txBox="1"/>
          <p:nvPr/>
        </p:nvSpPr>
        <p:spPr>
          <a:xfrm>
            <a:off x="3068320" y="384145"/>
            <a:ext cx="8006080" cy="584775"/>
          </a:xfrm>
          <a:prstGeom prst="rect">
            <a:avLst/>
          </a:prstGeom>
          <a:noFill/>
        </p:spPr>
        <p:txBody>
          <a:bodyPr wrap="square">
            <a:spAutoFit/>
          </a:bodyPr>
          <a:lstStyle/>
          <a:p>
            <a:r>
              <a:rPr lang="en-US" altLang="en-US" sz="3200" dirty="0">
                <a:solidFill>
                  <a:srgbClr val="FF0000"/>
                </a:solidFill>
              </a:rPr>
              <a:t>PROTOCOL </a:t>
            </a:r>
            <a:r>
              <a:rPr lang="en-US" altLang="ko-KR" sz="3200" dirty="0">
                <a:solidFill>
                  <a:srgbClr val="FF0000"/>
                </a:solidFill>
              </a:rPr>
              <a:t>OF CANONICAL DEVICE </a:t>
            </a:r>
            <a:endParaRPr lang="en-IN" sz="3200"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F6B5889-FC56-68CB-430C-F0F80CB75A6E}"/>
              </a:ext>
            </a:extLst>
          </p:cNvPr>
          <p:cNvSpPr>
            <a:spLocks noGrp="1"/>
          </p:cNvSpPr>
          <p:nvPr>
            <p:ph type="title"/>
          </p:nvPr>
        </p:nvSpPr>
        <p:spPr>
          <a:xfrm>
            <a:off x="5327619" y="187326"/>
            <a:ext cx="2317781" cy="679450"/>
          </a:xfrm>
        </p:spPr>
        <p:txBody>
          <a:bodyPr/>
          <a:lstStyle/>
          <a:p>
            <a:r>
              <a:rPr lang="en-US" altLang="en-US" dirty="0">
                <a:solidFill>
                  <a:srgbClr val="FF0000"/>
                </a:solidFill>
              </a:rPr>
              <a:t>Polling</a:t>
            </a:r>
          </a:p>
        </p:txBody>
      </p:sp>
      <p:sp>
        <p:nvSpPr>
          <p:cNvPr id="3" name="Content Placeholder 2">
            <a:extLst>
              <a:ext uri="{FF2B5EF4-FFF2-40B4-BE49-F238E27FC236}">
                <a16:creationId xmlns:a16="http://schemas.microsoft.com/office/drawing/2014/main" id="{BE20E119-0B39-7896-29C4-A9D86C12F324}"/>
              </a:ext>
            </a:extLst>
          </p:cNvPr>
          <p:cNvSpPr>
            <a:spLocks noGrp="1"/>
          </p:cNvSpPr>
          <p:nvPr>
            <p:ph idx="1"/>
          </p:nvPr>
        </p:nvSpPr>
        <p:spPr>
          <a:xfrm>
            <a:off x="263525" y="969963"/>
            <a:ext cx="10515600" cy="5021262"/>
          </a:xfrm>
        </p:spPr>
        <p:txBody>
          <a:bodyPr/>
          <a:lstStyle/>
          <a:p>
            <a:pPr>
              <a:defRPr/>
            </a:pPr>
            <a:r>
              <a:rPr lang="en-US" altLang="ko-KR" dirty="0"/>
              <a:t> The operating system waits until the device is ready by </a:t>
            </a:r>
            <a:r>
              <a:rPr lang="en-US" altLang="ko-KR" b="1" dirty="0"/>
              <a:t>repeatedly</a:t>
            </a:r>
            <a:r>
              <a:rPr lang="en-US" altLang="ko-KR" dirty="0"/>
              <a:t> reading the status register.</a:t>
            </a:r>
          </a:p>
          <a:p>
            <a:pPr lvl="1">
              <a:defRPr/>
            </a:pPr>
            <a:r>
              <a:rPr lang="en-US" altLang="ko-KR" sz="2000" dirty="0"/>
              <a:t>Positive aspect is simple and working. </a:t>
            </a:r>
          </a:p>
          <a:p>
            <a:pPr lvl="1">
              <a:defRPr/>
            </a:pPr>
            <a:r>
              <a:rPr lang="en-US" altLang="ko-KR" sz="2000" b="1" dirty="0"/>
              <a:t>However,</a:t>
            </a:r>
            <a:r>
              <a:rPr lang="en-US" altLang="ko-KR" sz="2000" dirty="0"/>
              <a:t> </a:t>
            </a:r>
            <a:r>
              <a:rPr lang="en-US" altLang="ko-KR" sz="2000" b="1" dirty="0"/>
              <a:t>it wastes CPU time just waiting for the device</a:t>
            </a:r>
            <a:r>
              <a:rPr lang="en-US" altLang="ko-KR" sz="2000" dirty="0"/>
              <a:t>.</a:t>
            </a:r>
          </a:p>
          <a:p>
            <a:pPr lvl="2">
              <a:defRPr/>
            </a:pPr>
            <a:r>
              <a:rPr lang="en-US" altLang="ko-KR" sz="2000" dirty="0"/>
              <a:t>Switching to another ready process is better utilizing the CPU.</a:t>
            </a:r>
          </a:p>
          <a:p>
            <a:pPr marL="914400" lvl="2" indent="0">
              <a:buFont typeface="Arial" panose="020B0604020202020204" pitchFamily="34" charset="0"/>
              <a:buNone/>
              <a:defRPr/>
            </a:pPr>
            <a:endParaRPr lang="en-US" altLang="ko-KR" sz="2000" dirty="0"/>
          </a:p>
          <a:p>
            <a:pPr>
              <a:defRPr/>
            </a:pPr>
            <a:endParaRPr lang="en-US" dirty="0"/>
          </a:p>
        </p:txBody>
      </p:sp>
      <p:sp>
        <p:nvSpPr>
          <p:cNvPr id="27653" name="Slide Number Placeholder 4">
            <a:extLst>
              <a:ext uri="{FF2B5EF4-FFF2-40B4-BE49-F238E27FC236}">
                <a16:creationId xmlns:a16="http://schemas.microsoft.com/office/drawing/2014/main" id="{A9EE1755-C76B-1614-E5BF-713E7E8436D6}"/>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27</a:t>
            </a:fld>
            <a:endParaRPr lang="en-AU" altLang="en-US" sz="1200">
              <a:solidFill>
                <a:srgbClr val="898989"/>
              </a:solidFill>
            </a:endParaRPr>
          </a:p>
        </p:txBody>
      </p:sp>
      <p:sp>
        <p:nvSpPr>
          <p:cNvPr id="6" name="직사각형 11">
            <a:extLst>
              <a:ext uri="{FF2B5EF4-FFF2-40B4-BE49-F238E27FC236}">
                <a16:creationId xmlns:a16="http://schemas.microsoft.com/office/drawing/2014/main" id="{0872D740-9FA3-DA2E-C5C1-3A53230CBD7F}"/>
              </a:ext>
            </a:extLst>
          </p:cNvPr>
          <p:cNvSpPr/>
          <p:nvPr/>
        </p:nvSpPr>
        <p:spPr>
          <a:xfrm>
            <a:off x="1412875" y="3435668"/>
            <a:ext cx="7921625" cy="2324100"/>
          </a:xfrm>
          <a:prstGeom prst="rect">
            <a:avLst/>
          </a:prstGeom>
          <a:noFill/>
          <a:ln w="9525">
            <a:solidFill>
              <a:schemeClr val="tx1">
                <a:lumMod val="50000"/>
                <a:lumOff val="50000"/>
              </a:schemeClr>
            </a:solidFill>
          </a:ln>
          <a:effectLst/>
        </p:spPr>
        <p:style>
          <a:lnRef idx="3">
            <a:schemeClr val="lt1"/>
          </a:lnRef>
          <a:fillRef idx="1">
            <a:schemeClr val="accent1"/>
          </a:fillRef>
          <a:effectRef idx="1">
            <a:schemeClr val="accent1"/>
          </a:effectRef>
          <a:fontRef idx="minor">
            <a:schemeClr val="lt1"/>
          </a:fontRef>
        </p:style>
        <p:txBody>
          <a:bodyPr lIns="252000" anchor="ctr"/>
          <a:lstStyle/>
          <a:p>
            <a:pPr algn="ctr" eaLnBrk="1" hangingPunct="1">
              <a:defRPr/>
            </a:pPr>
            <a:endParaRPr lang="ko-KR" altLang="en-US" sz="1600" dirty="0">
              <a:solidFill>
                <a:srgbClr val="00B050"/>
              </a:solidFill>
              <a:latin typeface="Courier New" pitchFamily="49" charset="0"/>
              <a:cs typeface="Courier New" pitchFamily="49" charset="0"/>
            </a:endParaRPr>
          </a:p>
        </p:txBody>
      </p:sp>
      <p:pic>
        <p:nvPicPr>
          <p:cNvPr id="27655" name="Picture 6">
            <a:extLst>
              <a:ext uri="{FF2B5EF4-FFF2-40B4-BE49-F238E27FC236}">
                <a16:creationId xmlns:a16="http://schemas.microsoft.com/office/drawing/2014/main" id="{7EC99D73-81C1-E8E6-F8D1-BA1E7D1A33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9361" y="3409950"/>
            <a:ext cx="941959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Box 7">
            <a:extLst>
              <a:ext uri="{FF2B5EF4-FFF2-40B4-BE49-F238E27FC236}">
                <a16:creationId xmlns:a16="http://schemas.microsoft.com/office/drawing/2014/main" id="{0E1FE5E2-1F9B-4618-50D4-3A52830F82BD}"/>
              </a:ext>
            </a:extLst>
          </p:cNvPr>
          <p:cNvSpPr txBox="1">
            <a:spLocks noChangeArrowheads="1"/>
          </p:cNvSpPr>
          <p:nvPr/>
        </p:nvSpPr>
        <p:spPr bwMode="auto">
          <a:xfrm>
            <a:off x="2925762" y="5718968"/>
            <a:ext cx="4895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ko-KR" sz="1600" b="1" dirty="0">
                <a:solidFill>
                  <a:srgbClr val="000000"/>
                </a:solidFill>
                <a:latin typeface="Malgun Gothic" panose="020B0503020000020004" pitchFamily="34" charset="-127"/>
              </a:rPr>
              <a:t>Diagram of CPU utilization by polling</a:t>
            </a:r>
            <a:endParaRPr lang="ko-KR" altLang="en-US" sz="1600" b="1" dirty="0">
              <a:solidFill>
                <a:srgbClr val="000000"/>
              </a:solidFill>
              <a:latin typeface="Malgun Gothic" panose="020B0503020000020004" pitchFamily="34" charset="-127"/>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DAD106A-979C-E9FF-2402-614FFF36FC84}"/>
              </a:ext>
            </a:extLst>
          </p:cNvPr>
          <p:cNvSpPr>
            <a:spLocks noGrp="1"/>
          </p:cNvSpPr>
          <p:nvPr>
            <p:ph type="title"/>
          </p:nvPr>
        </p:nvSpPr>
        <p:spPr>
          <a:xfrm>
            <a:off x="4491815" y="424708"/>
            <a:ext cx="3208369" cy="1049235"/>
          </a:xfrm>
        </p:spPr>
        <p:txBody>
          <a:bodyPr/>
          <a:lstStyle/>
          <a:p>
            <a:r>
              <a:rPr lang="en-US" altLang="ko-KR" dirty="0">
                <a:solidFill>
                  <a:srgbClr val="FF0000"/>
                </a:solidFill>
              </a:rPr>
              <a:t>Interrupts</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BCDBC0EF-43FC-9307-DF75-E24D21851365}"/>
              </a:ext>
            </a:extLst>
          </p:cNvPr>
          <p:cNvSpPr>
            <a:spLocks noGrp="1"/>
          </p:cNvSpPr>
          <p:nvPr>
            <p:ph idx="1"/>
          </p:nvPr>
        </p:nvSpPr>
        <p:spPr>
          <a:xfrm>
            <a:off x="1565275" y="1303643"/>
            <a:ext cx="10169525" cy="3450613"/>
          </a:xfrm>
        </p:spPr>
        <p:txBody>
          <a:bodyPr/>
          <a:lstStyle/>
          <a:p>
            <a:pPr>
              <a:defRPr/>
            </a:pPr>
            <a:r>
              <a:rPr lang="en-US" altLang="ko-KR" sz="2400" b="1" dirty="0"/>
              <a:t>Put the I/O request process to sleep </a:t>
            </a:r>
            <a:r>
              <a:rPr lang="en-US" altLang="ko-KR" sz="2400" dirty="0"/>
              <a:t>and context switch to another.</a:t>
            </a:r>
          </a:p>
          <a:p>
            <a:pPr>
              <a:defRPr/>
            </a:pPr>
            <a:r>
              <a:rPr lang="en-US" altLang="ko-KR" sz="2400" dirty="0"/>
              <a:t>When the device is finished, wake the process waiting for the I/O by </a:t>
            </a:r>
            <a:r>
              <a:rPr lang="en-US" altLang="ko-KR" sz="2400" b="1" dirty="0"/>
              <a:t>interrupt</a:t>
            </a:r>
            <a:r>
              <a:rPr lang="en-US" altLang="ko-KR" sz="2400" dirty="0"/>
              <a:t>.</a:t>
            </a:r>
          </a:p>
          <a:p>
            <a:pPr lvl="1">
              <a:defRPr/>
            </a:pPr>
            <a:r>
              <a:rPr lang="en-US" altLang="ko-KR" sz="2400" dirty="0"/>
              <a:t> The positive aspect is allowed to the </a:t>
            </a:r>
            <a:r>
              <a:rPr lang="en-US" altLang="ko-KR" sz="2400" b="1" dirty="0"/>
              <a:t>CPU and the disk is properly utilized.</a:t>
            </a:r>
          </a:p>
          <a:p>
            <a:pPr marL="0" indent="0">
              <a:buFont typeface="Arial" panose="020B0604020202020204" pitchFamily="34" charset="0"/>
              <a:buNone/>
              <a:defRPr/>
            </a:pPr>
            <a:endParaRPr lang="en-US" dirty="0"/>
          </a:p>
        </p:txBody>
      </p:sp>
      <p:sp>
        <p:nvSpPr>
          <p:cNvPr id="28677" name="Slide Number Placeholder 4">
            <a:extLst>
              <a:ext uri="{FF2B5EF4-FFF2-40B4-BE49-F238E27FC236}">
                <a16:creationId xmlns:a16="http://schemas.microsoft.com/office/drawing/2014/main" id="{B8CEB3D3-C542-81D7-2A26-362D872A6982}"/>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28</a:t>
            </a:fld>
            <a:endParaRPr lang="en-AU" altLang="en-US" sz="1200">
              <a:solidFill>
                <a:srgbClr val="898989"/>
              </a:solidFill>
            </a:endParaRPr>
          </a:p>
        </p:txBody>
      </p:sp>
      <p:pic>
        <p:nvPicPr>
          <p:cNvPr id="28678" name="Picture 5">
            <a:extLst>
              <a:ext uri="{FF2B5EF4-FFF2-40B4-BE49-F238E27FC236}">
                <a16:creationId xmlns:a16="http://schemas.microsoft.com/office/drawing/2014/main" id="{CFC6EBB2-CB96-E910-CAEC-A5DC06F437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760" y="3728719"/>
            <a:ext cx="10439400" cy="199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Box 6">
            <a:extLst>
              <a:ext uri="{FF2B5EF4-FFF2-40B4-BE49-F238E27FC236}">
                <a16:creationId xmlns:a16="http://schemas.microsoft.com/office/drawing/2014/main" id="{74595011-D2B1-5F72-BD66-3E7D0E8C669B}"/>
              </a:ext>
            </a:extLst>
          </p:cNvPr>
          <p:cNvSpPr txBox="1">
            <a:spLocks noChangeArrowheads="1"/>
          </p:cNvSpPr>
          <p:nvPr/>
        </p:nvSpPr>
        <p:spPr bwMode="auto">
          <a:xfrm>
            <a:off x="3468370" y="5715877"/>
            <a:ext cx="50625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ko-KR" sz="1800" b="1" dirty="0">
                <a:solidFill>
                  <a:srgbClr val="000000"/>
                </a:solidFill>
                <a:latin typeface="Malgun Gothic" panose="020B0503020000020004" pitchFamily="34" charset="-127"/>
              </a:rPr>
              <a:t>Diagram of CPU utilization by interrupt </a:t>
            </a:r>
            <a:endParaRPr lang="ko-KR" altLang="en-US" sz="1800" b="1" dirty="0">
              <a:solidFill>
                <a:srgbClr val="000000"/>
              </a:solidFill>
              <a:latin typeface="Malgun Gothic" panose="020B0503020000020004" pitchFamily="34" charset="-127"/>
            </a:endParaRPr>
          </a:p>
          <a:p>
            <a:pPr eaLnBrk="1" hangingPunct="1">
              <a:lnSpc>
                <a:spcPct val="100000"/>
              </a:lnSpc>
              <a:spcBef>
                <a:spcPct val="0"/>
              </a:spcBef>
              <a:buFontTx/>
              <a:buNone/>
            </a:pPr>
            <a:endParaRPr lang="en-US" altLang="en-US" sz="1800" dirty="0">
              <a:latin typeface="Arial" panose="020B0604020202020204" pitchFamily="34" charset="0"/>
              <a:ea typeface="Malgun Gothic" panose="020B0503020000020004" pitchFamily="34" charset="-127"/>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91ED7B0-B9F7-EB9C-6567-386D37B7070D}"/>
              </a:ext>
            </a:extLst>
          </p:cNvPr>
          <p:cNvSpPr>
            <a:spLocks noGrp="1"/>
          </p:cNvSpPr>
          <p:nvPr>
            <p:ph type="title"/>
          </p:nvPr>
        </p:nvSpPr>
        <p:spPr>
          <a:xfrm>
            <a:off x="4022059" y="342421"/>
            <a:ext cx="5020341" cy="673580"/>
          </a:xfrm>
        </p:spPr>
        <p:txBody>
          <a:bodyPr/>
          <a:lstStyle/>
          <a:p>
            <a:r>
              <a:rPr lang="en-US" altLang="ko-KR" dirty="0">
                <a:solidFill>
                  <a:srgbClr val="FF0000"/>
                </a:solidFill>
              </a:rPr>
              <a:t>Polling vs interrupts </a:t>
            </a:r>
            <a:endParaRPr lang="en-IN" altLang="en-US" dirty="0">
              <a:solidFill>
                <a:srgbClr val="FF0000"/>
              </a:solidFill>
            </a:endParaRPr>
          </a:p>
        </p:txBody>
      </p:sp>
      <p:sp>
        <p:nvSpPr>
          <p:cNvPr id="29699" name="Content Placeholder 2">
            <a:extLst>
              <a:ext uri="{FF2B5EF4-FFF2-40B4-BE49-F238E27FC236}">
                <a16:creationId xmlns:a16="http://schemas.microsoft.com/office/drawing/2014/main" id="{8F61F8D1-2E4E-F6BF-3689-744AE3B41299}"/>
              </a:ext>
            </a:extLst>
          </p:cNvPr>
          <p:cNvSpPr>
            <a:spLocks noGrp="1"/>
          </p:cNvSpPr>
          <p:nvPr>
            <p:ph idx="1"/>
          </p:nvPr>
        </p:nvSpPr>
        <p:spPr>
          <a:xfrm>
            <a:off x="1182338" y="1456933"/>
            <a:ext cx="10699781" cy="2383548"/>
          </a:xfrm>
        </p:spPr>
        <p:txBody>
          <a:bodyPr>
            <a:normAutofit/>
          </a:bodyPr>
          <a:lstStyle/>
          <a:p>
            <a:pPr algn="just"/>
            <a:r>
              <a:rPr lang="en-US" altLang="ko-KR" sz="2400" i="1" dirty="0"/>
              <a:t>However,</a:t>
            </a:r>
            <a:r>
              <a:rPr lang="en-US" altLang="ko-KR" sz="2400" b="1" dirty="0"/>
              <a:t> “interrupts is not always the best solution”</a:t>
            </a:r>
          </a:p>
          <a:p>
            <a:pPr lvl="1" algn="just"/>
            <a:r>
              <a:rPr lang="en-US" altLang="ko-KR" sz="2400" dirty="0"/>
              <a:t>If the device performs very quickly, an interrupt will “slow down” the system. </a:t>
            </a:r>
          </a:p>
          <a:p>
            <a:pPr lvl="1" algn="just"/>
            <a:r>
              <a:rPr lang="en-US" altLang="ko-KR" sz="2400" dirty="0"/>
              <a:t>Because </a:t>
            </a:r>
            <a:r>
              <a:rPr lang="en-US" altLang="ko-KR" sz="2400" b="1" dirty="0"/>
              <a:t>context switch is expensive (switching to another process)</a:t>
            </a:r>
          </a:p>
          <a:p>
            <a:endParaRPr lang="en-IN" altLang="en-US" dirty="0"/>
          </a:p>
        </p:txBody>
      </p:sp>
      <p:sp>
        <p:nvSpPr>
          <p:cNvPr id="29701" name="Slide Number Placeholder 4">
            <a:extLst>
              <a:ext uri="{FF2B5EF4-FFF2-40B4-BE49-F238E27FC236}">
                <a16:creationId xmlns:a16="http://schemas.microsoft.com/office/drawing/2014/main" id="{58D9B37B-7291-308C-3FFC-3BC51E3C7E2D}"/>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29</a:t>
            </a:fld>
            <a:endParaRPr lang="en-AU" altLang="en-US" sz="1200">
              <a:solidFill>
                <a:srgbClr val="898989"/>
              </a:solidFill>
            </a:endParaRPr>
          </a:p>
        </p:txBody>
      </p:sp>
      <p:sp>
        <p:nvSpPr>
          <p:cNvPr id="6" name="모서리가 둥근 직사각형 7">
            <a:extLst>
              <a:ext uri="{FF2B5EF4-FFF2-40B4-BE49-F238E27FC236}">
                <a16:creationId xmlns:a16="http://schemas.microsoft.com/office/drawing/2014/main" id="{0C3D0BED-FB96-3A78-BEE2-2B262D65EFCD}"/>
              </a:ext>
            </a:extLst>
          </p:cNvPr>
          <p:cNvSpPr/>
          <p:nvPr/>
        </p:nvSpPr>
        <p:spPr>
          <a:xfrm>
            <a:off x="4022059" y="4097973"/>
            <a:ext cx="4751387" cy="935037"/>
          </a:xfrm>
          <a:prstGeom prst="roundRect">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lIns="108000" rIns="108000" anchor="ctr"/>
          <a:lstStyle/>
          <a:p>
            <a:pPr algn="ctr" eaLnBrk="1" hangingPunct="1">
              <a:defRPr/>
            </a:pPr>
            <a:r>
              <a:rPr kumimoji="1" lang="en-US" altLang="ko-KR" b="1" dirty="0">
                <a:solidFill>
                  <a:prstClr val="black"/>
                </a:solidFill>
                <a:latin typeface="맑은 고딕" pitchFamily="50" charset="-127"/>
              </a:rPr>
              <a:t>If a device is fast </a:t>
            </a:r>
            <a:r>
              <a:rPr kumimoji="1" lang="en-US" altLang="ko-KR" b="1" dirty="0">
                <a:solidFill>
                  <a:prstClr val="black"/>
                </a:solidFill>
                <a:latin typeface="맑은 고딕" pitchFamily="50" charset="-127"/>
                <a:sym typeface="Wingdings" panose="05000000000000000000" pitchFamily="2" charset="2"/>
              </a:rPr>
              <a:t></a:t>
            </a:r>
            <a:r>
              <a:rPr kumimoji="1" lang="en-US" altLang="ko-KR" b="1" dirty="0">
                <a:solidFill>
                  <a:prstClr val="black"/>
                </a:solidFill>
                <a:latin typeface="맑은 고딕" pitchFamily="50" charset="-127"/>
              </a:rPr>
              <a:t> </a:t>
            </a:r>
            <a:r>
              <a:rPr kumimoji="1" lang="en-US" altLang="ko-KR" b="1" dirty="0">
                <a:solidFill>
                  <a:srgbClr val="FF0000"/>
                </a:solidFill>
                <a:latin typeface="맑은 고딕" pitchFamily="50" charset="-127"/>
              </a:rPr>
              <a:t>poll</a:t>
            </a:r>
            <a:r>
              <a:rPr kumimoji="1" lang="en-US" altLang="ko-KR" b="1" dirty="0">
                <a:solidFill>
                  <a:prstClr val="black"/>
                </a:solidFill>
                <a:latin typeface="맑은 고딕" pitchFamily="50" charset="-127"/>
              </a:rPr>
              <a:t> is best.</a:t>
            </a:r>
          </a:p>
          <a:p>
            <a:pPr algn="ctr" eaLnBrk="1" hangingPunct="1">
              <a:defRPr/>
            </a:pPr>
            <a:r>
              <a:rPr kumimoji="1" lang="en-US" altLang="ko-KR" b="1" dirty="0">
                <a:solidFill>
                  <a:prstClr val="black"/>
                </a:solidFill>
                <a:latin typeface="맑은 고딕" pitchFamily="50" charset="-127"/>
              </a:rPr>
              <a:t>If it is slow </a:t>
            </a:r>
            <a:r>
              <a:rPr kumimoji="1" lang="en-US" altLang="ko-KR" b="1" dirty="0">
                <a:solidFill>
                  <a:prstClr val="black"/>
                </a:solidFill>
                <a:latin typeface="맑은 고딕" pitchFamily="50" charset="-127"/>
                <a:sym typeface="Wingdings" panose="05000000000000000000" pitchFamily="2" charset="2"/>
              </a:rPr>
              <a:t> </a:t>
            </a:r>
            <a:r>
              <a:rPr kumimoji="1" lang="en-US" altLang="ko-KR" b="1" dirty="0">
                <a:solidFill>
                  <a:srgbClr val="FF0000"/>
                </a:solidFill>
                <a:latin typeface="맑은 고딕" pitchFamily="50" charset="-127"/>
              </a:rPr>
              <a:t>interrupt</a:t>
            </a:r>
            <a:r>
              <a:rPr kumimoji="1" lang="en-US" altLang="ko-KR" b="1" dirty="0">
                <a:solidFill>
                  <a:prstClr val="black"/>
                </a:solidFill>
                <a:latin typeface="맑은 고딕" pitchFamily="50" charset="-127"/>
              </a:rPr>
              <a:t>s is better.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779" y="342420"/>
            <a:ext cx="9603275" cy="1049235"/>
          </a:xfrm>
        </p:spPr>
        <p:txBody>
          <a:bodyPr>
            <a:normAutofit/>
          </a:bodyPr>
          <a:lstStyle/>
          <a:p>
            <a:r>
              <a:rPr lang="en-US" dirty="0">
                <a:solidFill>
                  <a:srgbClr val="FF0000"/>
                </a:solidFill>
                <a:cs typeface="Times New Roman" pitchFamily="18" charset="0"/>
              </a:rPr>
              <a:t>Techniques for Device Management</a:t>
            </a:r>
          </a:p>
        </p:txBody>
      </p:sp>
      <p:sp>
        <p:nvSpPr>
          <p:cNvPr id="3" name="Content Placeholder 2"/>
          <p:cNvSpPr>
            <a:spLocks noGrp="1"/>
          </p:cNvSpPr>
          <p:nvPr>
            <p:ph idx="1"/>
          </p:nvPr>
        </p:nvSpPr>
        <p:spPr>
          <a:xfrm>
            <a:off x="1451579" y="1553378"/>
            <a:ext cx="10059701" cy="3912967"/>
          </a:xfrm>
        </p:spPr>
        <p:txBody>
          <a:bodyPr>
            <a:normAutofit/>
          </a:bodyPr>
          <a:lstStyle/>
          <a:p>
            <a:pPr marL="0" indent="0">
              <a:buNone/>
            </a:pPr>
            <a:r>
              <a:rPr lang="en-US" sz="2400" dirty="0">
                <a:cs typeface="Times New Roman" pitchFamily="18" charset="0"/>
              </a:rPr>
              <a:t>Three major techniques are used for managing and allocating devices:</a:t>
            </a:r>
          </a:p>
          <a:p>
            <a:r>
              <a:rPr lang="en-US" sz="2400" b="1" dirty="0">
                <a:cs typeface="Times New Roman" pitchFamily="18" charset="0"/>
              </a:rPr>
              <a:t>Dedicated</a:t>
            </a:r>
          </a:p>
          <a:p>
            <a:r>
              <a:rPr lang="en-US" sz="2400" b="1" dirty="0">
                <a:cs typeface="Times New Roman" pitchFamily="18" charset="0"/>
              </a:rPr>
              <a:t> Shared</a:t>
            </a:r>
          </a:p>
          <a:p>
            <a:r>
              <a:rPr lang="en-US" sz="2400" b="1" dirty="0">
                <a:cs typeface="Times New Roman" pitchFamily="18" charset="0"/>
              </a:rPr>
              <a:t> Virtual</a:t>
            </a:r>
            <a:r>
              <a:rPr lang="en-US" sz="2400" dirty="0">
                <a:cs typeface="Times New Roman"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859AFCF-4855-3557-7639-0003266E93DE}"/>
              </a:ext>
            </a:extLst>
          </p:cNvPr>
          <p:cNvSpPr>
            <a:spLocks noGrp="1"/>
          </p:cNvSpPr>
          <p:nvPr>
            <p:ph type="title"/>
          </p:nvPr>
        </p:nvSpPr>
        <p:spPr>
          <a:xfrm>
            <a:off x="2833340" y="273409"/>
            <a:ext cx="7539386" cy="661312"/>
          </a:xfrm>
        </p:spPr>
        <p:txBody>
          <a:bodyPr/>
          <a:lstStyle/>
          <a:p>
            <a:r>
              <a:rPr lang="en-US" altLang="ko-KR" dirty="0">
                <a:solidFill>
                  <a:srgbClr val="FF0000"/>
                </a:solidFill>
              </a:rPr>
              <a:t>CPU is once again over-burdened</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19D35727-4F85-B649-FDFC-1A7161297A71}"/>
              </a:ext>
            </a:extLst>
          </p:cNvPr>
          <p:cNvSpPr>
            <a:spLocks noGrp="1"/>
          </p:cNvSpPr>
          <p:nvPr>
            <p:ph idx="1"/>
          </p:nvPr>
        </p:nvSpPr>
        <p:spPr>
          <a:xfrm>
            <a:off x="1573499" y="1219018"/>
            <a:ext cx="10445781" cy="3450613"/>
          </a:xfrm>
        </p:spPr>
        <p:txBody>
          <a:bodyPr/>
          <a:lstStyle/>
          <a:p>
            <a:pPr>
              <a:defRPr/>
            </a:pPr>
            <a:r>
              <a:rPr lang="en-US" altLang="ko-KR" sz="2400" dirty="0"/>
              <a:t>CPU </a:t>
            </a:r>
            <a:r>
              <a:rPr lang="en-US" altLang="ko-KR" sz="2400" b="1" dirty="0"/>
              <a:t>wastes a lot of time </a:t>
            </a:r>
            <a:r>
              <a:rPr lang="en-US" altLang="ko-KR" sz="2400" dirty="0"/>
              <a:t>to copy the </a:t>
            </a:r>
            <a:r>
              <a:rPr lang="en-US" altLang="ko-KR" sz="2400" i="1" dirty="0"/>
              <a:t>a large chunk of data </a:t>
            </a:r>
            <a:r>
              <a:rPr lang="en-US" altLang="ko-KR" sz="2400" dirty="0"/>
              <a:t>from memory to the device.</a:t>
            </a:r>
          </a:p>
          <a:p>
            <a:pPr marL="0" indent="0">
              <a:buFont typeface="Arial" panose="020B0604020202020204" pitchFamily="34" charset="0"/>
              <a:buNone/>
              <a:defRPr/>
            </a:pPr>
            <a:endParaRPr lang="en-US" dirty="0"/>
          </a:p>
        </p:txBody>
      </p:sp>
      <p:sp>
        <p:nvSpPr>
          <p:cNvPr id="30725" name="Slide Number Placeholder 4">
            <a:extLst>
              <a:ext uri="{FF2B5EF4-FFF2-40B4-BE49-F238E27FC236}">
                <a16:creationId xmlns:a16="http://schemas.microsoft.com/office/drawing/2014/main" id="{EA6794EC-CC7C-1C5F-BB1D-D978E88793CA}"/>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30</a:t>
            </a:fld>
            <a:endParaRPr lang="en-AU" altLang="en-US" sz="1200">
              <a:solidFill>
                <a:srgbClr val="898989"/>
              </a:solidFill>
            </a:endParaRPr>
          </a:p>
        </p:txBody>
      </p:sp>
      <p:pic>
        <p:nvPicPr>
          <p:cNvPr id="30726" name="Picture 5">
            <a:extLst>
              <a:ext uri="{FF2B5EF4-FFF2-40B4-BE49-F238E27FC236}">
                <a16:creationId xmlns:a16="http://schemas.microsoft.com/office/drawing/2014/main" id="{85529E45-9B3D-5DFD-EADE-6775C9DF74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2744" y="2801278"/>
            <a:ext cx="8926512"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Box 6">
            <a:extLst>
              <a:ext uri="{FF2B5EF4-FFF2-40B4-BE49-F238E27FC236}">
                <a16:creationId xmlns:a16="http://schemas.microsoft.com/office/drawing/2014/main" id="{CEB3F29A-F3DC-289F-29C4-3B04C4A7B421}"/>
              </a:ext>
            </a:extLst>
          </p:cNvPr>
          <p:cNvSpPr txBox="1">
            <a:spLocks noChangeArrowheads="1"/>
          </p:cNvSpPr>
          <p:nvPr/>
        </p:nvSpPr>
        <p:spPr bwMode="auto">
          <a:xfrm>
            <a:off x="3786505" y="5174853"/>
            <a:ext cx="4897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ko-KR" sz="2000" b="1" dirty="0">
                <a:solidFill>
                  <a:srgbClr val="000000"/>
                </a:solidFill>
                <a:latin typeface="+mn-lt"/>
              </a:rPr>
              <a:t>Diagram of CPU utilization</a:t>
            </a:r>
            <a:endParaRPr lang="ko-KR" altLang="en-US" sz="2000" b="1" dirty="0">
              <a:solidFill>
                <a:srgbClr val="000000"/>
              </a:solidFill>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8B219-9D20-7FF2-9F10-88EAF594555B}"/>
              </a:ext>
            </a:extLst>
          </p:cNvPr>
          <p:cNvSpPr>
            <a:spLocks noGrp="1"/>
          </p:cNvSpPr>
          <p:nvPr>
            <p:ph idx="1"/>
          </p:nvPr>
        </p:nvSpPr>
        <p:spPr>
          <a:xfrm>
            <a:off x="1573499" y="1125727"/>
            <a:ext cx="9603275" cy="3450613"/>
          </a:xfrm>
        </p:spPr>
        <p:txBody>
          <a:bodyPr/>
          <a:lstStyle/>
          <a:p>
            <a:pPr>
              <a:defRPr/>
            </a:pPr>
            <a:r>
              <a:rPr lang="en-US" altLang="ko-KR" dirty="0"/>
              <a:t>OS would program the data engine by telling it “where the data lives in memory, how much data to copy and which device to send it to.”</a:t>
            </a:r>
          </a:p>
          <a:p>
            <a:pPr>
              <a:defRPr/>
            </a:pPr>
            <a:r>
              <a:rPr lang="en-US" altLang="ko-KR" dirty="0"/>
              <a:t>When completed, DMA raises an interrupt, I/O begins on Disk.</a:t>
            </a:r>
            <a:endParaRPr lang="en-US" altLang="ko-KR" b="1" dirty="0"/>
          </a:p>
          <a:p>
            <a:pPr marL="0" indent="0">
              <a:buFont typeface="Arial" panose="020B0604020202020204" pitchFamily="34" charset="0"/>
              <a:buNone/>
              <a:defRPr/>
            </a:pPr>
            <a:endParaRPr lang="en-US" dirty="0"/>
          </a:p>
        </p:txBody>
      </p:sp>
      <p:sp>
        <p:nvSpPr>
          <p:cNvPr id="31748" name="Slide Number Placeholder 4">
            <a:extLst>
              <a:ext uri="{FF2B5EF4-FFF2-40B4-BE49-F238E27FC236}">
                <a16:creationId xmlns:a16="http://schemas.microsoft.com/office/drawing/2014/main" id="{CCCDF3F5-21F1-6A42-8C0B-9BA57C8A1BB6}"/>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latin typeface="+mn-lt"/>
              </a:rPr>
              <a:pPr>
                <a:lnSpc>
                  <a:spcPct val="100000"/>
                </a:lnSpc>
                <a:spcBef>
                  <a:spcPct val="0"/>
                </a:spcBef>
                <a:buFontTx/>
                <a:buNone/>
                <a:defRPr/>
              </a:pPr>
              <a:t>31</a:t>
            </a:fld>
            <a:endParaRPr lang="en-AU" altLang="en-US" sz="1200">
              <a:solidFill>
                <a:srgbClr val="898989"/>
              </a:solidFill>
              <a:latin typeface="+mn-lt"/>
            </a:endParaRPr>
          </a:p>
        </p:txBody>
      </p:sp>
      <p:sp>
        <p:nvSpPr>
          <p:cNvPr id="31749" name="Title 5">
            <a:extLst>
              <a:ext uri="{FF2B5EF4-FFF2-40B4-BE49-F238E27FC236}">
                <a16:creationId xmlns:a16="http://schemas.microsoft.com/office/drawing/2014/main" id="{B1A92661-F60D-997C-F39E-06016B4EBABF}"/>
              </a:ext>
            </a:extLst>
          </p:cNvPr>
          <p:cNvSpPr>
            <a:spLocks noGrp="1"/>
          </p:cNvSpPr>
          <p:nvPr>
            <p:ph type="title"/>
          </p:nvPr>
        </p:nvSpPr>
        <p:spPr>
          <a:xfrm>
            <a:off x="3736975" y="308916"/>
            <a:ext cx="6331585" cy="755787"/>
          </a:xfrm>
        </p:spPr>
        <p:txBody>
          <a:bodyPr/>
          <a:lstStyle/>
          <a:p>
            <a:r>
              <a:rPr lang="en-US" altLang="ko-KR" dirty="0">
                <a:solidFill>
                  <a:srgbClr val="FF0000"/>
                </a:solidFill>
                <a:latin typeface="+mn-lt"/>
              </a:rPr>
              <a:t>DMA (Direct Memory Access)</a:t>
            </a:r>
            <a:endParaRPr lang="en-US" altLang="en-US" dirty="0">
              <a:solidFill>
                <a:srgbClr val="FF0000"/>
              </a:solidFill>
              <a:latin typeface="+mn-lt"/>
            </a:endParaRPr>
          </a:p>
        </p:txBody>
      </p:sp>
      <p:pic>
        <p:nvPicPr>
          <p:cNvPr id="31750" name="Picture 6">
            <a:extLst>
              <a:ext uri="{FF2B5EF4-FFF2-40B4-BE49-F238E27FC236}">
                <a16:creationId xmlns:a16="http://schemas.microsoft.com/office/drawing/2014/main" id="{F2397A3F-4D0E-FA1D-6090-CB2B966F64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7520" y="3024187"/>
            <a:ext cx="923544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Box 7">
            <a:extLst>
              <a:ext uri="{FF2B5EF4-FFF2-40B4-BE49-F238E27FC236}">
                <a16:creationId xmlns:a16="http://schemas.microsoft.com/office/drawing/2014/main" id="{7DB9D113-4949-EA93-1DF0-8F2D875534AC}"/>
              </a:ext>
            </a:extLst>
          </p:cNvPr>
          <p:cNvSpPr txBox="1">
            <a:spLocks noChangeArrowheads="1"/>
          </p:cNvSpPr>
          <p:nvPr/>
        </p:nvSpPr>
        <p:spPr bwMode="auto">
          <a:xfrm>
            <a:off x="3917315" y="5732273"/>
            <a:ext cx="48958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ko-KR" sz="1600" b="1" dirty="0">
                <a:solidFill>
                  <a:srgbClr val="000000"/>
                </a:solidFill>
                <a:latin typeface="+mn-lt"/>
              </a:rPr>
              <a:t>Diagram of CPU </a:t>
            </a:r>
            <a:r>
              <a:rPr lang="en-US" altLang="ko-KR" sz="2000" b="1" dirty="0">
                <a:solidFill>
                  <a:srgbClr val="000000"/>
                </a:solidFill>
                <a:latin typeface="+mn-lt"/>
              </a:rPr>
              <a:t>utilization</a:t>
            </a:r>
            <a:r>
              <a:rPr lang="en-US" altLang="ko-KR" sz="1600" b="1" dirty="0">
                <a:solidFill>
                  <a:srgbClr val="000000"/>
                </a:solidFill>
                <a:latin typeface="+mn-lt"/>
              </a:rPr>
              <a:t> by DMA</a:t>
            </a:r>
            <a:endParaRPr lang="ko-KR" altLang="en-US" sz="1600" b="1" dirty="0">
              <a:solidFill>
                <a:srgbClr val="000000"/>
              </a:solidFill>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86B7A82-BC2A-E30E-EBAA-54CD08022992}"/>
              </a:ext>
            </a:extLst>
          </p:cNvPr>
          <p:cNvSpPr>
            <a:spLocks noGrp="1"/>
          </p:cNvSpPr>
          <p:nvPr>
            <p:ph type="title"/>
          </p:nvPr>
        </p:nvSpPr>
        <p:spPr>
          <a:xfrm>
            <a:off x="3381979" y="281461"/>
            <a:ext cx="7428261" cy="541500"/>
          </a:xfrm>
        </p:spPr>
        <p:txBody>
          <a:bodyPr/>
          <a:lstStyle/>
          <a:p>
            <a:r>
              <a:rPr lang="en-US" altLang="ko-KR" dirty="0">
                <a:solidFill>
                  <a:srgbClr val="FF0000"/>
                </a:solidFill>
              </a:rPr>
              <a:t>Methods of Device Interaction</a:t>
            </a:r>
            <a:endParaRPr lang="en-US" altLang="en-US" dirty="0">
              <a:solidFill>
                <a:srgbClr val="FF0000"/>
              </a:solidFill>
            </a:endParaRPr>
          </a:p>
        </p:txBody>
      </p:sp>
      <p:sp>
        <p:nvSpPr>
          <p:cNvPr id="32771" name="Content Placeholder 2">
            <a:extLst>
              <a:ext uri="{FF2B5EF4-FFF2-40B4-BE49-F238E27FC236}">
                <a16:creationId xmlns:a16="http://schemas.microsoft.com/office/drawing/2014/main" id="{68FDA187-0ECA-1BC0-FFE4-A2F1B13070E3}"/>
              </a:ext>
            </a:extLst>
          </p:cNvPr>
          <p:cNvSpPr>
            <a:spLocks noGrp="1"/>
          </p:cNvSpPr>
          <p:nvPr>
            <p:ph idx="1"/>
          </p:nvPr>
        </p:nvSpPr>
        <p:spPr>
          <a:xfrm>
            <a:off x="1482059" y="1179592"/>
            <a:ext cx="10598181" cy="4652248"/>
          </a:xfrm>
        </p:spPr>
        <p:txBody>
          <a:bodyPr>
            <a:noAutofit/>
          </a:bodyPr>
          <a:lstStyle/>
          <a:p>
            <a:pPr algn="just"/>
            <a:r>
              <a:rPr lang="en-US" altLang="ko-KR" sz="2400" dirty="0"/>
              <a:t>How the OS communicate with the </a:t>
            </a:r>
            <a:r>
              <a:rPr lang="en-US" altLang="ko-KR" sz="2400" b="1" dirty="0"/>
              <a:t>device</a:t>
            </a:r>
            <a:r>
              <a:rPr lang="en-US" altLang="ko-KR" sz="2400" dirty="0"/>
              <a:t>?</a:t>
            </a:r>
          </a:p>
          <a:p>
            <a:pPr algn="just"/>
            <a:r>
              <a:rPr lang="en-US" altLang="ko-KR" sz="2400" dirty="0"/>
              <a:t>Solutions</a:t>
            </a:r>
          </a:p>
          <a:p>
            <a:pPr lvl="1" algn="just"/>
            <a:r>
              <a:rPr lang="en-US" altLang="ko-KR" sz="2400" dirty="0">
                <a:solidFill>
                  <a:srgbClr val="0070C0"/>
                </a:solidFill>
              </a:rPr>
              <a:t>I/O instructions</a:t>
            </a:r>
            <a:r>
              <a:rPr lang="en-US" altLang="ko-KR" sz="2400" dirty="0"/>
              <a:t>: a way for the OS to send data to specific device registers.</a:t>
            </a:r>
          </a:p>
          <a:p>
            <a:pPr lvl="2" algn="just"/>
            <a:r>
              <a:rPr lang="en-US" altLang="ko-KR" sz="2400" dirty="0"/>
              <a:t>Ex) </a:t>
            </a:r>
            <a:r>
              <a:rPr lang="en-US" altLang="ko-KR" sz="2400" dirty="0">
                <a:cs typeface="Courier New" panose="02070309020205020404" pitchFamily="49" charset="0"/>
              </a:rPr>
              <a:t>in</a:t>
            </a:r>
            <a:r>
              <a:rPr lang="en-US" altLang="ko-KR" sz="2400" dirty="0"/>
              <a:t> and out instructions on x86</a:t>
            </a:r>
          </a:p>
          <a:p>
            <a:pPr lvl="1" algn="just"/>
            <a:r>
              <a:rPr lang="en-US" altLang="ko-KR" sz="2400" dirty="0">
                <a:solidFill>
                  <a:srgbClr val="0070C0"/>
                </a:solidFill>
              </a:rPr>
              <a:t>memory-mapped I/O </a:t>
            </a:r>
          </a:p>
          <a:p>
            <a:pPr lvl="2" algn="just"/>
            <a:r>
              <a:rPr lang="en-US" altLang="ko-KR" sz="2400" dirty="0"/>
              <a:t>Hardware makes Device registers available as if they were memory locations.</a:t>
            </a:r>
          </a:p>
          <a:p>
            <a:pPr lvl="2" algn="just"/>
            <a:r>
              <a:rPr lang="en-US" altLang="ko-KR" sz="2400" dirty="0"/>
              <a:t>To access a particular register the OS issues a load (to read) or store (to write) the address, the hardware then routes the load/store to the device instead of main memory.</a:t>
            </a:r>
            <a:endParaRPr lang="ko-KR" altLang="en-US" sz="2400" dirty="0"/>
          </a:p>
          <a:p>
            <a:pPr algn="just"/>
            <a:endParaRPr lang="en-US" altLang="en-US" sz="2400" dirty="0"/>
          </a:p>
        </p:txBody>
      </p:sp>
      <p:sp>
        <p:nvSpPr>
          <p:cNvPr id="32773" name="Slide Number Placeholder 4">
            <a:extLst>
              <a:ext uri="{FF2B5EF4-FFF2-40B4-BE49-F238E27FC236}">
                <a16:creationId xmlns:a16="http://schemas.microsoft.com/office/drawing/2014/main" id="{E0C0E2DC-1008-0D8C-9CB3-A92B5D9CF907}"/>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32</a:t>
            </a:fld>
            <a:endParaRPr lang="en-AU"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4DDEE8E-2B58-2D0C-2098-53BFC63E8849}"/>
              </a:ext>
            </a:extLst>
          </p:cNvPr>
          <p:cNvSpPr>
            <a:spLocks noGrp="1"/>
          </p:cNvSpPr>
          <p:nvPr>
            <p:ph type="title"/>
          </p:nvPr>
        </p:nvSpPr>
        <p:spPr>
          <a:xfrm>
            <a:off x="3249899" y="521494"/>
            <a:ext cx="6463061" cy="604233"/>
          </a:xfrm>
        </p:spPr>
        <p:txBody>
          <a:bodyPr/>
          <a:lstStyle/>
          <a:p>
            <a:r>
              <a:rPr lang="en-US" altLang="ko-KR" dirty="0">
                <a:solidFill>
                  <a:srgbClr val="FF0000"/>
                </a:solidFill>
              </a:rPr>
              <a:t>Device interaction (Cont.)</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FDAFD2CA-EB4D-8481-F504-13FC57B38432}"/>
              </a:ext>
            </a:extLst>
          </p:cNvPr>
          <p:cNvSpPr>
            <a:spLocks noGrp="1"/>
          </p:cNvSpPr>
          <p:nvPr>
            <p:ph idx="1"/>
          </p:nvPr>
        </p:nvSpPr>
        <p:spPr>
          <a:xfrm>
            <a:off x="1553179" y="1703693"/>
            <a:ext cx="10394981" cy="3450613"/>
          </a:xfrm>
        </p:spPr>
        <p:txBody>
          <a:bodyPr/>
          <a:lstStyle/>
          <a:p>
            <a:pPr algn="just">
              <a:defRPr/>
            </a:pPr>
            <a:r>
              <a:rPr lang="en-US" altLang="ko-KR" sz="2800" dirty="0"/>
              <a:t>How the OS interact with </a:t>
            </a:r>
            <a:r>
              <a:rPr lang="en-US" altLang="ko-KR" sz="2800" b="1" dirty="0"/>
              <a:t>different specific interfaces</a:t>
            </a:r>
            <a:r>
              <a:rPr lang="en-US" altLang="ko-KR" sz="2800" dirty="0"/>
              <a:t>?  </a:t>
            </a:r>
          </a:p>
          <a:p>
            <a:pPr lvl="1" algn="just">
              <a:defRPr/>
            </a:pPr>
            <a:r>
              <a:rPr lang="en-US" altLang="ko-KR" sz="2800" dirty="0"/>
              <a:t>Ex) We’d like to build a file system that worked on top of SCSI disks, IDE disks, USB keychain drivers, and so on. </a:t>
            </a:r>
          </a:p>
          <a:p>
            <a:pPr algn="just">
              <a:defRPr/>
            </a:pPr>
            <a:r>
              <a:rPr lang="en-US" altLang="ko-KR" sz="2800" dirty="0"/>
              <a:t>Solutions: </a:t>
            </a:r>
            <a:r>
              <a:rPr lang="en-US" altLang="ko-KR" sz="2800" dirty="0">
                <a:solidFill>
                  <a:schemeClr val="accent1"/>
                </a:solidFill>
              </a:rPr>
              <a:t>Abstraction</a:t>
            </a:r>
          </a:p>
          <a:p>
            <a:pPr lvl="1" algn="just">
              <a:defRPr/>
            </a:pPr>
            <a:r>
              <a:rPr lang="en-US" altLang="ko-KR" sz="2800" dirty="0"/>
              <a:t>Abstraction encapsulates</a:t>
            </a:r>
            <a:r>
              <a:rPr lang="en-US" altLang="ko-KR" sz="2800" dirty="0">
                <a:solidFill>
                  <a:srgbClr val="00B050"/>
                </a:solidFill>
              </a:rPr>
              <a:t> </a:t>
            </a:r>
            <a:r>
              <a:rPr lang="en-US" altLang="ko-KR" sz="2800" dirty="0">
                <a:solidFill>
                  <a:schemeClr val="accent6">
                    <a:lumMod val="75000"/>
                  </a:schemeClr>
                </a:solidFill>
              </a:rPr>
              <a:t>any specifics of device interaction</a:t>
            </a:r>
            <a:r>
              <a:rPr lang="en-US" altLang="ko-KR" sz="2800" dirty="0">
                <a:solidFill>
                  <a:srgbClr val="00B050"/>
                </a:solidFill>
              </a:rPr>
              <a:t>.</a:t>
            </a:r>
          </a:p>
          <a:p>
            <a:pPr marL="0" indent="0" algn="just">
              <a:buFont typeface="Arial" panose="020B0604020202020204" pitchFamily="34" charset="0"/>
              <a:buNone/>
              <a:defRPr/>
            </a:pPr>
            <a:endParaRPr lang="en-US" dirty="0"/>
          </a:p>
        </p:txBody>
      </p:sp>
      <p:sp>
        <p:nvSpPr>
          <p:cNvPr id="33797" name="Slide Number Placeholder 4">
            <a:extLst>
              <a:ext uri="{FF2B5EF4-FFF2-40B4-BE49-F238E27FC236}">
                <a16:creationId xmlns:a16="http://schemas.microsoft.com/office/drawing/2014/main" id="{43141B57-CD6D-BC17-A91D-69BDEC5554F0}"/>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33</a:t>
            </a:fld>
            <a:endParaRPr lang="en-AU" altLang="en-US"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FD51081-B1ED-51AF-DA45-31D0DE25CE9A}"/>
              </a:ext>
            </a:extLst>
          </p:cNvPr>
          <p:cNvSpPr>
            <a:spLocks noGrp="1"/>
          </p:cNvSpPr>
          <p:nvPr>
            <p:ph type="title"/>
          </p:nvPr>
        </p:nvSpPr>
        <p:spPr>
          <a:xfrm>
            <a:off x="3829019" y="342420"/>
            <a:ext cx="6483381" cy="1049235"/>
          </a:xfrm>
        </p:spPr>
        <p:txBody>
          <a:bodyPr/>
          <a:lstStyle/>
          <a:p>
            <a:r>
              <a:rPr lang="en-US" altLang="ko-KR" dirty="0">
                <a:solidFill>
                  <a:srgbClr val="FF0000"/>
                </a:solidFill>
              </a:rPr>
              <a:t>File system Abstraction</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F331EC80-A9B3-EB1E-E788-9CC39B826F18}"/>
              </a:ext>
            </a:extLst>
          </p:cNvPr>
          <p:cNvSpPr>
            <a:spLocks noGrp="1"/>
          </p:cNvSpPr>
          <p:nvPr>
            <p:ph idx="1"/>
          </p:nvPr>
        </p:nvSpPr>
        <p:spPr>
          <a:xfrm>
            <a:off x="1664939" y="1111492"/>
            <a:ext cx="10222261" cy="3450613"/>
          </a:xfrm>
        </p:spPr>
        <p:txBody>
          <a:bodyPr/>
          <a:lstStyle/>
          <a:p>
            <a:pPr>
              <a:defRPr/>
            </a:pPr>
            <a:r>
              <a:rPr lang="en-US" altLang="ko-KR" sz="2400" dirty="0"/>
              <a:t>File system </a:t>
            </a:r>
            <a:r>
              <a:rPr lang="en-US" altLang="ko-KR" sz="2400" dirty="0">
                <a:solidFill>
                  <a:srgbClr val="0070C0"/>
                </a:solidFill>
              </a:rPr>
              <a:t>specifics</a:t>
            </a:r>
            <a:r>
              <a:rPr lang="en-US" altLang="ko-KR" sz="2400" dirty="0"/>
              <a:t> of which disk class it is using.</a:t>
            </a:r>
          </a:p>
          <a:p>
            <a:pPr lvl="1">
              <a:defRPr/>
            </a:pPr>
            <a:r>
              <a:rPr lang="en-US" altLang="ko-KR" sz="2400" dirty="0"/>
              <a:t>Ex) It issues </a:t>
            </a:r>
            <a:r>
              <a:rPr lang="en-US" altLang="ko-KR" sz="2400" b="1" dirty="0"/>
              <a:t>block read </a:t>
            </a:r>
            <a:r>
              <a:rPr lang="en-US" altLang="ko-KR" sz="2400" dirty="0"/>
              <a:t>and </a:t>
            </a:r>
            <a:r>
              <a:rPr lang="en-US" altLang="ko-KR" sz="2400" b="1" dirty="0"/>
              <a:t>write</a:t>
            </a:r>
            <a:r>
              <a:rPr lang="en-US" altLang="ko-KR" sz="2400" dirty="0"/>
              <a:t> request to the generic block layer.</a:t>
            </a:r>
          </a:p>
          <a:p>
            <a:pPr marL="0" indent="0">
              <a:buFont typeface="Arial" panose="020B0604020202020204" pitchFamily="34" charset="0"/>
              <a:buNone/>
              <a:defRPr/>
            </a:pPr>
            <a:endParaRPr lang="en-US" dirty="0"/>
          </a:p>
        </p:txBody>
      </p:sp>
      <p:sp>
        <p:nvSpPr>
          <p:cNvPr id="34821" name="Slide Number Placeholder 4">
            <a:extLst>
              <a:ext uri="{FF2B5EF4-FFF2-40B4-BE49-F238E27FC236}">
                <a16:creationId xmlns:a16="http://schemas.microsoft.com/office/drawing/2014/main" id="{4FC63740-E7BE-0DE7-7613-EED990583D5C}"/>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34</a:t>
            </a:fld>
            <a:endParaRPr lang="en-AU" altLang="en-US" sz="1200">
              <a:solidFill>
                <a:srgbClr val="898989"/>
              </a:solidFill>
            </a:endParaRPr>
          </a:p>
        </p:txBody>
      </p:sp>
      <p:pic>
        <p:nvPicPr>
          <p:cNvPr id="34822" name="Picture 5">
            <a:extLst>
              <a:ext uri="{FF2B5EF4-FFF2-40B4-BE49-F238E27FC236}">
                <a16:creationId xmlns:a16="http://schemas.microsoft.com/office/drawing/2014/main" id="{65EE20EF-643A-ADC2-0D9D-279718D7F6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6393" y="2295208"/>
            <a:ext cx="9803607"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5630C0C-7B8F-87E0-393E-7A5E3643D337}"/>
              </a:ext>
            </a:extLst>
          </p:cNvPr>
          <p:cNvSpPr>
            <a:spLocks noGrp="1"/>
          </p:cNvSpPr>
          <p:nvPr>
            <p:ph type="title"/>
          </p:nvPr>
        </p:nvSpPr>
        <p:spPr>
          <a:xfrm>
            <a:off x="2588725" y="418439"/>
            <a:ext cx="8060225" cy="1049235"/>
          </a:xfrm>
        </p:spPr>
        <p:txBody>
          <a:bodyPr/>
          <a:lstStyle/>
          <a:p>
            <a:r>
              <a:rPr lang="en-US" altLang="ko-KR" dirty="0">
                <a:solidFill>
                  <a:srgbClr val="FF0000"/>
                </a:solidFill>
              </a:rPr>
              <a:t>Problem of File System Abstraction</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516D5AB6-FA2A-BFE8-2D44-7BFEBBA820B9}"/>
              </a:ext>
            </a:extLst>
          </p:cNvPr>
          <p:cNvSpPr>
            <a:spLocks noGrp="1"/>
          </p:cNvSpPr>
          <p:nvPr>
            <p:ph idx="1"/>
          </p:nvPr>
        </p:nvSpPr>
        <p:spPr>
          <a:xfrm>
            <a:off x="1451579" y="2015732"/>
            <a:ext cx="10354341" cy="3450613"/>
          </a:xfrm>
        </p:spPr>
        <p:txBody>
          <a:bodyPr>
            <a:noAutofit/>
          </a:bodyPr>
          <a:lstStyle/>
          <a:p>
            <a:pPr algn="just">
              <a:defRPr/>
            </a:pPr>
            <a:r>
              <a:rPr lang="en-US" altLang="ko-KR" sz="2400" dirty="0"/>
              <a:t>If there is a device having many special capabilities, these capabilities </a:t>
            </a:r>
            <a:r>
              <a:rPr lang="en-US" altLang="ko-KR" sz="2400" dirty="0">
                <a:solidFill>
                  <a:schemeClr val="accent1"/>
                </a:solidFill>
              </a:rPr>
              <a:t>will go unused </a:t>
            </a:r>
            <a:r>
              <a:rPr lang="en-US" altLang="ko-KR" sz="2400" dirty="0"/>
              <a:t>in the generic interface layer.</a:t>
            </a:r>
          </a:p>
          <a:p>
            <a:pPr algn="just">
              <a:defRPr/>
            </a:pPr>
            <a:endParaRPr lang="en-US" altLang="ko-KR" sz="2400" dirty="0"/>
          </a:p>
          <a:p>
            <a:pPr algn="just">
              <a:defRPr/>
            </a:pPr>
            <a:r>
              <a:rPr lang="en-US" altLang="ko-KR" sz="2400" dirty="0">
                <a:solidFill>
                  <a:schemeClr val="accent6">
                    <a:lumMod val="75000"/>
                  </a:schemeClr>
                </a:solidFill>
              </a:rPr>
              <a:t>Over 70% of OS </a:t>
            </a:r>
            <a:r>
              <a:rPr lang="en-US" altLang="ko-KR" sz="2400" dirty="0"/>
              <a:t>code is found in device drivers.</a:t>
            </a:r>
          </a:p>
          <a:p>
            <a:pPr lvl="1" algn="just">
              <a:defRPr/>
            </a:pPr>
            <a:r>
              <a:rPr lang="en-US" altLang="ko-KR" sz="2400" dirty="0"/>
              <a:t>Any device drivers are needed because you might plug it to your system.</a:t>
            </a:r>
          </a:p>
          <a:p>
            <a:pPr lvl="1" algn="just">
              <a:defRPr/>
            </a:pPr>
            <a:r>
              <a:rPr lang="en-US" altLang="ko-KR" sz="2400" dirty="0"/>
              <a:t>They are primary contributor to </a:t>
            </a:r>
            <a:r>
              <a:rPr lang="en-US" altLang="ko-KR" sz="2400" b="1" dirty="0"/>
              <a:t>kernel crashes</a:t>
            </a:r>
            <a:r>
              <a:rPr lang="en-US" altLang="ko-KR" sz="2400" dirty="0"/>
              <a:t>, making </a:t>
            </a:r>
            <a:r>
              <a:rPr lang="en-US" altLang="ko-KR" sz="2400" b="1" dirty="0"/>
              <a:t>more bugs</a:t>
            </a:r>
            <a:r>
              <a:rPr lang="en-US" altLang="ko-KR" sz="2400" dirty="0"/>
              <a:t>.</a:t>
            </a:r>
          </a:p>
          <a:p>
            <a:pPr algn="just">
              <a:defRPr/>
            </a:pPr>
            <a:endParaRPr lang="en-US" sz="2400" dirty="0"/>
          </a:p>
        </p:txBody>
      </p:sp>
      <p:sp>
        <p:nvSpPr>
          <p:cNvPr id="35845" name="Slide Number Placeholder 4">
            <a:extLst>
              <a:ext uri="{FF2B5EF4-FFF2-40B4-BE49-F238E27FC236}">
                <a16:creationId xmlns:a16="http://schemas.microsoft.com/office/drawing/2014/main" id="{1C716E3C-FDFD-30D0-E10B-2F0C831EF393}"/>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35</a:t>
            </a:fld>
            <a:endParaRPr lang="en-AU"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F7314BF-C309-940F-945E-F1488BCFC822}"/>
              </a:ext>
            </a:extLst>
          </p:cNvPr>
          <p:cNvSpPr>
            <a:spLocks noGrp="1"/>
          </p:cNvSpPr>
          <p:nvPr>
            <p:ph type="title"/>
          </p:nvPr>
        </p:nvSpPr>
        <p:spPr>
          <a:xfrm>
            <a:off x="3920459" y="440214"/>
            <a:ext cx="5660421" cy="1049235"/>
          </a:xfrm>
        </p:spPr>
        <p:txBody>
          <a:bodyPr/>
          <a:lstStyle/>
          <a:p>
            <a:r>
              <a:rPr lang="en-US" altLang="en-US" dirty="0">
                <a:solidFill>
                  <a:srgbClr val="FF0000"/>
                </a:solidFill>
              </a:rPr>
              <a:t>A Simple IDE Disk Driver</a:t>
            </a:r>
          </a:p>
        </p:txBody>
      </p:sp>
      <p:sp>
        <p:nvSpPr>
          <p:cNvPr id="36867" name="Content Placeholder 2">
            <a:extLst>
              <a:ext uri="{FF2B5EF4-FFF2-40B4-BE49-F238E27FC236}">
                <a16:creationId xmlns:a16="http://schemas.microsoft.com/office/drawing/2014/main" id="{2D70AB18-E746-CCA1-517F-9A59EB1720F2}"/>
              </a:ext>
            </a:extLst>
          </p:cNvPr>
          <p:cNvSpPr>
            <a:spLocks noGrp="1"/>
          </p:cNvSpPr>
          <p:nvPr>
            <p:ph idx="1"/>
          </p:nvPr>
        </p:nvSpPr>
        <p:spPr>
          <a:xfrm>
            <a:off x="1451579" y="1570730"/>
            <a:ext cx="9603275" cy="3895616"/>
          </a:xfrm>
        </p:spPr>
        <p:txBody>
          <a:bodyPr>
            <a:normAutofit/>
          </a:bodyPr>
          <a:lstStyle/>
          <a:p>
            <a:r>
              <a:rPr lang="en-US" altLang="en-US" sz="2800" dirty="0"/>
              <a:t>Four types of register</a:t>
            </a:r>
          </a:p>
          <a:p>
            <a:pPr lvl="1"/>
            <a:r>
              <a:rPr lang="en-US" altLang="en-US" sz="2800" dirty="0"/>
              <a:t>Control, command block, status, and error</a:t>
            </a:r>
          </a:p>
          <a:p>
            <a:pPr marL="457200" lvl="1" indent="0">
              <a:buNone/>
            </a:pPr>
            <a:r>
              <a:rPr lang="en-US" altLang="en-US" sz="2800" dirty="0"/>
              <a:t> Memory-mapped IO</a:t>
            </a:r>
          </a:p>
          <a:p>
            <a:pPr lvl="3"/>
            <a:r>
              <a:rPr lang="en-US" altLang="en-US" sz="2400" dirty="0">
                <a:ea typeface="Courier"/>
                <a:cs typeface="Courier"/>
              </a:rPr>
              <a:t>in </a:t>
            </a:r>
            <a:r>
              <a:rPr lang="en-US" altLang="en-US" sz="2400" dirty="0"/>
              <a:t>and </a:t>
            </a:r>
            <a:r>
              <a:rPr lang="en-US" altLang="en-US" sz="2400" dirty="0">
                <a:ea typeface="Courier"/>
                <a:cs typeface="Courier"/>
              </a:rPr>
              <a:t>out</a:t>
            </a:r>
            <a:r>
              <a:rPr lang="en-US" altLang="en-US" sz="2400" dirty="0"/>
              <a:t> I/O instruction</a:t>
            </a:r>
          </a:p>
          <a:p>
            <a:endParaRPr lang="en-US" altLang="en-US" sz="2800" dirty="0"/>
          </a:p>
        </p:txBody>
      </p:sp>
      <p:sp>
        <p:nvSpPr>
          <p:cNvPr id="36869" name="Slide Number Placeholder 4">
            <a:extLst>
              <a:ext uri="{FF2B5EF4-FFF2-40B4-BE49-F238E27FC236}">
                <a16:creationId xmlns:a16="http://schemas.microsoft.com/office/drawing/2014/main" id="{F5B49402-A725-8E20-68E8-D3220644ACE3}"/>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36</a:t>
            </a:fld>
            <a:endParaRPr lang="en-AU"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69092-B7D2-9295-EB4C-547CE9DAFB84}"/>
              </a:ext>
            </a:extLst>
          </p:cNvPr>
          <p:cNvSpPr>
            <a:spLocks noGrp="1"/>
          </p:cNvSpPr>
          <p:nvPr>
            <p:ph idx="1"/>
          </p:nvPr>
        </p:nvSpPr>
        <p:spPr>
          <a:xfrm>
            <a:off x="1857979" y="552693"/>
            <a:ext cx="9603275" cy="1225308"/>
          </a:xfrm>
        </p:spPr>
        <p:txBody>
          <a:bodyPr>
            <a:noAutofit/>
          </a:bodyPr>
          <a:lstStyle/>
          <a:p>
            <a:pPr>
              <a:defRPr/>
            </a:pPr>
            <a:r>
              <a:rPr lang="en-US" sz="2400" b="1" dirty="0"/>
              <a:t>Control Register:</a:t>
            </a:r>
          </a:p>
          <a:p>
            <a:pPr marL="0" indent="0" algn="ctr">
              <a:buFont typeface="Arial" panose="020B0604020202020204" pitchFamily="34" charset="0"/>
              <a:buNone/>
              <a:defRPr/>
            </a:pPr>
            <a:r>
              <a:rPr lang="en-US" sz="2400" dirty="0"/>
              <a:t>Address 0x3F6 = 0x80 (0000 1RE0): R=reset, E=0 means "enable interrupt”</a:t>
            </a:r>
          </a:p>
          <a:p>
            <a:pPr>
              <a:defRPr/>
            </a:pPr>
            <a:r>
              <a:rPr lang="en-US" sz="2400" b="1" dirty="0"/>
              <a:t>Command Block Registers:</a:t>
            </a:r>
          </a:p>
          <a:p>
            <a:pPr marL="800100" lvl="2" indent="0">
              <a:buFont typeface="Arial" panose="020B0604020202020204" pitchFamily="34" charset="0"/>
              <a:buNone/>
              <a:defRPr/>
            </a:pPr>
            <a:r>
              <a:rPr lang="en-US" sz="2400" dirty="0"/>
              <a:t>Address 0x1F0 = Data Port</a:t>
            </a:r>
          </a:p>
          <a:p>
            <a:pPr marL="800100" lvl="2" indent="0">
              <a:buFont typeface="Arial" panose="020B0604020202020204" pitchFamily="34" charset="0"/>
              <a:buNone/>
              <a:defRPr/>
            </a:pPr>
            <a:r>
              <a:rPr lang="en-US" sz="2400" dirty="0"/>
              <a:t>Address 0x1F1 = Error</a:t>
            </a:r>
          </a:p>
          <a:p>
            <a:pPr marL="800100" lvl="2" indent="0">
              <a:buFont typeface="Arial" panose="020B0604020202020204" pitchFamily="34" charset="0"/>
              <a:buNone/>
              <a:defRPr/>
            </a:pPr>
            <a:r>
              <a:rPr lang="en-US" sz="2400" dirty="0"/>
              <a:t>Address 0x1F2 = Sector Count</a:t>
            </a:r>
          </a:p>
          <a:p>
            <a:pPr marL="800100" lvl="2" indent="0">
              <a:buFont typeface="Arial" panose="020B0604020202020204" pitchFamily="34" charset="0"/>
              <a:buNone/>
              <a:defRPr/>
            </a:pPr>
            <a:r>
              <a:rPr lang="en-US" sz="2400" dirty="0"/>
              <a:t>Address 0x1F3 = LBA low byte</a:t>
            </a:r>
          </a:p>
          <a:p>
            <a:pPr marL="800100" lvl="2" indent="0">
              <a:buFont typeface="Arial" panose="020B0604020202020204" pitchFamily="34" charset="0"/>
              <a:buNone/>
              <a:defRPr/>
            </a:pPr>
            <a:r>
              <a:rPr lang="en-US" sz="2400" dirty="0"/>
              <a:t>Address 0x1F4 = LBA mid byte</a:t>
            </a:r>
          </a:p>
          <a:p>
            <a:pPr marL="800100" lvl="2" indent="0">
              <a:buFont typeface="Arial" panose="020B0604020202020204" pitchFamily="34" charset="0"/>
              <a:buNone/>
              <a:defRPr/>
            </a:pPr>
            <a:r>
              <a:rPr lang="en-US" sz="2400" dirty="0"/>
              <a:t>Address 0x1F5 = LBA hi byte</a:t>
            </a:r>
          </a:p>
          <a:p>
            <a:pPr marL="800100" lvl="2" indent="0">
              <a:buFont typeface="Arial" panose="020B0604020202020204" pitchFamily="34" charset="0"/>
              <a:buNone/>
              <a:defRPr/>
            </a:pPr>
            <a:r>
              <a:rPr lang="en-US" sz="2400" dirty="0"/>
              <a:t>Address 0x1F6 = 1B1D TOP4LBA: B=LBA, D=drive</a:t>
            </a:r>
          </a:p>
          <a:p>
            <a:pPr marL="800100" lvl="2" indent="0">
              <a:buFont typeface="Arial" panose="020B0604020202020204" pitchFamily="34" charset="0"/>
              <a:buNone/>
              <a:defRPr/>
            </a:pPr>
            <a:r>
              <a:rPr lang="en-US" sz="2400" dirty="0"/>
              <a:t>Address 0x1F7 = Command/status</a:t>
            </a:r>
          </a:p>
          <a:p>
            <a:pPr>
              <a:defRPr/>
            </a:pPr>
            <a:endParaRPr lang="en-US" sz="2400" dirty="0"/>
          </a:p>
        </p:txBody>
      </p:sp>
      <p:sp>
        <p:nvSpPr>
          <p:cNvPr id="37893" name="Slide Number Placeholder 4">
            <a:extLst>
              <a:ext uri="{FF2B5EF4-FFF2-40B4-BE49-F238E27FC236}">
                <a16:creationId xmlns:a16="http://schemas.microsoft.com/office/drawing/2014/main" id="{73F59F92-B4B5-1F1B-8F57-913DD1473CBD}"/>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37</a:t>
            </a:fld>
            <a:endParaRPr lang="en-AU" altLang="en-US" sz="1200">
              <a:solidFill>
                <a:srgbClr val="898989"/>
              </a:solidFill>
            </a:endParaRPr>
          </a:p>
        </p:txBody>
      </p:sp>
      <p:sp>
        <p:nvSpPr>
          <p:cNvPr id="6" name="Title 1">
            <a:extLst>
              <a:ext uri="{FF2B5EF4-FFF2-40B4-BE49-F238E27FC236}">
                <a16:creationId xmlns:a16="http://schemas.microsoft.com/office/drawing/2014/main" id="{8C13C6A2-CE92-1D27-7C6B-5DB578ACB87B}"/>
              </a:ext>
            </a:extLst>
          </p:cNvPr>
          <p:cNvSpPr>
            <a:spLocks noGrp="1"/>
          </p:cNvSpPr>
          <p:nvPr>
            <p:ph type="title"/>
          </p:nvPr>
        </p:nvSpPr>
        <p:spPr>
          <a:xfrm>
            <a:off x="4673600" y="207552"/>
            <a:ext cx="5660421" cy="436581"/>
          </a:xfrm>
        </p:spPr>
        <p:txBody>
          <a:bodyPr>
            <a:normAutofit fontScale="90000"/>
          </a:bodyPr>
          <a:lstStyle/>
          <a:p>
            <a:r>
              <a:rPr lang="en-US" altLang="en-US" dirty="0">
                <a:solidFill>
                  <a:srgbClr val="FF0000"/>
                </a:solidFill>
              </a:rPr>
              <a:t>A Simple IDE Disk Driver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52A11-736C-7321-5DBC-803A94C54FCD}"/>
              </a:ext>
            </a:extLst>
          </p:cNvPr>
          <p:cNvSpPr>
            <a:spLocks noGrp="1"/>
          </p:cNvSpPr>
          <p:nvPr>
            <p:ph idx="1"/>
          </p:nvPr>
        </p:nvSpPr>
        <p:spPr>
          <a:xfrm>
            <a:off x="1872445" y="837173"/>
            <a:ext cx="9603275" cy="2302267"/>
          </a:xfrm>
        </p:spPr>
        <p:txBody>
          <a:bodyPr>
            <a:noAutofit/>
          </a:bodyPr>
          <a:lstStyle/>
          <a:p>
            <a:pPr>
              <a:defRPr/>
            </a:pPr>
            <a:r>
              <a:rPr lang="en-US" sz="1800" b="1" dirty="0"/>
              <a:t>Status Register (Address 0x1F7):</a:t>
            </a:r>
          </a:p>
          <a:p>
            <a:pPr marL="400050" lvl="1" indent="0">
              <a:buFont typeface="Arial" panose="020B0604020202020204" pitchFamily="34" charset="0"/>
              <a:buNone/>
              <a:defRPr/>
            </a:pPr>
            <a:r>
              <a:rPr lang="is-IS" sz="1600" dirty="0"/>
              <a:t>7 	6 	5 	4 	3 	2 	1 	0</a:t>
            </a:r>
          </a:p>
          <a:p>
            <a:pPr marL="400050" lvl="1" indent="0">
              <a:buFont typeface="Arial" panose="020B0604020202020204" pitchFamily="34" charset="0"/>
              <a:buNone/>
              <a:defRPr/>
            </a:pPr>
            <a:r>
              <a:rPr lang="de-DE" sz="1600" dirty="0"/>
              <a:t>BUSY READY 	FAULT 	SEEK 	DRQ 	CORR 	IDDEX 	ERROR</a:t>
            </a:r>
          </a:p>
          <a:p>
            <a:pPr>
              <a:defRPr/>
            </a:pPr>
            <a:r>
              <a:rPr lang="en-US" sz="1800" b="1" dirty="0"/>
              <a:t>Error Register (Address 0x1F1): (check when Status ERROR==1)</a:t>
            </a:r>
          </a:p>
          <a:p>
            <a:pPr marL="400050" lvl="1" indent="0">
              <a:buFont typeface="Arial" panose="020B0604020202020204" pitchFamily="34" charset="0"/>
              <a:buNone/>
              <a:defRPr/>
            </a:pPr>
            <a:r>
              <a:rPr lang="is-IS" sz="1600" dirty="0"/>
              <a:t>7 	6 	5 	4 	3 	2 	1 	0</a:t>
            </a:r>
          </a:p>
          <a:p>
            <a:pPr marL="400050" lvl="1" indent="0">
              <a:buFont typeface="Arial" panose="020B0604020202020204" pitchFamily="34" charset="0"/>
              <a:buNone/>
              <a:defRPr/>
            </a:pPr>
            <a:r>
              <a:rPr lang="en-US" sz="1600" dirty="0"/>
              <a:t>BBK 	UNC 	MC 	IDNF 	MCR 	ABRT 	T0NF 	AMNF</a:t>
            </a:r>
          </a:p>
          <a:p>
            <a:pPr lvl="2">
              <a:defRPr/>
            </a:pPr>
            <a:r>
              <a:rPr lang="is-IS" dirty="0"/>
              <a:t>BBK = Bad Block</a:t>
            </a:r>
          </a:p>
          <a:p>
            <a:pPr lvl="2">
              <a:defRPr/>
            </a:pPr>
            <a:r>
              <a:rPr lang="es-ES_tradnl" dirty="0"/>
              <a:t>UNC = </a:t>
            </a:r>
            <a:r>
              <a:rPr lang="es-ES_tradnl" dirty="0" err="1"/>
              <a:t>Uncorrectable</a:t>
            </a:r>
            <a:r>
              <a:rPr lang="es-ES_tradnl" dirty="0"/>
              <a:t> data error</a:t>
            </a:r>
          </a:p>
          <a:p>
            <a:pPr lvl="2">
              <a:defRPr/>
            </a:pPr>
            <a:r>
              <a:rPr lang="nl-NL" dirty="0"/>
              <a:t>MC = Media Changed</a:t>
            </a:r>
          </a:p>
          <a:p>
            <a:pPr lvl="2">
              <a:defRPr/>
            </a:pPr>
            <a:r>
              <a:rPr lang="en-US" dirty="0"/>
              <a:t>IDNF = ID mark Not Found</a:t>
            </a:r>
          </a:p>
          <a:p>
            <a:pPr lvl="2">
              <a:defRPr/>
            </a:pPr>
            <a:r>
              <a:rPr lang="it-IT" dirty="0"/>
              <a:t>MCR = Media Change Requested</a:t>
            </a:r>
          </a:p>
          <a:p>
            <a:pPr lvl="2">
              <a:defRPr/>
            </a:pPr>
            <a:r>
              <a:rPr lang="en-US" dirty="0"/>
              <a:t>ABRT = Command aborted</a:t>
            </a:r>
          </a:p>
          <a:p>
            <a:pPr lvl="2">
              <a:defRPr/>
            </a:pPr>
            <a:r>
              <a:rPr lang="en-US" dirty="0"/>
              <a:t>T0NF = Track 0 Not Found</a:t>
            </a:r>
          </a:p>
          <a:p>
            <a:pPr lvl="2">
              <a:defRPr/>
            </a:pPr>
            <a:r>
              <a:rPr lang="en-US" dirty="0"/>
              <a:t>AMNF = Address Mark Not Found</a:t>
            </a:r>
          </a:p>
          <a:p>
            <a:pPr>
              <a:defRPr/>
            </a:pPr>
            <a:endParaRPr lang="en-US" dirty="0"/>
          </a:p>
        </p:txBody>
      </p:sp>
      <p:sp>
        <p:nvSpPr>
          <p:cNvPr id="38917" name="Slide Number Placeholder 4">
            <a:extLst>
              <a:ext uri="{FF2B5EF4-FFF2-40B4-BE49-F238E27FC236}">
                <a16:creationId xmlns:a16="http://schemas.microsoft.com/office/drawing/2014/main" id="{B8AD5CA2-1AD0-760B-338B-467E59C1E581}"/>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38</a:t>
            </a:fld>
            <a:endParaRPr lang="en-AU" altLang="en-US" sz="1200">
              <a:solidFill>
                <a:srgbClr val="898989"/>
              </a:solidFill>
            </a:endParaRPr>
          </a:p>
        </p:txBody>
      </p:sp>
      <p:sp>
        <p:nvSpPr>
          <p:cNvPr id="2" name="Title 1">
            <a:extLst>
              <a:ext uri="{FF2B5EF4-FFF2-40B4-BE49-F238E27FC236}">
                <a16:creationId xmlns:a16="http://schemas.microsoft.com/office/drawing/2014/main" id="{407FBE62-013C-B522-B9E1-CDC3608DBD1D}"/>
              </a:ext>
            </a:extLst>
          </p:cNvPr>
          <p:cNvSpPr>
            <a:spLocks noGrp="1"/>
          </p:cNvSpPr>
          <p:nvPr>
            <p:ph type="title"/>
          </p:nvPr>
        </p:nvSpPr>
        <p:spPr>
          <a:xfrm>
            <a:off x="4174459" y="186215"/>
            <a:ext cx="5660421" cy="535146"/>
          </a:xfrm>
        </p:spPr>
        <p:txBody>
          <a:bodyPr/>
          <a:lstStyle/>
          <a:p>
            <a:r>
              <a:rPr lang="en-US" altLang="en-US" dirty="0">
                <a:solidFill>
                  <a:srgbClr val="FF0000"/>
                </a:solidFill>
              </a:rPr>
              <a:t>A Simple IDE Disk Driver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8B729C8-FAE9-0FE5-C07D-A3DA804B9306}"/>
              </a:ext>
            </a:extLst>
          </p:cNvPr>
          <p:cNvSpPr>
            <a:spLocks noGrp="1"/>
          </p:cNvSpPr>
          <p:nvPr>
            <p:ph type="title"/>
          </p:nvPr>
        </p:nvSpPr>
        <p:spPr>
          <a:xfrm>
            <a:off x="1451579" y="352343"/>
            <a:ext cx="10628661" cy="562058"/>
          </a:xfrm>
        </p:spPr>
        <p:txBody>
          <a:bodyPr>
            <a:normAutofit fontScale="90000"/>
          </a:bodyPr>
          <a:lstStyle/>
          <a:p>
            <a:r>
              <a:rPr lang="en-US" altLang="en-US" sz="2800" dirty="0">
                <a:solidFill>
                  <a:srgbClr val="FF0000"/>
                </a:solidFill>
              </a:rPr>
              <a:t>The basic protocol to interact with the device is as follows</a:t>
            </a:r>
            <a:br>
              <a:rPr lang="en-US" altLang="en-US" sz="2000" dirty="0"/>
            </a:br>
            <a:endParaRPr lang="en-US" altLang="en-US" sz="2000" dirty="0"/>
          </a:p>
        </p:txBody>
      </p:sp>
      <p:sp>
        <p:nvSpPr>
          <p:cNvPr id="39939" name="Content Placeholder 2">
            <a:extLst>
              <a:ext uri="{FF2B5EF4-FFF2-40B4-BE49-F238E27FC236}">
                <a16:creationId xmlns:a16="http://schemas.microsoft.com/office/drawing/2014/main" id="{E6BBBF20-6D05-6413-7291-C551BF6ED377}"/>
              </a:ext>
            </a:extLst>
          </p:cNvPr>
          <p:cNvSpPr>
            <a:spLocks noGrp="1"/>
          </p:cNvSpPr>
          <p:nvPr>
            <p:ph idx="1"/>
          </p:nvPr>
        </p:nvSpPr>
        <p:spPr>
          <a:xfrm>
            <a:off x="1451579" y="1751572"/>
            <a:ext cx="10201941" cy="4340618"/>
          </a:xfrm>
        </p:spPr>
        <p:txBody>
          <a:bodyPr>
            <a:normAutofit fontScale="70000" lnSpcReduction="20000"/>
          </a:bodyPr>
          <a:lstStyle/>
          <a:p>
            <a:pPr algn="just"/>
            <a:r>
              <a:rPr lang="en-US" altLang="en-US" sz="2600" b="1" dirty="0"/>
              <a:t>Wait for the drive to be ready</a:t>
            </a:r>
            <a:r>
              <a:rPr lang="en-US" altLang="en-US" sz="2600" dirty="0"/>
              <a:t>. Read Status Register (0x1F7) until the drive is not busy and READY.</a:t>
            </a:r>
          </a:p>
          <a:p>
            <a:pPr algn="just"/>
            <a:r>
              <a:rPr lang="en-US" altLang="en-US" sz="2600" dirty="0"/>
              <a:t> </a:t>
            </a:r>
            <a:r>
              <a:rPr lang="en-US" altLang="en-US" sz="2600" b="1" dirty="0"/>
              <a:t>Write parameters to command registers</a:t>
            </a:r>
            <a:r>
              <a:rPr lang="en-US" altLang="en-US" sz="2600" dirty="0"/>
              <a:t>. Write the sector count, logical block address (LBA) of the sectors to be accessed, and drive number (master=0x00 or slave=0x10, as IDE permits just two drives) to command registers (0x1F2-0x1F6).</a:t>
            </a:r>
          </a:p>
          <a:p>
            <a:pPr algn="just"/>
            <a:r>
              <a:rPr lang="en-US" altLang="en-US" sz="2600" b="1" dirty="0"/>
              <a:t>Start the I/O</a:t>
            </a:r>
            <a:r>
              <a:rPr lang="en-US" altLang="en-US" sz="2600" dirty="0"/>
              <a:t>. by issuing read/write to the command register. Write READ—WRITE command to command register (0x1F7).</a:t>
            </a:r>
          </a:p>
          <a:p>
            <a:pPr algn="just"/>
            <a:r>
              <a:rPr lang="en-US" altLang="en-US" sz="2600" b="1" dirty="0"/>
              <a:t>Data transfer (for writes)</a:t>
            </a:r>
            <a:r>
              <a:rPr lang="en-US" altLang="en-US" sz="2600" dirty="0"/>
              <a:t>: Wait until the drive status is READY and DRQ (drive request for data); write data to the data port.</a:t>
            </a:r>
          </a:p>
          <a:p>
            <a:pPr algn="just"/>
            <a:r>
              <a:rPr lang="en-US" altLang="en-US" sz="2600" b="1" dirty="0"/>
              <a:t>Handle interrupts</a:t>
            </a:r>
            <a:r>
              <a:rPr lang="en-US" altLang="en-US" sz="2600" dirty="0"/>
              <a:t>. In the simplest case, handle an interrupt for each sector transferred; more complex approaches allow batching and thus one final interrupt when the entire transfer is complete.</a:t>
            </a:r>
          </a:p>
          <a:p>
            <a:pPr algn="just"/>
            <a:r>
              <a:rPr lang="en-US" altLang="en-US" sz="2600" dirty="0"/>
              <a:t>Error handling. After each operation, read the status register. If the ERROR bit is on, read the error register for details.</a:t>
            </a:r>
          </a:p>
          <a:p>
            <a:endParaRPr lang="en-US" altLang="en-US" dirty="0"/>
          </a:p>
        </p:txBody>
      </p:sp>
      <p:sp>
        <p:nvSpPr>
          <p:cNvPr id="39941" name="Slide Number Placeholder 4">
            <a:extLst>
              <a:ext uri="{FF2B5EF4-FFF2-40B4-BE49-F238E27FC236}">
                <a16:creationId xmlns:a16="http://schemas.microsoft.com/office/drawing/2014/main" id="{111431C7-730E-E40F-76F6-45768D1E8E26}"/>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39</a:t>
            </a:fld>
            <a:endParaRPr lang="en-AU" altLang="en-US" sz="1200">
              <a:solidFill>
                <a:srgbClr val="898989"/>
              </a:solidFill>
            </a:endParaRPr>
          </a:p>
        </p:txBody>
      </p:sp>
      <p:sp>
        <p:nvSpPr>
          <p:cNvPr id="3" name="TextBox 2">
            <a:extLst>
              <a:ext uri="{FF2B5EF4-FFF2-40B4-BE49-F238E27FC236}">
                <a16:creationId xmlns:a16="http://schemas.microsoft.com/office/drawing/2014/main" id="{5217CA6B-F4C9-CC61-1C3C-B0D40CAA91DF}"/>
              </a:ext>
            </a:extLst>
          </p:cNvPr>
          <p:cNvSpPr txBox="1"/>
          <p:nvPr/>
        </p:nvSpPr>
        <p:spPr>
          <a:xfrm>
            <a:off x="1451579" y="1089933"/>
            <a:ext cx="6101080" cy="369332"/>
          </a:xfrm>
          <a:prstGeom prst="rect">
            <a:avLst/>
          </a:prstGeom>
          <a:noFill/>
        </p:spPr>
        <p:txBody>
          <a:bodyPr wrap="square">
            <a:spAutoFit/>
          </a:bodyPr>
          <a:lstStyle/>
          <a:p>
            <a:r>
              <a:rPr lang="en-US" altLang="en-US" sz="1800" dirty="0"/>
              <a:t>assuming it has already been initialized: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339" y="379939"/>
            <a:ext cx="5091461" cy="605582"/>
          </a:xfrm>
        </p:spPr>
        <p:txBody>
          <a:bodyPr>
            <a:normAutofit fontScale="90000"/>
          </a:bodyPr>
          <a:lstStyle/>
          <a:p>
            <a:r>
              <a:rPr lang="en-US" dirty="0">
                <a:solidFill>
                  <a:srgbClr val="FF0000"/>
                </a:solidFill>
                <a:cs typeface="Times New Roman" pitchFamily="18" charset="0"/>
              </a:rPr>
              <a:t>DEDICATED DEVICES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203308" y="1118644"/>
            <a:ext cx="10612771" cy="5054617"/>
          </a:xfrm>
        </p:spPr>
        <p:txBody>
          <a:bodyPr>
            <a:normAutofit/>
          </a:bodyPr>
          <a:lstStyle/>
          <a:p>
            <a:pPr algn="just"/>
            <a:r>
              <a:rPr lang="en-US" sz="2800" dirty="0">
                <a:cs typeface="Times New Roman" pitchFamily="18" charset="0"/>
              </a:rPr>
              <a:t>Such devices in the operating system's device management are dedicated or assigned to only one job at a time until that job releases them.</a:t>
            </a:r>
          </a:p>
          <a:p>
            <a:pPr algn="just"/>
            <a:r>
              <a:rPr lang="en-US" sz="2800" dirty="0">
                <a:cs typeface="Times New Roman" pitchFamily="18" charset="0"/>
              </a:rPr>
              <a:t> Devices like printers, tape drivers, plotters etc. demand such allocation scheme since it would be awkward if several users share them at the same point of time.</a:t>
            </a:r>
          </a:p>
          <a:p>
            <a:pPr algn="just"/>
            <a:r>
              <a:rPr lang="en-US" sz="2800" dirty="0">
                <a:cs typeface="Times New Roman" pitchFamily="18" charset="0"/>
              </a:rPr>
              <a:t> The disadvantage is the inefficiency resulting from the allocation of the device to a single user for the entire duration of job execution even though the device is not used 100% of the time.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B5C231FA-853F-971D-BA2B-048467F49DF0}"/>
              </a:ext>
            </a:extLst>
          </p:cNvPr>
          <p:cNvSpPr>
            <a:spLocks noGrp="1"/>
          </p:cNvSpPr>
          <p:nvPr>
            <p:ph type="title"/>
          </p:nvPr>
        </p:nvSpPr>
        <p:spPr>
          <a:xfrm>
            <a:off x="2741899" y="438759"/>
            <a:ext cx="7600981" cy="455321"/>
          </a:xfrm>
        </p:spPr>
        <p:txBody>
          <a:bodyPr>
            <a:normAutofit fontScale="90000"/>
          </a:bodyPr>
          <a:lstStyle/>
          <a:p>
            <a:r>
              <a:rPr lang="en-US" altLang="en-US" dirty="0">
                <a:solidFill>
                  <a:srgbClr val="FF0000"/>
                </a:solidFill>
              </a:rPr>
              <a:t>The xv6 IDE Disk Driver (Simplified)</a:t>
            </a:r>
          </a:p>
        </p:txBody>
      </p:sp>
      <p:sp>
        <p:nvSpPr>
          <p:cNvPr id="3" name="Content Placeholder 2">
            <a:extLst>
              <a:ext uri="{FF2B5EF4-FFF2-40B4-BE49-F238E27FC236}">
                <a16:creationId xmlns:a16="http://schemas.microsoft.com/office/drawing/2014/main" id="{E7004871-DF31-15FB-912C-91E609B83685}"/>
              </a:ext>
            </a:extLst>
          </p:cNvPr>
          <p:cNvSpPr>
            <a:spLocks noGrp="1"/>
          </p:cNvSpPr>
          <p:nvPr>
            <p:ph idx="1"/>
          </p:nvPr>
        </p:nvSpPr>
        <p:spPr>
          <a:xfrm>
            <a:off x="1380459" y="1249680"/>
            <a:ext cx="3760501" cy="4917440"/>
          </a:xfrm>
        </p:spPr>
        <p:txBody>
          <a:bodyPr>
            <a:normAutofit/>
          </a:bodyPr>
          <a:lstStyle/>
          <a:p>
            <a:pPr marL="0" indent="0">
              <a:buFont typeface="Arial" panose="020B0604020202020204" pitchFamily="34" charset="0"/>
              <a:buNone/>
              <a:defRPr/>
            </a:pPr>
            <a:r>
              <a:rPr lang="en-US" sz="2400" dirty="0">
                <a:cs typeface="Courier"/>
              </a:rPr>
              <a:t>static </a:t>
            </a:r>
            <a:r>
              <a:rPr lang="en-US" sz="2400" dirty="0" err="1">
                <a:cs typeface="Courier"/>
              </a:rPr>
              <a:t>int</a:t>
            </a:r>
            <a:r>
              <a:rPr lang="en-US" sz="2400" dirty="0">
                <a:cs typeface="Courier"/>
              </a:rPr>
              <a:t> </a:t>
            </a:r>
            <a:r>
              <a:rPr lang="en-US" sz="2400" dirty="0" err="1">
                <a:cs typeface="Courier"/>
              </a:rPr>
              <a:t>ide_wait_ready</a:t>
            </a:r>
            <a:r>
              <a:rPr lang="en-US" sz="2400" dirty="0">
                <a:cs typeface="Courier"/>
              </a:rPr>
              <a:t>() {</a:t>
            </a:r>
          </a:p>
          <a:p>
            <a:pPr marL="0" indent="0">
              <a:buFont typeface="Arial" panose="020B0604020202020204" pitchFamily="34" charset="0"/>
              <a:buNone/>
              <a:defRPr/>
            </a:pPr>
            <a:r>
              <a:rPr lang="en-US" sz="2400" dirty="0">
                <a:cs typeface="Courier"/>
              </a:rPr>
              <a:t>	while (((</a:t>
            </a:r>
            <a:r>
              <a:rPr lang="en-US" sz="2400" dirty="0" err="1">
                <a:cs typeface="Courier"/>
              </a:rPr>
              <a:t>int</a:t>
            </a:r>
            <a:r>
              <a:rPr lang="en-US" sz="2400" dirty="0">
                <a:cs typeface="Courier"/>
              </a:rPr>
              <a:t> r = </a:t>
            </a:r>
            <a:r>
              <a:rPr lang="en-US" sz="2400" dirty="0" err="1">
                <a:cs typeface="Courier"/>
              </a:rPr>
              <a:t>inb</a:t>
            </a:r>
            <a:r>
              <a:rPr lang="en-US" sz="2400" dirty="0">
                <a:cs typeface="Courier"/>
              </a:rPr>
              <a:t>(0x1f7)) &amp; IDE_BSY) || </a:t>
            </a:r>
          </a:p>
          <a:p>
            <a:pPr marL="0" indent="0">
              <a:buFont typeface="Arial" panose="020B0604020202020204" pitchFamily="34" charset="0"/>
              <a:buNone/>
              <a:defRPr/>
            </a:pPr>
            <a:r>
              <a:rPr lang="en-US" sz="2400" dirty="0">
                <a:cs typeface="Courier"/>
              </a:rPr>
              <a:t>        	!(r &amp; IDE_DRDY))</a:t>
            </a:r>
          </a:p>
          <a:p>
            <a:pPr marL="0" indent="0">
              <a:buFont typeface="Arial" panose="020B0604020202020204" pitchFamily="34" charset="0"/>
              <a:buNone/>
              <a:defRPr/>
            </a:pPr>
            <a:r>
              <a:rPr lang="en-US" sz="2400" dirty="0">
                <a:cs typeface="Courier"/>
              </a:rPr>
              <a:t>	; // loop until the drive isn’t busy</a:t>
            </a:r>
          </a:p>
          <a:p>
            <a:pPr marL="0" indent="0">
              <a:buFont typeface="Arial" panose="020B0604020202020204" pitchFamily="34" charset="0"/>
              <a:buNone/>
              <a:defRPr/>
            </a:pPr>
            <a:r>
              <a:rPr lang="en-US" sz="2400" dirty="0">
                <a:cs typeface="Courier"/>
              </a:rPr>
              <a:t>	}</a:t>
            </a:r>
          </a:p>
          <a:p>
            <a:pPr>
              <a:defRPr/>
            </a:pPr>
            <a:endParaRPr lang="en-US" dirty="0"/>
          </a:p>
        </p:txBody>
      </p:sp>
      <p:sp>
        <p:nvSpPr>
          <p:cNvPr id="40965" name="Slide Number Placeholder 4">
            <a:extLst>
              <a:ext uri="{FF2B5EF4-FFF2-40B4-BE49-F238E27FC236}">
                <a16:creationId xmlns:a16="http://schemas.microsoft.com/office/drawing/2014/main" id="{F20872D7-E07D-BB20-BFAB-04D89B16B9F0}"/>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40</a:t>
            </a:fld>
            <a:endParaRPr lang="en-AU" altLang="en-US" sz="1200">
              <a:solidFill>
                <a:srgbClr val="898989"/>
              </a:solidFill>
            </a:endParaRPr>
          </a:p>
        </p:txBody>
      </p:sp>
      <p:sp>
        <p:nvSpPr>
          <p:cNvPr id="2" name="Content Placeholder 2">
            <a:extLst>
              <a:ext uri="{FF2B5EF4-FFF2-40B4-BE49-F238E27FC236}">
                <a16:creationId xmlns:a16="http://schemas.microsoft.com/office/drawing/2014/main" id="{53593458-5DCF-01A5-4731-9F2206BFBF21}"/>
              </a:ext>
            </a:extLst>
          </p:cNvPr>
          <p:cNvSpPr txBox="1">
            <a:spLocks/>
          </p:cNvSpPr>
          <p:nvPr/>
        </p:nvSpPr>
        <p:spPr>
          <a:xfrm>
            <a:off x="5850859" y="1093152"/>
            <a:ext cx="6107461" cy="539496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altLang="en-US" sz="1800" dirty="0">
                <a:ea typeface="Courier"/>
                <a:cs typeface="Courier"/>
              </a:rPr>
              <a:t>void </a:t>
            </a:r>
            <a:r>
              <a:rPr lang="en-US" altLang="en-US" sz="1800" dirty="0" err="1">
                <a:ea typeface="Courier"/>
                <a:cs typeface="Courier"/>
              </a:rPr>
              <a:t>ide_intr</a:t>
            </a:r>
            <a:r>
              <a:rPr lang="en-US" altLang="en-US" sz="1800" dirty="0">
                <a:ea typeface="Courier"/>
                <a:cs typeface="Courier"/>
              </a:rPr>
              <a:t>() {</a:t>
            </a:r>
          </a:p>
          <a:p>
            <a:pPr marL="0" indent="0">
              <a:buFont typeface="Arial" panose="020B0604020202020204" pitchFamily="34" charset="0"/>
              <a:buNone/>
            </a:pPr>
            <a:r>
              <a:rPr lang="en-US" altLang="en-US" sz="1800" dirty="0">
                <a:ea typeface="Courier"/>
                <a:cs typeface="Courier"/>
              </a:rPr>
              <a:t>   struct </a:t>
            </a:r>
            <a:r>
              <a:rPr lang="en-US" altLang="en-US" sz="1800" dirty="0" err="1">
                <a:ea typeface="Courier"/>
                <a:cs typeface="Courier"/>
              </a:rPr>
              <a:t>buf</a:t>
            </a:r>
            <a:r>
              <a:rPr lang="en-US" altLang="en-US" sz="1800" dirty="0">
                <a:ea typeface="Courier"/>
                <a:cs typeface="Courier"/>
              </a:rPr>
              <a:t> *b;</a:t>
            </a:r>
          </a:p>
          <a:p>
            <a:pPr marL="0" indent="0">
              <a:buFont typeface="Arial" panose="020B0604020202020204" pitchFamily="34" charset="0"/>
              <a:buNone/>
            </a:pPr>
            <a:r>
              <a:rPr lang="en-US" altLang="en-US" sz="1800" dirty="0">
                <a:ea typeface="Courier"/>
                <a:cs typeface="Courier"/>
              </a:rPr>
              <a:t>   acquire(&amp;</a:t>
            </a:r>
            <a:r>
              <a:rPr lang="en-US" altLang="en-US" sz="1800" dirty="0" err="1">
                <a:ea typeface="Courier"/>
                <a:cs typeface="Courier"/>
              </a:rPr>
              <a:t>ide_lock</a:t>
            </a:r>
            <a:r>
              <a:rPr lang="en-US" altLang="en-US" sz="1800" dirty="0">
                <a:ea typeface="Courier"/>
                <a:cs typeface="Courier"/>
              </a:rPr>
              <a:t>);</a:t>
            </a:r>
          </a:p>
          <a:p>
            <a:pPr marL="0" indent="0">
              <a:buFont typeface="Arial" panose="020B0604020202020204" pitchFamily="34" charset="0"/>
              <a:buNone/>
            </a:pPr>
            <a:r>
              <a:rPr lang="en-US" altLang="en-US" sz="1800" dirty="0">
                <a:ea typeface="Courier"/>
                <a:cs typeface="Courier"/>
              </a:rPr>
              <a:t>   if (!(b-&gt;flags &amp; B_DIRTY) &amp;&amp; </a:t>
            </a:r>
            <a:r>
              <a:rPr lang="en-US" altLang="en-US" sz="1800" dirty="0" err="1">
                <a:ea typeface="Courier"/>
                <a:cs typeface="Courier"/>
              </a:rPr>
              <a:t>ide_wait_ready</a:t>
            </a:r>
            <a:r>
              <a:rPr lang="en-US" altLang="en-US" sz="1800" dirty="0">
                <a:ea typeface="Courier"/>
                <a:cs typeface="Courier"/>
              </a:rPr>
              <a:t>(1) &gt;= 0)</a:t>
            </a:r>
          </a:p>
          <a:p>
            <a:pPr marL="0" indent="0">
              <a:buFont typeface="Arial" panose="020B0604020202020204" pitchFamily="34" charset="0"/>
              <a:buNone/>
            </a:pPr>
            <a:r>
              <a:rPr lang="en-US" altLang="en-US" sz="1800" dirty="0">
                <a:ea typeface="Courier"/>
                <a:cs typeface="Courier"/>
              </a:rPr>
              <a:t>      </a:t>
            </a:r>
            <a:r>
              <a:rPr lang="en-US" altLang="en-US" sz="1800" dirty="0" err="1">
                <a:ea typeface="Courier"/>
                <a:cs typeface="Courier"/>
              </a:rPr>
              <a:t>insl</a:t>
            </a:r>
            <a:r>
              <a:rPr lang="en-US" altLang="en-US" sz="1800" dirty="0">
                <a:ea typeface="Courier"/>
                <a:cs typeface="Courier"/>
              </a:rPr>
              <a:t>(0x1f0, b-&gt;data, 512/4); // if READ: get data</a:t>
            </a:r>
          </a:p>
          <a:p>
            <a:pPr marL="0" indent="0">
              <a:buFont typeface="Arial" panose="020B0604020202020204" pitchFamily="34" charset="0"/>
              <a:buNone/>
            </a:pPr>
            <a:r>
              <a:rPr lang="es-ES_tradnl" altLang="en-US" sz="1800" dirty="0">
                <a:ea typeface="Courier"/>
                <a:cs typeface="Courier"/>
              </a:rPr>
              <a:t>   b-&gt;</a:t>
            </a:r>
            <a:r>
              <a:rPr lang="es-ES_tradnl" altLang="en-US" sz="1800" dirty="0" err="1">
                <a:ea typeface="Courier"/>
                <a:cs typeface="Courier"/>
              </a:rPr>
              <a:t>flags</a:t>
            </a:r>
            <a:r>
              <a:rPr lang="es-ES_tradnl" altLang="en-US" sz="1800" dirty="0">
                <a:ea typeface="Courier"/>
                <a:cs typeface="Courier"/>
              </a:rPr>
              <a:t> |= B_VALID;</a:t>
            </a:r>
          </a:p>
          <a:p>
            <a:pPr marL="0" indent="0">
              <a:buFont typeface="Arial" panose="020B0604020202020204" pitchFamily="34" charset="0"/>
              <a:buNone/>
            </a:pPr>
            <a:r>
              <a:rPr lang="en-US" altLang="en-US" sz="1800" dirty="0">
                <a:ea typeface="Courier"/>
                <a:cs typeface="Courier"/>
              </a:rPr>
              <a:t>   b-&gt;flags &amp;= ˜B_DIRTY;</a:t>
            </a:r>
          </a:p>
          <a:p>
            <a:pPr marL="0" indent="0">
              <a:buFont typeface="Arial" panose="020B0604020202020204" pitchFamily="34" charset="0"/>
              <a:buNone/>
            </a:pPr>
            <a:r>
              <a:rPr lang="en-US" altLang="en-US" sz="1800" dirty="0">
                <a:ea typeface="Courier"/>
                <a:cs typeface="Courier"/>
              </a:rPr>
              <a:t>   wakeup(b); // wake waiting process</a:t>
            </a:r>
          </a:p>
          <a:p>
            <a:pPr marL="0" indent="0">
              <a:buFont typeface="Arial" panose="020B0604020202020204" pitchFamily="34" charset="0"/>
              <a:buNone/>
            </a:pPr>
            <a:r>
              <a:rPr lang="en-US" altLang="en-US" sz="1800" dirty="0">
                <a:ea typeface="Courier"/>
                <a:cs typeface="Courier"/>
              </a:rPr>
              <a:t>   if ((</a:t>
            </a:r>
            <a:r>
              <a:rPr lang="en-US" altLang="en-US" sz="1800" dirty="0" err="1">
                <a:ea typeface="Courier"/>
                <a:cs typeface="Courier"/>
              </a:rPr>
              <a:t>ide_queue</a:t>
            </a:r>
            <a:r>
              <a:rPr lang="en-US" altLang="en-US" sz="1800" dirty="0">
                <a:ea typeface="Courier"/>
                <a:cs typeface="Courier"/>
              </a:rPr>
              <a:t> = b-&gt;</a:t>
            </a:r>
            <a:r>
              <a:rPr lang="en-US" altLang="en-US" sz="1800" dirty="0" err="1">
                <a:ea typeface="Courier"/>
                <a:cs typeface="Courier"/>
              </a:rPr>
              <a:t>qnext</a:t>
            </a:r>
            <a:r>
              <a:rPr lang="en-US" altLang="en-US" sz="1800" dirty="0">
                <a:ea typeface="Courier"/>
                <a:cs typeface="Courier"/>
              </a:rPr>
              <a:t>) != 0) // start next request</a:t>
            </a:r>
          </a:p>
          <a:p>
            <a:pPr marL="0" indent="0">
              <a:buFont typeface="Arial" panose="020B0604020202020204" pitchFamily="34" charset="0"/>
              <a:buNone/>
            </a:pPr>
            <a:r>
              <a:rPr lang="en-US" altLang="en-US" sz="1800" dirty="0">
                <a:ea typeface="Courier"/>
                <a:cs typeface="Courier"/>
              </a:rPr>
              <a:t>      </a:t>
            </a:r>
            <a:r>
              <a:rPr lang="en-US" altLang="en-US" sz="1800" dirty="0" err="1">
                <a:ea typeface="Courier"/>
                <a:cs typeface="Courier"/>
              </a:rPr>
              <a:t>ide_start_request</a:t>
            </a:r>
            <a:r>
              <a:rPr lang="en-US" altLang="en-US" sz="1800" dirty="0">
                <a:ea typeface="Courier"/>
                <a:cs typeface="Courier"/>
              </a:rPr>
              <a:t>(</a:t>
            </a:r>
            <a:r>
              <a:rPr lang="en-US" altLang="en-US" sz="1800" dirty="0" err="1">
                <a:ea typeface="Courier"/>
                <a:cs typeface="Courier"/>
              </a:rPr>
              <a:t>ide_queue</a:t>
            </a:r>
            <a:r>
              <a:rPr lang="en-US" altLang="en-US" sz="1800" dirty="0">
                <a:ea typeface="Courier"/>
                <a:cs typeface="Courier"/>
              </a:rPr>
              <a:t>); // (if one exists)</a:t>
            </a:r>
          </a:p>
          <a:p>
            <a:pPr marL="0" indent="0">
              <a:buFont typeface="Arial" panose="020B0604020202020204" pitchFamily="34" charset="0"/>
              <a:buNone/>
            </a:pPr>
            <a:r>
              <a:rPr lang="en-US" altLang="en-US" sz="1800" dirty="0">
                <a:ea typeface="Courier"/>
                <a:cs typeface="Courier"/>
              </a:rPr>
              <a:t>   release(&amp;</a:t>
            </a:r>
            <a:r>
              <a:rPr lang="en-US" altLang="en-US" sz="1800" dirty="0" err="1">
                <a:ea typeface="Courier"/>
                <a:cs typeface="Courier"/>
              </a:rPr>
              <a:t>ide_lock</a:t>
            </a:r>
            <a:r>
              <a:rPr lang="en-US" altLang="en-US" sz="1800" dirty="0">
                <a:ea typeface="Courier"/>
                <a:cs typeface="Courier"/>
              </a:rPr>
              <a:t>);</a:t>
            </a:r>
          </a:p>
          <a:p>
            <a:pPr marL="0" indent="0">
              <a:buFont typeface="Arial" panose="020B0604020202020204" pitchFamily="34" charset="0"/>
              <a:buNone/>
            </a:pPr>
            <a:r>
              <a:rPr lang="en-US" altLang="en-US" sz="1800" dirty="0">
                <a:ea typeface="Courier"/>
                <a:cs typeface="Courier"/>
              </a:rPr>
              <a:t>}</a:t>
            </a:r>
          </a:p>
          <a:p>
            <a:pPr marL="0" indent="0">
              <a:buFont typeface="Arial" panose="020B0604020202020204" pitchFamily="34" charset="0"/>
              <a:buNone/>
            </a:pPr>
            <a:endParaRPr lang="en-US" alt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01BD0-9FFB-97DA-6C25-9408F0C6A996}"/>
              </a:ext>
            </a:extLst>
          </p:cNvPr>
          <p:cNvSpPr>
            <a:spLocks noGrp="1"/>
          </p:cNvSpPr>
          <p:nvPr>
            <p:ph idx="1"/>
          </p:nvPr>
        </p:nvSpPr>
        <p:spPr>
          <a:xfrm>
            <a:off x="721360" y="690880"/>
            <a:ext cx="5273039" cy="5476240"/>
          </a:xfrm>
        </p:spPr>
        <p:txBody>
          <a:bodyPr>
            <a:normAutofit fontScale="85000" lnSpcReduction="20000"/>
          </a:bodyPr>
          <a:lstStyle/>
          <a:p>
            <a:pPr marL="0" indent="0">
              <a:buFont typeface="Arial" panose="020B0604020202020204" pitchFamily="34" charset="0"/>
              <a:buNone/>
              <a:defRPr/>
            </a:pPr>
            <a:r>
              <a:rPr lang="en-US" sz="2400" dirty="0"/>
              <a:t>void </a:t>
            </a:r>
            <a:r>
              <a:rPr lang="en-US" sz="2400" dirty="0" err="1"/>
              <a:t>ide_rw</a:t>
            </a:r>
            <a:r>
              <a:rPr lang="en-US" sz="2400" dirty="0"/>
              <a:t>(</a:t>
            </a:r>
            <a:r>
              <a:rPr lang="en-US" sz="2400" dirty="0" err="1"/>
              <a:t>struct</a:t>
            </a:r>
            <a:r>
              <a:rPr lang="en-US" sz="2400" dirty="0"/>
              <a:t> </a:t>
            </a:r>
            <a:r>
              <a:rPr lang="en-US" sz="2400" dirty="0" err="1"/>
              <a:t>buf</a:t>
            </a:r>
            <a:r>
              <a:rPr lang="en-US" sz="2400" dirty="0"/>
              <a:t> *b) {</a:t>
            </a:r>
          </a:p>
          <a:p>
            <a:pPr marL="0" indent="0">
              <a:buFont typeface="Arial" panose="020B0604020202020204" pitchFamily="34" charset="0"/>
              <a:buNone/>
              <a:defRPr/>
            </a:pPr>
            <a:r>
              <a:rPr lang="en-US" sz="2400" dirty="0"/>
              <a:t>   acquire(&amp;</a:t>
            </a:r>
            <a:r>
              <a:rPr lang="en-US" sz="2400" dirty="0" err="1"/>
              <a:t>ide_lock</a:t>
            </a:r>
            <a:r>
              <a:rPr lang="en-US" sz="2400" dirty="0"/>
              <a:t>);</a:t>
            </a:r>
          </a:p>
          <a:p>
            <a:pPr marL="0" indent="0">
              <a:buFont typeface="Arial" panose="020B0604020202020204" pitchFamily="34" charset="0"/>
              <a:buNone/>
              <a:defRPr/>
            </a:pPr>
            <a:r>
              <a:rPr lang="en-US" sz="2400" dirty="0"/>
              <a:t>   for (</a:t>
            </a:r>
            <a:r>
              <a:rPr lang="en-US" sz="2400" dirty="0" err="1"/>
              <a:t>struct</a:t>
            </a:r>
            <a:r>
              <a:rPr lang="en-US" sz="2400" dirty="0"/>
              <a:t> </a:t>
            </a:r>
            <a:r>
              <a:rPr lang="en-US" sz="2400" dirty="0" err="1"/>
              <a:t>buf</a:t>
            </a:r>
            <a:r>
              <a:rPr lang="en-US" sz="2400" dirty="0"/>
              <a:t> **pp = &amp;</a:t>
            </a:r>
            <a:r>
              <a:rPr lang="en-US" sz="2400" dirty="0" err="1"/>
              <a:t>ide_queue</a:t>
            </a:r>
            <a:r>
              <a:rPr lang="en-US" sz="2400" dirty="0"/>
              <a:t>; *pp; pp=&amp;(*pp)-&gt;</a:t>
            </a:r>
            <a:r>
              <a:rPr lang="en-US" sz="2400" dirty="0" err="1"/>
              <a:t>qnext</a:t>
            </a:r>
            <a:r>
              <a:rPr lang="en-US" sz="2400" dirty="0"/>
              <a:t>)</a:t>
            </a:r>
          </a:p>
          <a:p>
            <a:pPr marL="0" indent="0">
              <a:buFont typeface="Arial" panose="020B0604020202020204" pitchFamily="34" charset="0"/>
              <a:buNone/>
              <a:defRPr/>
            </a:pPr>
            <a:r>
              <a:rPr lang="en-US" sz="2400" dirty="0"/>
              <a:t>   ; // walk queue</a:t>
            </a:r>
          </a:p>
          <a:p>
            <a:pPr marL="0" indent="0">
              <a:buFont typeface="Arial" panose="020B0604020202020204" pitchFamily="34" charset="0"/>
              <a:buNone/>
              <a:defRPr/>
            </a:pPr>
            <a:r>
              <a:rPr lang="en-US" sz="2400" dirty="0"/>
              <a:t>   *pp = b; // add request to end</a:t>
            </a:r>
          </a:p>
          <a:p>
            <a:pPr marL="0" indent="0">
              <a:buFont typeface="Arial" panose="020B0604020202020204" pitchFamily="34" charset="0"/>
              <a:buNone/>
              <a:defRPr/>
            </a:pPr>
            <a:r>
              <a:rPr lang="en-US" sz="2400" dirty="0"/>
              <a:t>   if (</a:t>
            </a:r>
            <a:r>
              <a:rPr lang="en-US" sz="2400" dirty="0" err="1"/>
              <a:t>ide_queue</a:t>
            </a:r>
            <a:r>
              <a:rPr lang="en-US" sz="2400" dirty="0"/>
              <a:t> == b) // if q is empty</a:t>
            </a:r>
          </a:p>
          <a:p>
            <a:pPr marL="0" indent="0">
              <a:buFont typeface="Arial" panose="020B0604020202020204" pitchFamily="34" charset="0"/>
              <a:buNone/>
              <a:defRPr/>
            </a:pPr>
            <a:r>
              <a:rPr lang="en-US" sz="2400" dirty="0"/>
              <a:t>      </a:t>
            </a:r>
            <a:r>
              <a:rPr lang="en-US" sz="2400" dirty="0" err="1"/>
              <a:t>ide_start_request</a:t>
            </a:r>
            <a:r>
              <a:rPr lang="en-US" sz="2400" dirty="0"/>
              <a:t>(b); // send </a:t>
            </a:r>
            <a:r>
              <a:rPr lang="en-US" sz="2400" dirty="0" err="1"/>
              <a:t>req</a:t>
            </a:r>
            <a:r>
              <a:rPr lang="en-US" sz="2400" dirty="0"/>
              <a:t> to disk</a:t>
            </a:r>
          </a:p>
          <a:p>
            <a:pPr marL="0" indent="0">
              <a:buFont typeface="Arial" panose="020B0604020202020204" pitchFamily="34" charset="0"/>
              <a:buNone/>
              <a:defRPr/>
            </a:pPr>
            <a:r>
              <a:rPr lang="en-US" sz="2400" dirty="0"/>
              <a:t>   while ((b-&gt;flags &amp; (B_VALID|B_DIRTY)) != B_VALID)</a:t>
            </a:r>
          </a:p>
          <a:p>
            <a:pPr marL="0" indent="0">
              <a:buFont typeface="Arial" panose="020B0604020202020204" pitchFamily="34" charset="0"/>
              <a:buNone/>
              <a:defRPr/>
            </a:pPr>
            <a:r>
              <a:rPr lang="en-US" sz="2400" dirty="0"/>
              <a:t>      sleep(b, &amp;</a:t>
            </a:r>
            <a:r>
              <a:rPr lang="en-US" sz="2400" dirty="0" err="1"/>
              <a:t>ide_lock</a:t>
            </a:r>
            <a:r>
              <a:rPr lang="en-US" sz="2400" dirty="0"/>
              <a:t>); // wait for completion</a:t>
            </a:r>
          </a:p>
          <a:p>
            <a:pPr marL="0" indent="0">
              <a:buFont typeface="Arial" panose="020B0604020202020204" pitchFamily="34" charset="0"/>
              <a:buNone/>
              <a:defRPr/>
            </a:pPr>
            <a:r>
              <a:rPr lang="en-US" sz="2400" dirty="0"/>
              <a:t>   release(&amp;</a:t>
            </a:r>
            <a:r>
              <a:rPr lang="en-US" sz="2400" dirty="0" err="1"/>
              <a:t>ide_lock</a:t>
            </a:r>
            <a:r>
              <a:rPr lang="en-US" sz="2400" dirty="0"/>
              <a:t>);</a:t>
            </a:r>
          </a:p>
          <a:p>
            <a:pPr marL="0" indent="0">
              <a:buFont typeface="Arial" panose="020B0604020202020204" pitchFamily="34" charset="0"/>
              <a:buNone/>
              <a:defRPr/>
            </a:pPr>
            <a:r>
              <a:rPr lang="en-US" sz="2400" dirty="0"/>
              <a:t>}</a:t>
            </a:r>
          </a:p>
          <a:p>
            <a:pPr>
              <a:defRPr/>
            </a:pPr>
            <a:endParaRPr lang="en-US" dirty="0"/>
          </a:p>
        </p:txBody>
      </p:sp>
      <p:sp>
        <p:nvSpPr>
          <p:cNvPr id="43013" name="Slide Number Placeholder 4">
            <a:extLst>
              <a:ext uri="{FF2B5EF4-FFF2-40B4-BE49-F238E27FC236}">
                <a16:creationId xmlns:a16="http://schemas.microsoft.com/office/drawing/2014/main" id="{2768621B-9432-F83F-AE39-26C0AC5DF532}"/>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smtClean="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defRPr/>
            </a:pPr>
            <a:fld id="{13925496-E073-4AB0-919D-BE33878E5AC8}" type="slidenum">
              <a:rPr lang="en-AU" altLang="en-US" smtClean="0"/>
              <a:pPr>
                <a:lnSpc>
                  <a:spcPct val="100000"/>
                </a:lnSpc>
                <a:spcBef>
                  <a:spcPct val="0"/>
                </a:spcBef>
                <a:buFontTx/>
                <a:buNone/>
                <a:defRPr/>
              </a:pPr>
              <a:t>41</a:t>
            </a:fld>
            <a:endParaRPr lang="en-AU" altLang="en-US" sz="1200">
              <a:solidFill>
                <a:srgbClr val="898989"/>
              </a:solidFill>
            </a:endParaRPr>
          </a:p>
        </p:txBody>
      </p:sp>
      <p:sp>
        <p:nvSpPr>
          <p:cNvPr id="2" name="Content Placeholder 2">
            <a:extLst>
              <a:ext uri="{FF2B5EF4-FFF2-40B4-BE49-F238E27FC236}">
                <a16:creationId xmlns:a16="http://schemas.microsoft.com/office/drawing/2014/main" id="{4F971252-18A7-FBEF-6E27-7300CB1238C6}"/>
              </a:ext>
            </a:extLst>
          </p:cNvPr>
          <p:cNvSpPr txBox="1">
            <a:spLocks/>
          </p:cNvSpPr>
          <p:nvPr/>
        </p:nvSpPr>
        <p:spPr>
          <a:xfrm>
            <a:off x="6348699" y="690880"/>
            <a:ext cx="6452901" cy="539496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altLang="en-US" sz="1800" dirty="0">
                <a:ea typeface="Courier"/>
                <a:cs typeface="Courier"/>
              </a:rPr>
              <a:t>void </a:t>
            </a:r>
            <a:r>
              <a:rPr lang="en-US" altLang="en-US" sz="1800" dirty="0" err="1">
                <a:ea typeface="Courier"/>
                <a:cs typeface="Courier"/>
              </a:rPr>
              <a:t>ide_intr</a:t>
            </a:r>
            <a:r>
              <a:rPr lang="en-US" altLang="en-US" sz="1800" dirty="0">
                <a:ea typeface="Courier"/>
                <a:cs typeface="Courier"/>
              </a:rPr>
              <a:t>() {</a:t>
            </a:r>
          </a:p>
          <a:p>
            <a:pPr marL="0" indent="0">
              <a:buFont typeface="Arial" panose="020B0604020202020204" pitchFamily="34" charset="0"/>
              <a:buNone/>
            </a:pPr>
            <a:r>
              <a:rPr lang="en-US" altLang="en-US" sz="1800" dirty="0">
                <a:ea typeface="Courier"/>
                <a:cs typeface="Courier"/>
              </a:rPr>
              <a:t>   struct </a:t>
            </a:r>
            <a:r>
              <a:rPr lang="en-US" altLang="en-US" sz="1800" dirty="0" err="1">
                <a:ea typeface="Courier"/>
                <a:cs typeface="Courier"/>
              </a:rPr>
              <a:t>buf</a:t>
            </a:r>
            <a:r>
              <a:rPr lang="en-US" altLang="en-US" sz="1800" dirty="0">
                <a:ea typeface="Courier"/>
                <a:cs typeface="Courier"/>
              </a:rPr>
              <a:t> *b;</a:t>
            </a:r>
          </a:p>
          <a:p>
            <a:pPr marL="0" indent="0">
              <a:buFont typeface="Arial" panose="020B0604020202020204" pitchFamily="34" charset="0"/>
              <a:buNone/>
            </a:pPr>
            <a:r>
              <a:rPr lang="en-US" altLang="en-US" sz="1800" dirty="0">
                <a:ea typeface="Courier"/>
                <a:cs typeface="Courier"/>
              </a:rPr>
              <a:t>   acquire(&amp;</a:t>
            </a:r>
            <a:r>
              <a:rPr lang="en-US" altLang="en-US" sz="1800" dirty="0" err="1">
                <a:ea typeface="Courier"/>
                <a:cs typeface="Courier"/>
              </a:rPr>
              <a:t>ide_lock</a:t>
            </a:r>
            <a:r>
              <a:rPr lang="en-US" altLang="en-US" sz="1800" dirty="0">
                <a:ea typeface="Courier"/>
                <a:cs typeface="Courier"/>
              </a:rPr>
              <a:t>);</a:t>
            </a:r>
          </a:p>
          <a:p>
            <a:pPr marL="0" indent="0">
              <a:buFont typeface="Arial" panose="020B0604020202020204" pitchFamily="34" charset="0"/>
              <a:buNone/>
            </a:pPr>
            <a:r>
              <a:rPr lang="en-US" altLang="en-US" sz="1800" dirty="0">
                <a:ea typeface="Courier"/>
                <a:cs typeface="Courier"/>
              </a:rPr>
              <a:t>   if (!(b-&gt;flags &amp; B_DIRTY) &amp;&amp; </a:t>
            </a:r>
            <a:r>
              <a:rPr lang="en-US" altLang="en-US" sz="1800" dirty="0" err="1">
                <a:ea typeface="Courier"/>
                <a:cs typeface="Courier"/>
              </a:rPr>
              <a:t>ide_wait_ready</a:t>
            </a:r>
            <a:r>
              <a:rPr lang="en-US" altLang="en-US" sz="1800" dirty="0">
                <a:ea typeface="Courier"/>
                <a:cs typeface="Courier"/>
              </a:rPr>
              <a:t>(1) &gt;= 0)</a:t>
            </a:r>
          </a:p>
          <a:p>
            <a:pPr marL="0" indent="0">
              <a:buFont typeface="Arial" panose="020B0604020202020204" pitchFamily="34" charset="0"/>
              <a:buNone/>
            </a:pPr>
            <a:r>
              <a:rPr lang="en-US" altLang="en-US" sz="1800" dirty="0">
                <a:ea typeface="Courier"/>
                <a:cs typeface="Courier"/>
              </a:rPr>
              <a:t>      </a:t>
            </a:r>
            <a:r>
              <a:rPr lang="en-US" altLang="en-US" sz="1800" dirty="0" err="1">
                <a:ea typeface="Courier"/>
                <a:cs typeface="Courier"/>
              </a:rPr>
              <a:t>insl</a:t>
            </a:r>
            <a:r>
              <a:rPr lang="en-US" altLang="en-US" sz="1800" dirty="0">
                <a:ea typeface="Courier"/>
                <a:cs typeface="Courier"/>
              </a:rPr>
              <a:t>(0x1f0, b-&gt;data, 512/4); // if READ: get data</a:t>
            </a:r>
          </a:p>
          <a:p>
            <a:pPr marL="0" indent="0">
              <a:buFont typeface="Arial" panose="020B0604020202020204" pitchFamily="34" charset="0"/>
              <a:buNone/>
            </a:pPr>
            <a:r>
              <a:rPr lang="es-ES_tradnl" altLang="en-US" sz="1800" dirty="0">
                <a:ea typeface="Courier"/>
                <a:cs typeface="Courier"/>
              </a:rPr>
              <a:t>   b-&gt;</a:t>
            </a:r>
            <a:r>
              <a:rPr lang="es-ES_tradnl" altLang="en-US" sz="1800" dirty="0" err="1">
                <a:ea typeface="Courier"/>
                <a:cs typeface="Courier"/>
              </a:rPr>
              <a:t>flags</a:t>
            </a:r>
            <a:r>
              <a:rPr lang="es-ES_tradnl" altLang="en-US" sz="1800" dirty="0">
                <a:ea typeface="Courier"/>
                <a:cs typeface="Courier"/>
              </a:rPr>
              <a:t> |= B_VALID;</a:t>
            </a:r>
          </a:p>
          <a:p>
            <a:pPr marL="0" indent="0">
              <a:buFont typeface="Arial" panose="020B0604020202020204" pitchFamily="34" charset="0"/>
              <a:buNone/>
            </a:pPr>
            <a:r>
              <a:rPr lang="en-US" altLang="en-US" sz="1800" dirty="0">
                <a:ea typeface="Courier"/>
                <a:cs typeface="Courier"/>
              </a:rPr>
              <a:t>   b-&gt;flags &amp;= ˜B_DIRTY;</a:t>
            </a:r>
          </a:p>
          <a:p>
            <a:pPr marL="0" indent="0">
              <a:buFont typeface="Arial" panose="020B0604020202020204" pitchFamily="34" charset="0"/>
              <a:buNone/>
            </a:pPr>
            <a:r>
              <a:rPr lang="en-US" altLang="en-US" sz="1800" dirty="0">
                <a:ea typeface="Courier"/>
                <a:cs typeface="Courier"/>
              </a:rPr>
              <a:t>   wakeup(b); // wake waiting process</a:t>
            </a:r>
          </a:p>
          <a:p>
            <a:pPr marL="0" indent="0">
              <a:buFont typeface="Arial" panose="020B0604020202020204" pitchFamily="34" charset="0"/>
              <a:buNone/>
            </a:pPr>
            <a:r>
              <a:rPr lang="en-US" altLang="en-US" sz="1800" dirty="0">
                <a:ea typeface="Courier"/>
                <a:cs typeface="Courier"/>
              </a:rPr>
              <a:t>   if ((</a:t>
            </a:r>
            <a:r>
              <a:rPr lang="en-US" altLang="en-US" sz="1800" dirty="0" err="1">
                <a:ea typeface="Courier"/>
                <a:cs typeface="Courier"/>
              </a:rPr>
              <a:t>ide_queue</a:t>
            </a:r>
            <a:r>
              <a:rPr lang="en-US" altLang="en-US" sz="1800" dirty="0">
                <a:ea typeface="Courier"/>
                <a:cs typeface="Courier"/>
              </a:rPr>
              <a:t> = b-&gt;</a:t>
            </a:r>
            <a:r>
              <a:rPr lang="en-US" altLang="en-US" sz="1800" dirty="0" err="1">
                <a:ea typeface="Courier"/>
                <a:cs typeface="Courier"/>
              </a:rPr>
              <a:t>qnext</a:t>
            </a:r>
            <a:r>
              <a:rPr lang="en-US" altLang="en-US" sz="1800" dirty="0">
                <a:ea typeface="Courier"/>
                <a:cs typeface="Courier"/>
              </a:rPr>
              <a:t>) != 0) // start next request</a:t>
            </a:r>
          </a:p>
          <a:p>
            <a:pPr marL="0" indent="0">
              <a:buFont typeface="Arial" panose="020B0604020202020204" pitchFamily="34" charset="0"/>
              <a:buNone/>
            </a:pPr>
            <a:r>
              <a:rPr lang="en-US" altLang="en-US" sz="1800" dirty="0">
                <a:ea typeface="Courier"/>
                <a:cs typeface="Courier"/>
              </a:rPr>
              <a:t>      </a:t>
            </a:r>
            <a:r>
              <a:rPr lang="en-US" altLang="en-US" sz="1800" dirty="0" err="1">
                <a:ea typeface="Courier"/>
                <a:cs typeface="Courier"/>
              </a:rPr>
              <a:t>ide_start_request</a:t>
            </a:r>
            <a:r>
              <a:rPr lang="en-US" altLang="en-US" sz="1800" dirty="0">
                <a:ea typeface="Courier"/>
                <a:cs typeface="Courier"/>
              </a:rPr>
              <a:t>(</a:t>
            </a:r>
            <a:r>
              <a:rPr lang="en-US" altLang="en-US" sz="1800" dirty="0" err="1">
                <a:ea typeface="Courier"/>
                <a:cs typeface="Courier"/>
              </a:rPr>
              <a:t>ide_queue</a:t>
            </a:r>
            <a:r>
              <a:rPr lang="en-US" altLang="en-US" sz="1800" dirty="0">
                <a:ea typeface="Courier"/>
                <a:cs typeface="Courier"/>
              </a:rPr>
              <a:t>); // (if one exists)</a:t>
            </a:r>
          </a:p>
          <a:p>
            <a:pPr marL="0" indent="0">
              <a:buFont typeface="Arial" panose="020B0604020202020204" pitchFamily="34" charset="0"/>
              <a:buNone/>
            </a:pPr>
            <a:r>
              <a:rPr lang="en-US" altLang="en-US" sz="1800" dirty="0">
                <a:ea typeface="Courier"/>
                <a:cs typeface="Courier"/>
              </a:rPr>
              <a:t>   release(&amp;</a:t>
            </a:r>
            <a:r>
              <a:rPr lang="en-US" altLang="en-US" sz="1800" dirty="0" err="1">
                <a:ea typeface="Courier"/>
                <a:cs typeface="Courier"/>
              </a:rPr>
              <a:t>ide_lock</a:t>
            </a:r>
            <a:r>
              <a:rPr lang="en-US" altLang="en-US" sz="1800" dirty="0">
                <a:ea typeface="Courier"/>
                <a:cs typeface="Courier"/>
              </a:rPr>
              <a:t>);</a:t>
            </a:r>
          </a:p>
          <a:p>
            <a:pPr marL="0" indent="0">
              <a:buFont typeface="Arial" panose="020B0604020202020204" pitchFamily="34" charset="0"/>
              <a:buNone/>
            </a:pPr>
            <a:r>
              <a:rPr lang="en-US" altLang="en-US" sz="1800" dirty="0">
                <a:ea typeface="Courier"/>
                <a:cs typeface="Courier"/>
              </a:rPr>
              <a:t>}</a:t>
            </a:r>
          </a:p>
          <a:p>
            <a:pPr marL="0" indent="0">
              <a:buFont typeface="Arial" panose="020B0604020202020204" pitchFamily="34" charset="0"/>
              <a:buNone/>
            </a:pPr>
            <a:endParaRPr lang="en-US" alt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42</a:t>
            </a:fld>
            <a:endParaRPr lang="en-IN"/>
          </a:p>
        </p:txBody>
      </p:sp>
      <p:sp>
        <p:nvSpPr>
          <p:cNvPr id="5" name="Rounded Rectangle 4">
            <a:extLst>
              <a:ext uri="{FF2B5EF4-FFF2-40B4-BE49-F238E27FC236}">
                <a16:creationId xmlns:a16="http://schemas.microsoft.com/office/drawing/2014/main"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379" y="255879"/>
            <a:ext cx="4420901" cy="719481"/>
          </a:xfrm>
        </p:spPr>
        <p:txBody>
          <a:bodyPr>
            <a:noAutofit/>
          </a:bodyPr>
          <a:lstStyle/>
          <a:p>
            <a:r>
              <a:rPr lang="en-US" b="1" dirty="0">
                <a:solidFill>
                  <a:srgbClr val="FF0000"/>
                </a:solidFill>
                <a:cs typeface="Times New Roman" pitchFamily="18" charset="0"/>
              </a:rPr>
              <a:t>Shared Devices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452880" y="1571588"/>
            <a:ext cx="10607040" cy="5286412"/>
          </a:xfrm>
        </p:spPr>
        <p:txBody>
          <a:bodyPr>
            <a:normAutofit/>
          </a:bodyPr>
          <a:lstStyle/>
          <a:p>
            <a:pPr algn="just"/>
            <a:r>
              <a:rPr lang="en-US" sz="2800" dirty="0">
                <a:cs typeface="Times New Roman" pitchFamily="18" charset="0"/>
              </a:rPr>
              <a:t>Some devices such as disks, drums, and most other Direct Access Storage Devices (DASD) may be shared concurrently by several processes.</a:t>
            </a:r>
          </a:p>
          <a:p>
            <a:pPr algn="just"/>
            <a:r>
              <a:rPr lang="en-US" sz="2800" dirty="0">
                <a:cs typeface="Times New Roman" pitchFamily="18" charset="0"/>
              </a:rPr>
              <a:t> Essentially, several processes can read from a single disk at the same time.</a:t>
            </a:r>
          </a:p>
          <a:p>
            <a:pPr algn="just"/>
            <a:r>
              <a:rPr lang="en-US" sz="2800" dirty="0">
                <a:cs typeface="Times New Roman" pitchFamily="18" charset="0"/>
              </a:rPr>
              <a:t>Process request is to be satisfied first based on (1) a priority list or (2) the objective of achieving improved system 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440" y="297663"/>
            <a:ext cx="4328160" cy="868346"/>
          </a:xfrm>
        </p:spPr>
        <p:txBody>
          <a:bodyPr/>
          <a:lstStyle/>
          <a:p>
            <a:r>
              <a:rPr lang="en-US" b="1" dirty="0">
                <a:solidFill>
                  <a:srgbClr val="FF0000"/>
                </a:solidFill>
                <a:cs typeface="Times New Roman" pitchFamily="18" charset="0"/>
              </a:rPr>
              <a:t>VIRTUAL DEVICES</a:t>
            </a:r>
          </a:p>
        </p:txBody>
      </p:sp>
      <p:sp>
        <p:nvSpPr>
          <p:cNvPr id="3" name="Content Placeholder 2"/>
          <p:cNvSpPr>
            <a:spLocks noGrp="1"/>
          </p:cNvSpPr>
          <p:nvPr>
            <p:ph idx="1"/>
          </p:nvPr>
        </p:nvSpPr>
        <p:spPr>
          <a:xfrm>
            <a:off x="1270000" y="1529701"/>
            <a:ext cx="10688320" cy="4840303"/>
          </a:xfrm>
        </p:spPr>
        <p:txBody>
          <a:bodyPr>
            <a:normAutofit/>
          </a:bodyPr>
          <a:lstStyle/>
          <a:p>
            <a:pPr algn="just"/>
            <a:r>
              <a:rPr lang="en-US" sz="2400" dirty="0">
                <a:cs typeface="Times New Roman" pitchFamily="18" charset="0"/>
              </a:rPr>
              <a:t>These devices are a combination of the first two types and they are dedicated devices which are transformed into shared devices.</a:t>
            </a:r>
          </a:p>
          <a:p>
            <a:pPr algn="just"/>
            <a:r>
              <a:rPr lang="en-US" sz="2400" dirty="0">
                <a:cs typeface="Times New Roman" pitchFamily="18" charset="0"/>
              </a:rPr>
              <a:t> For example, a printer converted into a shareable device via a spooling program which re-routes all the print requests to a disk. A print job is not sent straight to the printer, instead, it goes to the disk(spool)until it is fully prepared with all the necessary sequences and formatting, and then it goes to the printers. This technique can transform one printer into several virtual printers which leads to better performance and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5819" y="580999"/>
            <a:ext cx="6778021" cy="1049235"/>
          </a:xfrm>
        </p:spPr>
        <p:txBody>
          <a:bodyPr>
            <a:normAutofit/>
          </a:bodyPr>
          <a:lstStyle/>
          <a:p>
            <a:r>
              <a:rPr lang="en-US" b="1" dirty="0">
                <a:solidFill>
                  <a:srgbClr val="FF0000"/>
                </a:solidFill>
                <a:cs typeface="Times New Roman" pitchFamily="18" charset="0"/>
              </a:rPr>
              <a:t>DEVICE CHARACTERISTICS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800" dirty="0">
                <a:cs typeface="Times New Roman" pitchFamily="18" charset="0"/>
              </a:rPr>
              <a:t>Hardware considerations</a:t>
            </a:r>
          </a:p>
          <a:p>
            <a:r>
              <a:rPr lang="en-US" sz="2800" dirty="0">
                <a:cs typeface="Times New Roman" pitchFamily="18" charset="0"/>
              </a:rPr>
              <a:t>Input or output devices</a:t>
            </a:r>
          </a:p>
          <a:p>
            <a:r>
              <a:rPr lang="en-US" sz="2800" dirty="0">
                <a:cs typeface="Times New Roman" pitchFamily="18" charset="0"/>
              </a:rPr>
              <a:t>Storage devices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276" y="355919"/>
            <a:ext cx="8229600" cy="939784"/>
          </a:xfrm>
        </p:spPr>
        <p:txBody>
          <a:bodyPr/>
          <a:lstStyle/>
          <a:p>
            <a:r>
              <a:rPr lang="en-US" b="1" dirty="0">
                <a:solidFill>
                  <a:srgbClr val="FF0000"/>
                </a:solidFill>
              </a:rPr>
              <a:t>I/O DEVICES</a:t>
            </a:r>
          </a:p>
        </p:txBody>
      </p:sp>
      <p:sp>
        <p:nvSpPr>
          <p:cNvPr id="3" name="Content Placeholder 2"/>
          <p:cNvSpPr>
            <a:spLocks noGrp="1"/>
          </p:cNvSpPr>
          <p:nvPr>
            <p:ph idx="1"/>
          </p:nvPr>
        </p:nvSpPr>
        <p:spPr>
          <a:xfrm>
            <a:off x="1076960" y="1295703"/>
            <a:ext cx="10566400" cy="4911741"/>
          </a:xfrm>
        </p:spPr>
        <p:txBody>
          <a:bodyPr>
            <a:normAutofit/>
          </a:bodyPr>
          <a:lstStyle/>
          <a:p>
            <a:pPr algn="just">
              <a:buNone/>
            </a:pPr>
            <a:r>
              <a:rPr lang="en-US" sz="2400" dirty="0">
                <a:cs typeface="Times New Roman" pitchFamily="18" charset="0"/>
              </a:rPr>
              <a:t>The three main jobs of a computer are Input, Output, and Processing.</a:t>
            </a:r>
          </a:p>
          <a:p>
            <a:pPr algn="just"/>
            <a:r>
              <a:rPr lang="en-US" sz="2400" dirty="0">
                <a:cs typeface="Times New Roman" pitchFamily="18" charset="0"/>
              </a:rPr>
              <a:t> In most of the cases, the most important job is Input / Output, and the processing is simply incidental.</a:t>
            </a:r>
          </a:p>
          <a:p>
            <a:pPr algn="just"/>
            <a:r>
              <a:rPr lang="en-US" sz="2400" dirty="0">
                <a:cs typeface="Times New Roman" pitchFamily="18" charset="0"/>
              </a:rPr>
              <a:t> For an example, when we browse a web page or edit any file, our immediate attention is to read or enter some information, not for computing an answer.</a:t>
            </a:r>
          </a:p>
          <a:p>
            <a:pPr algn="just"/>
            <a:r>
              <a:rPr lang="en-US" sz="2400" dirty="0">
                <a:cs typeface="Times New Roman" pitchFamily="18" charset="0"/>
              </a:rPr>
              <a:t> The fundamental role of the operating system in computer Input / Output is to manage and organize I/O operations and all I/O devices.</a:t>
            </a:r>
          </a:p>
          <a:p>
            <a:pPr algn="just"/>
            <a:r>
              <a:rPr lang="en-US" sz="2400" dirty="0">
                <a:cs typeface="Times New Roman" pitchFamily="18" charset="0"/>
              </a:rPr>
              <a:t> The various devices that are connected to the computer need to be controlled and it is a key concern of operating-system designers.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1040" y="308141"/>
            <a:ext cx="4246880" cy="725470"/>
          </a:xfrm>
        </p:spPr>
        <p:txBody>
          <a:bodyPr>
            <a:normAutofit/>
          </a:bodyPr>
          <a:lstStyle/>
          <a:p>
            <a:r>
              <a:rPr lang="en-US" b="1" dirty="0">
                <a:solidFill>
                  <a:srgbClr val="FF0000"/>
                </a:solidFill>
              </a:rPr>
              <a:t>I/O HARDWARE</a:t>
            </a:r>
          </a:p>
        </p:txBody>
      </p:sp>
      <p:sp>
        <p:nvSpPr>
          <p:cNvPr id="3" name="Content Placeholder 2"/>
          <p:cNvSpPr>
            <a:spLocks noGrp="1"/>
          </p:cNvSpPr>
          <p:nvPr>
            <p:ph idx="1"/>
          </p:nvPr>
        </p:nvSpPr>
        <p:spPr>
          <a:xfrm>
            <a:off x="1198880" y="1132507"/>
            <a:ext cx="10993120" cy="5054617"/>
          </a:xfrm>
        </p:spPr>
        <p:txBody>
          <a:bodyPr>
            <a:noAutofit/>
          </a:bodyPr>
          <a:lstStyle/>
          <a:p>
            <a:r>
              <a:rPr lang="en-US" sz="2400" dirty="0">
                <a:cs typeface="Times New Roman" pitchFamily="18" charset="0"/>
              </a:rPr>
              <a:t>Computers operate many kinds of devices. General categories of devices are input or output devices and storage devices.</a:t>
            </a:r>
          </a:p>
          <a:p>
            <a:r>
              <a:rPr lang="en-US" sz="2400" dirty="0">
                <a:cs typeface="Times New Roman" pitchFamily="18" charset="0"/>
              </a:rPr>
              <a:t>A device that communicates with the operating system of a computer by transferring signals over cable or even through the air.</a:t>
            </a:r>
          </a:p>
          <a:p>
            <a:r>
              <a:rPr lang="en-US" sz="2400" dirty="0">
                <a:cs typeface="Times New Roman" pitchFamily="18" charset="0"/>
              </a:rPr>
              <a:t> The Peripheral devices that communicate with the machine through a connection point also called ports- (one example is a serial port).</a:t>
            </a:r>
          </a:p>
          <a:p>
            <a:r>
              <a:rPr lang="en-US" sz="2400" dirty="0">
                <a:cs typeface="Times New Roman" pitchFamily="18" charset="0"/>
              </a:rPr>
              <a:t>A bus is a collection of wires and a firmly defined protocol that describes a set of messages that can be sent on the wires.</a:t>
            </a:r>
          </a:p>
          <a:p>
            <a:r>
              <a:rPr lang="en-US" sz="2400" dirty="0">
                <a:cs typeface="Times New Roman" pitchFamily="18" charset="0"/>
              </a:rPr>
              <a:t>An I/O port usually contains four different registers −</a:t>
            </a:r>
          </a:p>
          <a:p>
            <a:pPr marL="0" indent="0">
              <a:buNone/>
            </a:pPr>
            <a:r>
              <a:rPr lang="en-US" sz="2400" dirty="0">
                <a:cs typeface="Times New Roman" pitchFamily="18" charset="0"/>
              </a:rPr>
              <a:t>	(1) control, (2) status, (3) data-in, and (4) data-out registers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2021</TotalTime>
  <Words>3232</Words>
  <Application>Microsoft Office PowerPoint</Application>
  <PresentationFormat>Widescreen</PresentationFormat>
  <Paragraphs>292</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等线</vt:lpstr>
      <vt:lpstr>等线 Light</vt:lpstr>
      <vt:lpstr>Malgun Gothic</vt:lpstr>
      <vt:lpstr>Malgun Gothic</vt:lpstr>
      <vt:lpstr>Arial</vt:lpstr>
      <vt:lpstr>Calibri</vt:lpstr>
      <vt:lpstr>Courier</vt:lpstr>
      <vt:lpstr>Courier New</vt:lpstr>
      <vt:lpstr>Gill Sans MT</vt:lpstr>
      <vt:lpstr>Poppins</vt:lpstr>
      <vt:lpstr>Times New Roman</vt:lpstr>
      <vt:lpstr>Gallery</vt:lpstr>
      <vt:lpstr>COURSE NAME: Operating Systems   COURSE CODE: 23CS2104R/a </vt:lpstr>
      <vt:lpstr>PowerPoint Presentation</vt:lpstr>
      <vt:lpstr>Techniques for Device Management</vt:lpstr>
      <vt:lpstr>DEDICATED DEVICES </vt:lpstr>
      <vt:lpstr>Shared Devices </vt:lpstr>
      <vt:lpstr>VIRTUAL DEVICES</vt:lpstr>
      <vt:lpstr>DEVICE CHARACTERISTICS </vt:lpstr>
      <vt:lpstr>I/O DEVICES</vt:lpstr>
      <vt:lpstr>I/O HARDWARE</vt:lpstr>
      <vt:lpstr>STORAGE DEVICES </vt:lpstr>
      <vt:lpstr> Magnetic Disks / Serial Access Devices </vt:lpstr>
      <vt:lpstr>PowerPoint Presentation</vt:lpstr>
      <vt:lpstr>DIRECT ACCESS DEVICES</vt:lpstr>
      <vt:lpstr>PowerPoint Presentation</vt:lpstr>
      <vt:lpstr>DIRECT ACCESS STORAGE DEVICES</vt:lpstr>
      <vt:lpstr>PowerPoint Presentation</vt:lpstr>
      <vt:lpstr>Moving-Head Disks and Drums</vt:lpstr>
      <vt:lpstr>PowerPoint Presentation</vt:lpstr>
      <vt:lpstr>OPTICAL DISKS </vt:lpstr>
      <vt:lpstr>I/O Devices </vt:lpstr>
      <vt:lpstr>Structure of input/output (I/O) device</vt:lpstr>
      <vt:lpstr>I/O Architecture</vt:lpstr>
      <vt:lpstr>Canonical Device </vt:lpstr>
      <vt:lpstr>Hardware interface of Canonical Device </vt:lpstr>
      <vt:lpstr>Hardware interface of Canonical Device (Cont.) </vt:lpstr>
      <vt:lpstr>PowerPoint Presentation</vt:lpstr>
      <vt:lpstr>Polling</vt:lpstr>
      <vt:lpstr>Interrupts</vt:lpstr>
      <vt:lpstr>Polling vs interrupts </vt:lpstr>
      <vt:lpstr>CPU is once again over-burdened</vt:lpstr>
      <vt:lpstr>DMA (Direct Memory Access)</vt:lpstr>
      <vt:lpstr>Methods of Device Interaction</vt:lpstr>
      <vt:lpstr>Device interaction (Cont.)</vt:lpstr>
      <vt:lpstr>File system Abstraction</vt:lpstr>
      <vt:lpstr>Problem of File System Abstraction</vt:lpstr>
      <vt:lpstr>A Simple IDE Disk Driver</vt:lpstr>
      <vt:lpstr>A Simple IDE Disk Driver</vt:lpstr>
      <vt:lpstr>A Simple IDE Disk Driver</vt:lpstr>
      <vt:lpstr>The basic protocol to interact with the device is as follows </vt:lpstr>
      <vt:lpstr>The xv6 IDE Disk Driver (Simplified)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dc:title>
  <dc:creator>S N V J Devi Kosuru</dc:creator>
  <cp:lastModifiedBy>narne sravanthi</cp:lastModifiedBy>
  <cp:revision>101</cp:revision>
  <dcterms:created xsi:type="dcterms:W3CDTF">2023-05-09T04:20:46Z</dcterms:created>
  <dcterms:modified xsi:type="dcterms:W3CDTF">2024-10-05T13:37:27Z</dcterms:modified>
</cp:coreProperties>
</file>