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398" r:id="rId2"/>
    <p:sldId id="399" r:id="rId3"/>
    <p:sldId id="257" r:id="rId4"/>
    <p:sldId id="351" r:id="rId5"/>
    <p:sldId id="259" r:id="rId6"/>
    <p:sldId id="260" r:id="rId7"/>
    <p:sldId id="385" r:id="rId8"/>
    <p:sldId id="262" r:id="rId9"/>
    <p:sldId id="386" r:id="rId10"/>
    <p:sldId id="264" r:id="rId11"/>
    <p:sldId id="387" r:id="rId12"/>
    <p:sldId id="388" r:id="rId13"/>
    <p:sldId id="389" r:id="rId14"/>
    <p:sldId id="390" r:id="rId15"/>
    <p:sldId id="391" r:id="rId16"/>
    <p:sldId id="397" r:id="rId17"/>
    <p:sldId id="392" r:id="rId18"/>
    <p:sldId id="266" r:id="rId19"/>
    <p:sldId id="393" r:id="rId20"/>
    <p:sldId id="394" r:id="rId21"/>
    <p:sldId id="395" r:id="rId22"/>
    <p:sldId id="396" r:id="rId23"/>
    <p:sldId id="268" r:id="rId24"/>
    <p:sldId id="269" r:id="rId25"/>
    <p:sldId id="270"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2FFB98-A79F-4514-98CF-D2F7073D6BA9}" v="1" dt="2024-10-03T04:17:00.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6F2FFB98-A79F-4514-98CF-D2F7073D6BA9}"/>
    <pc:docChg chg="undo custSel addSld delSld modSld">
      <pc:chgData name="narne sravanthi" userId="8ff4cd17b61d8485" providerId="LiveId" clId="{6F2FFB98-A79F-4514-98CF-D2F7073D6BA9}" dt="2024-10-03T04:59:32.636" v="349" actId="47"/>
      <pc:docMkLst>
        <pc:docMk/>
      </pc:docMkLst>
      <pc:sldChg chg="del">
        <pc:chgData name="narne sravanthi" userId="8ff4cd17b61d8485" providerId="LiveId" clId="{6F2FFB98-A79F-4514-98CF-D2F7073D6BA9}" dt="2024-10-03T04:16:54.993" v="0" actId="47"/>
        <pc:sldMkLst>
          <pc:docMk/>
          <pc:sldMk cId="2503091" sldId="256"/>
        </pc:sldMkLst>
      </pc:sldChg>
      <pc:sldChg chg="modSp add del mod modTransition">
        <pc:chgData name="narne sravanthi" userId="8ff4cd17b61d8485" providerId="LiveId" clId="{6F2FFB98-A79F-4514-98CF-D2F7073D6BA9}" dt="2024-10-03T04:59:32.636" v="349" actId="47"/>
        <pc:sldMkLst>
          <pc:docMk/>
          <pc:sldMk cId="288413659" sldId="258"/>
        </pc:sldMkLst>
        <pc:spChg chg="mod">
          <ac:chgData name="narne sravanthi" userId="8ff4cd17b61d8485" providerId="LiveId" clId="{6F2FFB98-A79F-4514-98CF-D2F7073D6BA9}" dt="2024-10-03T04:20:22.087" v="32" actId="1076"/>
          <ac:spMkLst>
            <pc:docMk/>
            <pc:sldMk cId="288413659" sldId="258"/>
            <ac:spMk id="2" creationId="{00000000-0000-0000-0000-000000000000}"/>
          </ac:spMkLst>
        </pc:spChg>
        <pc:spChg chg="mod">
          <ac:chgData name="narne sravanthi" userId="8ff4cd17b61d8485" providerId="LiveId" clId="{6F2FFB98-A79F-4514-98CF-D2F7073D6BA9}" dt="2024-10-03T04:20:36.528" v="37" actId="123"/>
          <ac:spMkLst>
            <pc:docMk/>
            <pc:sldMk cId="288413659" sldId="258"/>
            <ac:spMk id="3" creationId="{00000000-0000-0000-0000-000000000000}"/>
          </ac:spMkLst>
        </pc:spChg>
        <pc:spChg chg="mod">
          <ac:chgData name="narne sravanthi" userId="8ff4cd17b61d8485" providerId="LiveId" clId="{6F2FFB98-A79F-4514-98CF-D2F7073D6BA9}" dt="2024-10-03T04:17:00.541" v="1"/>
          <ac:spMkLst>
            <pc:docMk/>
            <pc:sldMk cId="288413659" sldId="258"/>
            <ac:spMk id="4" creationId="{00000000-0000-0000-0000-000000000000}"/>
          </ac:spMkLst>
        </pc:spChg>
        <pc:spChg chg="mod">
          <ac:chgData name="narne sravanthi" userId="8ff4cd17b61d8485" providerId="LiveId" clId="{6F2FFB98-A79F-4514-98CF-D2F7073D6BA9}" dt="2024-10-03T04:17:00.541" v="1"/>
          <ac:spMkLst>
            <pc:docMk/>
            <pc:sldMk cId="288413659" sldId="258"/>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2816431527" sldId="261"/>
        </pc:sldMkLst>
        <pc:spChg chg="mod">
          <ac:chgData name="narne sravanthi" userId="8ff4cd17b61d8485" providerId="LiveId" clId="{6F2FFB98-A79F-4514-98CF-D2F7073D6BA9}" dt="2024-10-03T04:21:34.893" v="56" actId="1076"/>
          <ac:spMkLst>
            <pc:docMk/>
            <pc:sldMk cId="2816431527" sldId="261"/>
            <ac:spMk id="2" creationId="{00000000-0000-0000-0000-000000000000}"/>
          </ac:spMkLst>
        </pc:spChg>
        <pc:spChg chg="mod">
          <ac:chgData name="narne sravanthi" userId="8ff4cd17b61d8485" providerId="LiveId" clId="{6F2FFB98-A79F-4514-98CF-D2F7073D6BA9}" dt="2024-10-03T04:21:48.113" v="65" actId="20577"/>
          <ac:spMkLst>
            <pc:docMk/>
            <pc:sldMk cId="2816431527" sldId="261"/>
            <ac:spMk id="3" creationId="{00000000-0000-0000-0000-000000000000}"/>
          </ac:spMkLst>
        </pc:spChg>
        <pc:spChg chg="mod">
          <ac:chgData name="narne sravanthi" userId="8ff4cd17b61d8485" providerId="LiveId" clId="{6F2FFB98-A79F-4514-98CF-D2F7073D6BA9}" dt="2024-10-03T04:17:00.541" v="1"/>
          <ac:spMkLst>
            <pc:docMk/>
            <pc:sldMk cId="2816431527" sldId="261"/>
            <ac:spMk id="4" creationId="{00000000-0000-0000-0000-000000000000}"/>
          </ac:spMkLst>
        </pc:spChg>
        <pc:spChg chg="mod">
          <ac:chgData name="narne sravanthi" userId="8ff4cd17b61d8485" providerId="LiveId" clId="{6F2FFB98-A79F-4514-98CF-D2F7073D6BA9}" dt="2024-10-03T04:17:00.541" v="1"/>
          <ac:spMkLst>
            <pc:docMk/>
            <pc:sldMk cId="2816431527" sldId="261"/>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4179631531" sldId="263"/>
        </pc:sldMkLst>
        <pc:spChg chg="mod">
          <ac:chgData name="narne sravanthi" userId="8ff4cd17b61d8485" providerId="LiveId" clId="{6F2FFB98-A79F-4514-98CF-D2F7073D6BA9}" dt="2024-10-03T04:30:19.424" v="184" actId="1076"/>
          <ac:spMkLst>
            <pc:docMk/>
            <pc:sldMk cId="4179631531" sldId="263"/>
            <ac:spMk id="2" creationId="{00000000-0000-0000-0000-000000000000}"/>
          </ac:spMkLst>
        </pc:spChg>
        <pc:spChg chg="mod">
          <ac:chgData name="narne sravanthi" userId="8ff4cd17b61d8485" providerId="LiveId" clId="{6F2FFB98-A79F-4514-98CF-D2F7073D6BA9}" dt="2024-10-03T04:30:46.563" v="190" actId="123"/>
          <ac:spMkLst>
            <pc:docMk/>
            <pc:sldMk cId="4179631531" sldId="263"/>
            <ac:spMk id="3" creationId="{00000000-0000-0000-0000-000000000000}"/>
          </ac:spMkLst>
        </pc:spChg>
        <pc:spChg chg="mod">
          <ac:chgData name="narne sravanthi" userId="8ff4cd17b61d8485" providerId="LiveId" clId="{6F2FFB98-A79F-4514-98CF-D2F7073D6BA9}" dt="2024-10-03T04:17:00.541" v="1"/>
          <ac:spMkLst>
            <pc:docMk/>
            <pc:sldMk cId="4179631531" sldId="263"/>
            <ac:spMk id="4" creationId="{00000000-0000-0000-0000-000000000000}"/>
          </ac:spMkLst>
        </pc:spChg>
        <pc:spChg chg="mod">
          <ac:chgData name="narne sravanthi" userId="8ff4cd17b61d8485" providerId="LiveId" clId="{6F2FFB98-A79F-4514-98CF-D2F7073D6BA9}" dt="2024-10-03T04:17:00.541" v="1"/>
          <ac:spMkLst>
            <pc:docMk/>
            <pc:sldMk cId="4179631531" sldId="263"/>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1154697870" sldId="271"/>
        </pc:sldMkLst>
        <pc:spChg chg="mod">
          <ac:chgData name="narne sravanthi" userId="8ff4cd17b61d8485" providerId="LiveId" clId="{6F2FFB98-A79F-4514-98CF-D2F7073D6BA9}" dt="2024-10-03T04:31:52.173" v="213" actId="1076"/>
          <ac:spMkLst>
            <pc:docMk/>
            <pc:sldMk cId="1154697870" sldId="271"/>
            <ac:spMk id="2" creationId="{00000000-0000-0000-0000-000000000000}"/>
          </ac:spMkLst>
        </pc:spChg>
        <pc:spChg chg="mod">
          <ac:chgData name="narne sravanthi" userId="8ff4cd17b61d8485" providerId="LiveId" clId="{6F2FFB98-A79F-4514-98CF-D2F7073D6BA9}" dt="2024-10-03T04:39:20.180" v="300" actId="14100"/>
          <ac:spMkLst>
            <pc:docMk/>
            <pc:sldMk cId="1154697870" sldId="271"/>
            <ac:spMk id="3" creationId="{00000000-0000-0000-0000-000000000000}"/>
          </ac:spMkLst>
        </pc:spChg>
        <pc:spChg chg="mod">
          <ac:chgData name="narne sravanthi" userId="8ff4cd17b61d8485" providerId="LiveId" clId="{6F2FFB98-A79F-4514-98CF-D2F7073D6BA9}" dt="2024-10-03T04:17:00.541" v="1"/>
          <ac:spMkLst>
            <pc:docMk/>
            <pc:sldMk cId="1154697870" sldId="271"/>
            <ac:spMk id="4" creationId="{00000000-0000-0000-0000-000000000000}"/>
          </ac:spMkLst>
        </pc:spChg>
        <pc:spChg chg="mod">
          <ac:chgData name="narne sravanthi" userId="8ff4cd17b61d8485" providerId="LiveId" clId="{6F2FFB98-A79F-4514-98CF-D2F7073D6BA9}" dt="2024-10-03T04:17:00.541" v="1"/>
          <ac:spMkLst>
            <pc:docMk/>
            <pc:sldMk cId="1154697870" sldId="271"/>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3806930806" sldId="272"/>
        </pc:sldMkLst>
        <pc:spChg chg="mod">
          <ac:chgData name="narne sravanthi" userId="8ff4cd17b61d8485" providerId="LiveId" clId="{6F2FFB98-A79F-4514-98CF-D2F7073D6BA9}" dt="2024-10-03T04:54:13.537" v="304" actId="1076"/>
          <ac:spMkLst>
            <pc:docMk/>
            <pc:sldMk cId="3806930806" sldId="272"/>
            <ac:spMk id="2" creationId="{00000000-0000-0000-0000-000000000000}"/>
          </ac:spMkLst>
        </pc:spChg>
        <pc:spChg chg="mod">
          <ac:chgData name="narne sravanthi" userId="8ff4cd17b61d8485" providerId="LiveId" clId="{6F2FFB98-A79F-4514-98CF-D2F7073D6BA9}" dt="2024-10-03T04:54:42.361" v="325" actId="20577"/>
          <ac:spMkLst>
            <pc:docMk/>
            <pc:sldMk cId="3806930806" sldId="272"/>
            <ac:spMk id="3" creationId="{00000000-0000-0000-0000-000000000000}"/>
          </ac:spMkLst>
        </pc:spChg>
        <pc:spChg chg="mod">
          <ac:chgData name="narne sravanthi" userId="8ff4cd17b61d8485" providerId="LiveId" clId="{6F2FFB98-A79F-4514-98CF-D2F7073D6BA9}" dt="2024-10-03T04:17:00.541" v="1"/>
          <ac:spMkLst>
            <pc:docMk/>
            <pc:sldMk cId="3806930806" sldId="272"/>
            <ac:spMk id="4" creationId="{00000000-0000-0000-0000-000000000000}"/>
          </ac:spMkLst>
        </pc:spChg>
        <pc:spChg chg="mod">
          <ac:chgData name="narne sravanthi" userId="8ff4cd17b61d8485" providerId="LiveId" clId="{6F2FFB98-A79F-4514-98CF-D2F7073D6BA9}" dt="2024-10-03T04:17:00.541" v="1"/>
          <ac:spMkLst>
            <pc:docMk/>
            <pc:sldMk cId="3806930806" sldId="272"/>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911528179" sldId="273"/>
        </pc:sldMkLst>
        <pc:spChg chg="mod">
          <ac:chgData name="narne sravanthi" userId="8ff4cd17b61d8485" providerId="LiveId" clId="{6F2FFB98-A79F-4514-98CF-D2F7073D6BA9}" dt="2024-10-03T04:54:58.671" v="328" actId="20577"/>
          <ac:spMkLst>
            <pc:docMk/>
            <pc:sldMk cId="911528179" sldId="273"/>
            <ac:spMk id="2" creationId="{00000000-0000-0000-0000-000000000000}"/>
          </ac:spMkLst>
        </pc:spChg>
        <pc:spChg chg="mod">
          <ac:chgData name="narne sravanthi" userId="8ff4cd17b61d8485" providerId="LiveId" clId="{6F2FFB98-A79F-4514-98CF-D2F7073D6BA9}" dt="2024-10-03T04:55:47.201" v="348" actId="123"/>
          <ac:spMkLst>
            <pc:docMk/>
            <pc:sldMk cId="911528179" sldId="273"/>
            <ac:spMk id="3" creationId="{00000000-0000-0000-0000-000000000000}"/>
          </ac:spMkLst>
        </pc:spChg>
        <pc:spChg chg="mod">
          <ac:chgData name="narne sravanthi" userId="8ff4cd17b61d8485" providerId="LiveId" clId="{6F2FFB98-A79F-4514-98CF-D2F7073D6BA9}" dt="2024-10-03T04:17:00.541" v="1"/>
          <ac:spMkLst>
            <pc:docMk/>
            <pc:sldMk cId="911528179" sldId="273"/>
            <ac:spMk id="4" creationId="{00000000-0000-0000-0000-000000000000}"/>
          </ac:spMkLst>
        </pc:spChg>
        <pc:spChg chg="mod">
          <ac:chgData name="narne sravanthi" userId="8ff4cd17b61d8485" providerId="LiveId" clId="{6F2FFB98-A79F-4514-98CF-D2F7073D6BA9}" dt="2024-10-03T04:17:00.541" v="1"/>
          <ac:spMkLst>
            <pc:docMk/>
            <pc:sldMk cId="911528179" sldId="273"/>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2348590786" sldId="400"/>
        </pc:sldMkLst>
        <pc:spChg chg="mod">
          <ac:chgData name="narne sravanthi" userId="8ff4cd17b61d8485" providerId="LiveId" clId="{6F2FFB98-A79F-4514-98CF-D2F7073D6BA9}" dt="2024-10-03T04:17:24.597" v="9" actId="1076"/>
          <ac:spMkLst>
            <pc:docMk/>
            <pc:sldMk cId="2348590786" sldId="400"/>
            <ac:spMk id="2" creationId="{00000000-0000-0000-0000-000000000000}"/>
          </ac:spMkLst>
        </pc:spChg>
        <pc:spChg chg="mod">
          <ac:chgData name="narne sravanthi" userId="8ff4cd17b61d8485" providerId="LiveId" clId="{6F2FFB98-A79F-4514-98CF-D2F7073D6BA9}" dt="2024-10-03T04:18:38.829" v="24" actId="20577"/>
          <ac:spMkLst>
            <pc:docMk/>
            <pc:sldMk cId="2348590786" sldId="400"/>
            <ac:spMk id="3" creationId="{00000000-0000-0000-0000-000000000000}"/>
          </ac:spMkLst>
        </pc:spChg>
        <pc:spChg chg="mod">
          <ac:chgData name="narne sravanthi" userId="8ff4cd17b61d8485" providerId="LiveId" clId="{6F2FFB98-A79F-4514-98CF-D2F7073D6BA9}" dt="2024-10-03T04:17:00.541" v="1"/>
          <ac:spMkLst>
            <pc:docMk/>
            <pc:sldMk cId="2348590786" sldId="400"/>
            <ac:spMk id="4" creationId="{00000000-0000-0000-0000-000000000000}"/>
          </ac:spMkLst>
        </pc:spChg>
        <pc:spChg chg="mod">
          <ac:chgData name="narne sravanthi" userId="8ff4cd17b61d8485" providerId="LiveId" clId="{6F2FFB98-A79F-4514-98CF-D2F7073D6BA9}" dt="2024-10-03T04:17:00.541" v="1"/>
          <ac:spMkLst>
            <pc:docMk/>
            <pc:sldMk cId="2348590786" sldId="400"/>
            <ac:spMk id="5" creationId="{00000000-0000-0000-0000-000000000000}"/>
          </ac:spMkLst>
        </pc:spChg>
        <pc:spChg chg="mod">
          <ac:chgData name="narne sravanthi" userId="8ff4cd17b61d8485" providerId="LiveId" clId="{6F2FFB98-A79F-4514-98CF-D2F7073D6BA9}" dt="2024-10-03T04:18:17.518" v="17" actId="14100"/>
          <ac:spMkLst>
            <pc:docMk/>
            <pc:sldMk cId="2348590786" sldId="400"/>
            <ac:spMk id="6" creationId="{00000000-0000-0000-0000-000000000000}"/>
          </ac:spMkLst>
        </pc:spChg>
        <pc:spChg chg="mod">
          <ac:chgData name="narne sravanthi" userId="8ff4cd17b61d8485" providerId="LiveId" clId="{6F2FFB98-A79F-4514-98CF-D2F7073D6BA9}" dt="2024-10-03T04:18:26.977" v="19" actId="14100"/>
          <ac:spMkLst>
            <pc:docMk/>
            <pc:sldMk cId="2348590786" sldId="400"/>
            <ac:spMk id="7" creationId="{00000000-0000-0000-0000-000000000000}"/>
          </ac:spMkLst>
        </pc:spChg>
        <pc:spChg chg="mod">
          <ac:chgData name="narne sravanthi" userId="8ff4cd17b61d8485" providerId="LiveId" clId="{6F2FFB98-A79F-4514-98CF-D2F7073D6BA9}" dt="2024-10-03T04:18:55.947" v="25" actId="14100"/>
          <ac:spMkLst>
            <pc:docMk/>
            <pc:sldMk cId="2348590786" sldId="400"/>
            <ac:spMk id="8" creationId="{00000000-0000-0000-0000-000000000000}"/>
          </ac:spMkLst>
        </pc:spChg>
        <pc:spChg chg="mod">
          <ac:chgData name="narne sravanthi" userId="8ff4cd17b61d8485" providerId="LiveId" clId="{6F2FFB98-A79F-4514-98CF-D2F7073D6BA9}" dt="2024-10-03T04:19:37.499" v="27" actId="20577"/>
          <ac:spMkLst>
            <pc:docMk/>
            <pc:sldMk cId="2348590786" sldId="400"/>
            <ac:spMk id="9" creationId="{00000000-0000-0000-0000-000000000000}"/>
          </ac:spMkLst>
        </pc:spChg>
        <pc:spChg chg="mod">
          <ac:chgData name="narne sravanthi" userId="8ff4cd17b61d8485" providerId="LiveId" clId="{6F2FFB98-A79F-4514-98CF-D2F7073D6BA9}" dt="2024-10-03T04:17:45.596" v="12" actId="1076"/>
          <ac:spMkLst>
            <pc:docMk/>
            <pc:sldMk cId="2348590786" sldId="400"/>
            <ac:spMk id="18" creationId="{00000000-0000-0000-0000-000000000000}"/>
          </ac:spMkLst>
        </pc:spChg>
        <pc:graphicFrameChg chg="mod modGraphic">
          <ac:chgData name="narne sravanthi" userId="8ff4cd17b61d8485" providerId="LiveId" clId="{6F2FFB98-A79F-4514-98CF-D2F7073D6BA9}" dt="2024-10-03T04:20:04.505" v="30" actId="14100"/>
          <ac:graphicFrameMkLst>
            <pc:docMk/>
            <pc:sldMk cId="2348590786" sldId="400"/>
            <ac:graphicFrameMk id="17" creationId="{00000000-0000-0000-0000-000000000000}"/>
          </ac:graphicFrameMkLst>
        </pc:graphicFrameChg>
      </pc:sldChg>
      <pc:sldChg chg="modSp add del mod modTransition">
        <pc:chgData name="narne sravanthi" userId="8ff4cd17b61d8485" providerId="LiveId" clId="{6F2FFB98-A79F-4514-98CF-D2F7073D6BA9}" dt="2024-10-03T04:59:32.636" v="349" actId="47"/>
        <pc:sldMkLst>
          <pc:docMk/>
          <pc:sldMk cId="1341088898" sldId="401"/>
        </pc:sldMkLst>
        <pc:spChg chg="mod">
          <ac:chgData name="narne sravanthi" userId="8ff4cd17b61d8485" providerId="LiveId" clId="{6F2FFB98-A79F-4514-98CF-D2F7073D6BA9}" dt="2024-10-03T04:20:45.791" v="39" actId="1076"/>
          <ac:spMkLst>
            <pc:docMk/>
            <pc:sldMk cId="1341088898" sldId="401"/>
            <ac:spMk id="2" creationId="{00000000-0000-0000-0000-000000000000}"/>
          </ac:spMkLst>
        </pc:spChg>
        <pc:spChg chg="mod">
          <ac:chgData name="narne sravanthi" userId="8ff4cd17b61d8485" providerId="LiveId" clId="{6F2FFB98-A79F-4514-98CF-D2F7073D6BA9}" dt="2024-10-03T04:21:02.086" v="50" actId="20577"/>
          <ac:spMkLst>
            <pc:docMk/>
            <pc:sldMk cId="1341088898" sldId="401"/>
            <ac:spMk id="3" creationId="{00000000-0000-0000-0000-000000000000}"/>
          </ac:spMkLst>
        </pc:spChg>
        <pc:spChg chg="mod">
          <ac:chgData name="narne sravanthi" userId="8ff4cd17b61d8485" providerId="LiveId" clId="{6F2FFB98-A79F-4514-98CF-D2F7073D6BA9}" dt="2024-10-03T04:17:00.541" v="1"/>
          <ac:spMkLst>
            <pc:docMk/>
            <pc:sldMk cId="1341088898" sldId="401"/>
            <ac:spMk id="4" creationId="{00000000-0000-0000-0000-000000000000}"/>
          </ac:spMkLst>
        </pc:spChg>
        <pc:spChg chg="mod">
          <ac:chgData name="narne sravanthi" userId="8ff4cd17b61d8485" providerId="LiveId" clId="{6F2FFB98-A79F-4514-98CF-D2F7073D6BA9}" dt="2024-10-03T04:17:00.541" v="1"/>
          <ac:spMkLst>
            <pc:docMk/>
            <pc:sldMk cId="1341088898" sldId="401"/>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3785310725" sldId="402"/>
        </pc:sldMkLst>
        <pc:spChg chg="mod">
          <ac:chgData name="narne sravanthi" userId="8ff4cd17b61d8485" providerId="LiveId" clId="{6F2FFB98-A79F-4514-98CF-D2F7073D6BA9}" dt="2024-10-03T04:21:15.252" v="52" actId="1076"/>
          <ac:spMkLst>
            <pc:docMk/>
            <pc:sldMk cId="3785310725" sldId="402"/>
            <ac:spMk id="2" creationId="{00000000-0000-0000-0000-000000000000}"/>
          </ac:spMkLst>
        </pc:spChg>
        <pc:spChg chg="mod">
          <ac:chgData name="narne sravanthi" userId="8ff4cd17b61d8485" providerId="LiveId" clId="{6F2FFB98-A79F-4514-98CF-D2F7073D6BA9}" dt="2024-10-03T04:21:22.618" v="54" actId="123"/>
          <ac:spMkLst>
            <pc:docMk/>
            <pc:sldMk cId="3785310725" sldId="402"/>
            <ac:spMk id="3" creationId="{00000000-0000-0000-0000-000000000000}"/>
          </ac:spMkLst>
        </pc:spChg>
        <pc:spChg chg="mod">
          <ac:chgData name="narne sravanthi" userId="8ff4cd17b61d8485" providerId="LiveId" clId="{6F2FFB98-A79F-4514-98CF-D2F7073D6BA9}" dt="2024-10-03T04:17:00.541" v="1"/>
          <ac:spMkLst>
            <pc:docMk/>
            <pc:sldMk cId="3785310725" sldId="402"/>
            <ac:spMk id="4" creationId="{00000000-0000-0000-0000-000000000000}"/>
          </ac:spMkLst>
        </pc:spChg>
        <pc:spChg chg="mod">
          <ac:chgData name="narne sravanthi" userId="8ff4cd17b61d8485" providerId="LiveId" clId="{6F2FFB98-A79F-4514-98CF-D2F7073D6BA9}" dt="2024-10-03T04:17:00.541" v="1"/>
          <ac:spMkLst>
            <pc:docMk/>
            <pc:sldMk cId="3785310725" sldId="402"/>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755369960" sldId="403"/>
        </pc:sldMkLst>
        <pc:spChg chg="mod">
          <ac:chgData name="narne sravanthi" userId="8ff4cd17b61d8485" providerId="LiveId" clId="{6F2FFB98-A79F-4514-98CF-D2F7073D6BA9}" dt="2024-10-03T04:22:00.708" v="67" actId="1076"/>
          <ac:spMkLst>
            <pc:docMk/>
            <pc:sldMk cId="755369960" sldId="403"/>
            <ac:spMk id="2" creationId="{00000000-0000-0000-0000-000000000000}"/>
          </ac:spMkLst>
        </pc:spChg>
        <pc:spChg chg="mod">
          <ac:chgData name="narne sravanthi" userId="8ff4cd17b61d8485" providerId="LiveId" clId="{6F2FFB98-A79F-4514-98CF-D2F7073D6BA9}" dt="2024-10-03T04:24:27.423" v="87" actId="20577"/>
          <ac:spMkLst>
            <pc:docMk/>
            <pc:sldMk cId="755369960" sldId="403"/>
            <ac:spMk id="3" creationId="{00000000-0000-0000-0000-000000000000}"/>
          </ac:spMkLst>
        </pc:spChg>
        <pc:spChg chg="mod">
          <ac:chgData name="narne sravanthi" userId="8ff4cd17b61d8485" providerId="LiveId" clId="{6F2FFB98-A79F-4514-98CF-D2F7073D6BA9}" dt="2024-10-03T04:17:00.541" v="1"/>
          <ac:spMkLst>
            <pc:docMk/>
            <pc:sldMk cId="755369960" sldId="403"/>
            <ac:spMk id="4" creationId="{00000000-0000-0000-0000-000000000000}"/>
          </ac:spMkLst>
        </pc:spChg>
        <pc:spChg chg="mod">
          <ac:chgData name="narne sravanthi" userId="8ff4cd17b61d8485" providerId="LiveId" clId="{6F2FFB98-A79F-4514-98CF-D2F7073D6BA9}" dt="2024-10-03T04:17:00.541" v="1"/>
          <ac:spMkLst>
            <pc:docMk/>
            <pc:sldMk cId="755369960" sldId="403"/>
            <ac:spMk id="5" creationId="{00000000-0000-0000-0000-000000000000}"/>
          </ac:spMkLst>
        </pc:spChg>
        <pc:spChg chg="mod">
          <ac:chgData name="narne sravanthi" userId="8ff4cd17b61d8485" providerId="LiveId" clId="{6F2FFB98-A79F-4514-98CF-D2F7073D6BA9}" dt="2024-10-03T04:23:51.349" v="77" actId="1076"/>
          <ac:spMkLst>
            <pc:docMk/>
            <pc:sldMk cId="755369960" sldId="403"/>
            <ac:spMk id="6" creationId="{00000000-0000-0000-0000-000000000000}"/>
          </ac:spMkLst>
        </pc:spChg>
        <pc:spChg chg="mod">
          <ac:chgData name="narne sravanthi" userId="8ff4cd17b61d8485" providerId="LiveId" clId="{6F2FFB98-A79F-4514-98CF-D2F7073D6BA9}" dt="2024-10-03T04:23:51.349" v="77" actId="1076"/>
          <ac:spMkLst>
            <pc:docMk/>
            <pc:sldMk cId="755369960" sldId="403"/>
            <ac:spMk id="7" creationId="{00000000-0000-0000-0000-000000000000}"/>
          </ac:spMkLst>
        </pc:spChg>
        <pc:spChg chg="mod">
          <ac:chgData name="narne sravanthi" userId="8ff4cd17b61d8485" providerId="LiveId" clId="{6F2FFB98-A79F-4514-98CF-D2F7073D6BA9}" dt="2024-10-03T04:23:51.349" v="77" actId="1076"/>
          <ac:spMkLst>
            <pc:docMk/>
            <pc:sldMk cId="755369960" sldId="403"/>
            <ac:spMk id="8" creationId="{00000000-0000-0000-0000-000000000000}"/>
          </ac:spMkLst>
        </pc:spChg>
        <pc:spChg chg="mod">
          <ac:chgData name="narne sravanthi" userId="8ff4cd17b61d8485" providerId="LiveId" clId="{6F2FFB98-A79F-4514-98CF-D2F7073D6BA9}" dt="2024-10-03T04:23:55.507" v="78" actId="1076"/>
          <ac:spMkLst>
            <pc:docMk/>
            <pc:sldMk cId="755369960" sldId="403"/>
            <ac:spMk id="11" creationId="{00000000-0000-0000-0000-000000000000}"/>
          </ac:spMkLst>
        </pc:spChg>
        <pc:spChg chg="mod">
          <ac:chgData name="narne sravanthi" userId="8ff4cd17b61d8485" providerId="LiveId" clId="{6F2FFB98-A79F-4514-98CF-D2F7073D6BA9}" dt="2024-10-03T04:24:01.245" v="79" actId="1076"/>
          <ac:spMkLst>
            <pc:docMk/>
            <pc:sldMk cId="755369960" sldId="403"/>
            <ac:spMk id="14" creationId="{00000000-0000-0000-0000-000000000000}"/>
          </ac:spMkLst>
        </pc:spChg>
        <pc:spChg chg="mod">
          <ac:chgData name="narne sravanthi" userId="8ff4cd17b61d8485" providerId="LiveId" clId="{6F2FFB98-A79F-4514-98CF-D2F7073D6BA9}" dt="2024-10-03T04:24:07.225" v="80" actId="1076"/>
          <ac:spMkLst>
            <pc:docMk/>
            <pc:sldMk cId="755369960" sldId="403"/>
            <ac:spMk id="16" creationId="{00000000-0000-0000-0000-000000000000}"/>
          </ac:spMkLst>
        </pc:spChg>
        <pc:cxnChg chg="mod">
          <ac:chgData name="narne sravanthi" userId="8ff4cd17b61d8485" providerId="LiveId" clId="{6F2FFB98-A79F-4514-98CF-D2F7073D6BA9}" dt="2024-10-03T04:23:51.349" v="77" actId="1076"/>
          <ac:cxnSpMkLst>
            <pc:docMk/>
            <pc:sldMk cId="755369960" sldId="403"/>
            <ac:cxnSpMk id="10" creationId="{00000000-0000-0000-0000-000000000000}"/>
          </ac:cxnSpMkLst>
        </pc:cxnChg>
        <pc:cxnChg chg="mod">
          <ac:chgData name="narne sravanthi" userId="8ff4cd17b61d8485" providerId="LiveId" clId="{6F2FFB98-A79F-4514-98CF-D2F7073D6BA9}" dt="2024-10-03T04:23:51.349" v="77" actId="1076"/>
          <ac:cxnSpMkLst>
            <pc:docMk/>
            <pc:sldMk cId="755369960" sldId="403"/>
            <ac:cxnSpMk id="13" creationId="{00000000-0000-0000-0000-000000000000}"/>
          </ac:cxnSpMkLst>
        </pc:cxnChg>
      </pc:sldChg>
      <pc:sldChg chg="modSp add del mod modTransition">
        <pc:chgData name="narne sravanthi" userId="8ff4cd17b61d8485" providerId="LiveId" clId="{6F2FFB98-A79F-4514-98CF-D2F7073D6BA9}" dt="2024-10-03T04:59:32.636" v="349" actId="47"/>
        <pc:sldMkLst>
          <pc:docMk/>
          <pc:sldMk cId="2845040680" sldId="404"/>
        </pc:sldMkLst>
        <pc:spChg chg="mod">
          <ac:chgData name="narne sravanthi" userId="8ff4cd17b61d8485" providerId="LiveId" clId="{6F2FFB98-A79F-4514-98CF-D2F7073D6BA9}" dt="2024-10-03T04:24:48.913" v="89" actId="1076"/>
          <ac:spMkLst>
            <pc:docMk/>
            <pc:sldMk cId="2845040680" sldId="404"/>
            <ac:spMk id="2" creationId="{00000000-0000-0000-0000-000000000000}"/>
          </ac:spMkLst>
        </pc:spChg>
        <pc:spChg chg="mod">
          <ac:chgData name="narne sravanthi" userId="8ff4cd17b61d8485" providerId="LiveId" clId="{6F2FFB98-A79F-4514-98CF-D2F7073D6BA9}" dt="2024-10-03T04:25:25.059" v="145" actId="20577"/>
          <ac:spMkLst>
            <pc:docMk/>
            <pc:sldMk cId="2845040680" sldId="404"/>
            <ac:spMk id="3" creationId="{00000000-0000-0000-0000-000000000000}"/>
          </ac:spMkLst>
        </pc:spChg>
        <pc:spChg chg="mod">
          <ac:chgData name="narne sravanthi" userId="8ff4cd17b61d8485" providerId="LiveId" clId="{6F2FFB98-A79F-4514-98CF-D2F7073D6BA9}" dt="2024-10-03T04:17:00.541" v="1"/>
          <ac:spMkLst>
            <pc:docMk/>
            <pc:sldMk cId="2845040680" sldId="404"/>
            <ac:spMk id="4" creationId="{00000000-0000-0000-0000-000000000000}"/>
          </ac:spMkLst>
        </pc:spChg>
        <pc:spChg chg="mod">
          <ac:chgData name="narne sravanthi" userId="8ff4cd17b61d8485" providerId="LiveId" clId="{6F2FFB98-A79F-4514-98CF-D2F7073D6BA9}" dt="2024-10-03T04:17:00.541" v="1"/>
          <ac:spMkLst>
            <pc:docMk/>
            <pc:sldMk cId="2845040680" sldId="404"/>
            <ac:spMk id="5" creationId="{00000000-0000-0000-0000-000000000000}"/>
          </ac:spMkLst>
        </pc:spChg>
      </pc:sldChg>
      <pc:sldChg chg="modSp add del mod modTransition">
        <pc:chgData name="narne sravanthi" userId="8ff4cd17b61d8485" providerId="LiveId" clId="{6F2FFB98-A79F-4514-98CF-D2F7073D6BA9}" dt="2024-10-03T04:59:32.636" v="349" actId="47"/>
        <pc:sldMkLst>
          <pc:docMk/>
          <pc:sldMk cId="2963919134" sldId="405"/>
        </pc:sldMkLst>
        <pc:spChg chg="mod">
          <ac:chgData name="narne sravanthi" userId="8ff4cd17b61d8485" providerId="LiveId" clId="{6F2FFB98-A79F-4514-98CF-D2F7073D6BA9}" dt="2024-10-03T04:25:38.978" v="147" actId="1076"/>
          <ac:spMkLst>
            <pc:docMk/>
            <pc:sldMk cId="2963919134" sldId="405"/>
            <ac:spMk id="2" creationId="{00000000-0000-0000-0000-000000000000}"/>
          </ac:spMkLst>
        </pc:spChg>
        <pc:spChg chg="mod">
          <ac:chgData name="narne sravanthi" userId="8ff4cd17b61d8485" providerId="LiveId" clId="{6F2FFB98-A79F-4514-98CF-D2F7073D6BA9}" dt="2024-10-03T04:30:01.795" v="182" actId="20577"/>
          <ac:spMkLst>
            <pc:docMk/>
            <pc:sldMk cId="2963919134" sldId="405"/>
            <ac:spMk id="3" creationId="{00000000-0000-0000-0000-000000000000}"/>
          </ac:spMkLst>
        </pc:spChg>
        <pc:spChg chg="mod">
          <ac:chgData name="narne sravanthi" userId="8ff4cd17b61d8485" providerId="LiveId" clId="{6F2FFB98-A79F-4514-98CF-D2F7073D6BA9}" dt="2024-10-03T04:17:00.541" v="1"/>
          <ac:spMkLst>
            <pc:docMk/>
            <pc:sldMk cId="2963919134" sldId="405"/>
            <ac:spMk id="4" creationId="{00000000-0000-0000-0000-000000000000}"/>
          </ac:spMkLst>
        </pc:spChg>
        <pc:spChg chg="mod">
          <ac:chgData name="narne sravanthi" userId="8ff4cd17b61d8485" providerId="LiveId" clId="{6F2FFB98-A79F-4514-98CF-D2F7073D6BA9}" dt="2024-10-03T04:17:00.541" v="1"/>
          <ac:spMkLst>
            <pc:docMk/>
            <pc:sldMk cId="2963919134" sldId="405"/>
            <ac:spMk id="5" creationId="{00000000-0000-0000-0000-000000000000}"/>
          </ac:spMkLst>
        </pc:spChg>
        <pc:spChg chg="mod">
          <ac:chgData name="narne sravanthi" userId="8ff4cd17b61d8485" providerId="LiveId" clId="{6F2FFB98-A79F-4514-98CF-D2F7073D6BA9}" dt="2024-10-03T04:27:58.396" v="160" actId="1076"/>
          <ac:spMkLst>
            <pc:docMk/>
            <pc:sldMk cId="2963919134" sldId="405"/>
            <ac:spMk id="8" creationId="{00000000-0000-0000-0000-000000000000}"/>
          </ac:spMkLst>
        </pc:spChg>
        <pc:spChg chg="mod">
          <ac:chgData name="narne sravanthi" userId="8ff4cd17b61d8485" providerId="LiveId" clId="{6F2FFB98-A79F-4514-98CF-D2F7073D6BA9}" dt="2024-10-03T04:27:42.234" v="159" actId="1076"/>
          <ac:spMkLst>
            <pc:docMk/>
            <pc:sldMk cId="2963919134" sldId="405"/>
            <ac:spMk id="9" creationId="{00000000-0000-0000-0000-000000000000}"/>
          </ac:spMkLst>
        </pc:spChg>
        <pc:spChg chg="mod">
          <ac:chgData name="narne sravanthi" userId="8ff4cd17b61d8485" providerId="LiveId" clId="{6F2FFB98-A79F-4514-98CF-D2F7073D6BA9}" dt="2024-10-03T04:27:42.234" v="159" actId="1076"/>
          <ac:spMkLst>
            <pc:docMk/>
            <pc:sldMk cId="2963919134" sldId="405"/>
            <ac:spMk id="10" creationId="{00000000-0000-0000-0000-000000000000}"/>
          </ac:spMkLst>
        </pc:spChg>
        <pc:spChg chg="mod">
          <ac:chgData name="narne sravanthi" userId="8ff4cd17b61d8485" providerId="LiveId" clId="{6F2FFB98-A79F-4514-98CF-D2F7073D6BA9}" dt="2024-10-03T04:28:05.515" v="161" actId="1076"/>
          <ac:spMkLst>
            <pc:docMk/>
            <pc:sldMk cId="2963919134" sldId="405"/>
            <ac:spMk id="11" creationId="{00000000-0000-0000-0000-000000000000}"/>
          </ac:spMkLst>
        </pc:spChg>
        <pc:spChg chg="mod">
          <ac:chgData name="narne sravanthi" userId="8ff4cd17b61d8485" providerId="LiveId" clId="{6F2FFB98-A79F-4514-98CF-D2F7073D6BA9}" dt="2024-10-03T04:27:42.234" v="159" actId="1076"/>
          <ac:spMkLst>
            <pc:docMk/>
            <pc:sldMk cId="2963919134" sldId="405"/>
            <ac:spMk id="12" creationId="{00000000-0000-0000-0000-000000000000}"/>
          </ac:spMkLst>
        </pc:spChg>
        <pc:spChg chg="mod">
          <ac:chgData name="narne sravanthi" userId="8ff4cd17b61d8485" providerId="LiveId" clId="{6F2FFB98-A79F-4514-98CF-D2F7073D6BA9}" dt="2024-10-03T04:26:29.042" v="154" actId="1076"/>
          <ac:spMkLst>
            <pc:docMk/>
            <pc:sldMk cId="2963919134" sldId="405"/>
            <ac:spMk id="14" creationId="{00000000-0000-0000-0000-000000000000}"/>
          </ac:spMkLst>
        </pc:spChg>
        <pc:spChg chg="mod">
          <ac:chgData name="narne sravanthi" userId="8ff4cd17b61d8485" providerId="LiveId" clId="{6F2FFB98-A79F-4514-98CF-D2F7073D6BA9}" dt="2024-10-03T04:26:33.905" v="155" actId="1076"/>
          <ac:spMkLst>
            <pc:docMk/>
            <pc:sldMk cId="2963919134" sldId="405"/>
            <ac:spMk id="15" creationId="{00000000-0000-0000-0000-000000000000}"/>
          </ac:spMkLst>
        </pc:spChg>
        <pc:spChg chg="mod">
          <ac:chgData name="narne sravanthi" userId="8ff4cd17b61d8485" providerId="LiveId" clId="{6F2FFB98-A79F-4514-98CF-D2F7073D6BA9}" dt="2024-10-03T04:26:18.376" v="153" actId="1076"/>
          <ac:spMkLst>
            <pc:docMk/>
            <pc:sldMk cId="2963919134" sldId="405"/>
            <ac:spMk id="16" creationId="{00000000-0000-0000-0000-000000000000}"/>
          </ac:spMkLst>
        </pc:spChg>
        <pc:spChg chg="mod">
          <ac:chgData name="narne sravanthi" userId="8ff4cd17b61d8485" providerId="LiveId" clId="{6F2FFB98-A79F-4514-98CF-D2F7073D6BA9}" dt="2024-10-03T04:26:39.195" v="156" actId="1076"/>
          <ac:spMkLst>
            <pc:docMk/>
            <pc:sldMk cId="2963919134" sldId="405"/>
            <ac:spMk id="17" creationId="{00000000-0000-0000-0000-000000000000}"/>
          </ac:spMkLst>
        </pc:spChg>
        <pc:spChg chg="mod">
          <ac:chgData name="narne sravanthi" userId="8ff4cd17b61d8485" providerId="LiveId" clId="{6F2FFB98-A79F-4514-98CF-D2F7073D6BA9}" dt="2024-10-03T04:26:45.338" v="157" actId="1076"/>
          <ac:spMkLst>
            <pc:docMk/>
            <pc:sldMk cId="2963919134" sldId="405"/>
            <ac:spMk id="18" creationId="{00000000-0000-0000-0000-000000000000}"/>
          </ac:spMkLst>
        </pc:spChg>
        <pc:graphicFrameChg chg="mod modGraphic">
          <ac:chgData name="narne sravanthi" userId="8ff4cd17b61d8485" providerId="LiveId" clId="{6F2FFB98-A79F-4514-98CF-D2F7073D6BA9}" dt="2024-10-03T04:29:39.473" v="180" actId="14100"/>
          <ac:graphicFrameMkLst>
            <pc:docMk/>
            <pc:sldMk cId="2963919134" sldId="405"/>
            <ac:graphicFrameMk id="6" creationId="{00000000-0000-0000-0000-000000000000}"/>
          </ac:graphicFrameMkLst>
        </pc:graphicFrameChg>
        <pc:graphicFrameChg chg="mod">
          <ac:chgData name="narne sravanthi" userId="8ff4cd17b61d8485" providerId="LiveId" clId="{6F2FFB98-A79F-4514-98CF-D2F7073D6BA9}" dt="2024-10-03T04:27:26.649" v="158" actId="1076"/>
          <ac:graphicFrameMkLst>
            <pc:docMk/>
            <pc:sldMk cId="2963919134" sldId="405"/>
            <ac:graphicFrameMk id="7" creationId="{00000000-0000-0000-0000-000000000000}"/>
          </ac:graphicFrameMkLst>
        </pc:graphicFrameChg>
        <pc:graphicFrameChg chg="mod modGraphic">
          <ac:chgData name="narne sravanthi" userId="8ff4cd17b61d8485" providerId="LiveId" clId="{6F2FFB98-A79F-4514-98CF-D2F7073D6BA9}" dt="2024-10-03T04:26:18.376" v="153" actId="1076"/>
          <ac:graphicFrameMkLst>
            <pc:docMk/>
            <pc:sldMk cId="2963919134" sldId="405"/>
            <ac:graphicFrameMk id="13" creationId="{00000000-0000-0000-0000-000000000000}"/>
          </ac:graphicFrameMkLst>
        </pc:graphicFrameChg>
      </pc:sldChg>
      <pc:sldChg chg="modSp add del mod modTransition">
        <pc:chgData name="narne sravanthi" userId="8ff4cd17b61d8485" providerId="LiveId" clId="{6F2FFB98-A79F-4514-98CF-D2F7073D6BA9}" dt="2024-10-03T04:59:32.636" v="349" actId="47"/>
        <pc:sldMkLst>
          <pc:docMk/>
          <pc:sldMk cId="791465943" sldId="406"/>
        </pc:sldMkLst>
        <pc:spChg chg="mod">
          <ac:chgData name="narne sravanthi" userId="8ff4cd17b61d8485" providerId="LiveId" clId="{6F2FFB98-A79F-4514-98CF-D2F7073D6BA9}" dt="2024-10-03T04:30:57.189" v="192" actId="1076"/>
          <ac:spMkLst>
            <pc:docMk/>
            <pc:sldMk cId="791465943" sldId="406"/>
            <ac:spMk id="2" creationId="{00000000-0000-0000-0000-000000000000}"/>
          </ac:spMkLst>
        </pc:spChg>
        <pc:spChg chg="mod">
          <ac:chgData name="narne sravanthi" userId="8ff4cd17b61d8485" providerId="LiveId" clId="{6F2FFB98-A79F-4514-98CF-D2F7073D6BA9}" dt="2024-10-03T04:31:40.766" v="211" actId="1076"/>
          <ac:spMkLst>
            <pc:docMk/>
            <pc:sldMk cId="791465943" sldId="406"/>
            <ac:spMk id="3" creationId="{00000000-0000-0000-0000-000000000000}"/>
          </ac:spMkLst>
        </pc:spChg>
        <pc:spChg chg="mod">
          <ac:chgData name="narne sravanthi" userId="8ff4cd17b61d8485" providerId="LiveId" clId="{6F2FFB98-A79F-4514-98CF-D2F7073D6BA9}" dt="2024-10-03T04:17:00.541" v="1"/>
          <ac:spMkLst>
            <pc:docMk/>
            <pc:sldMk cId="791465943" sldId="406"/>
            <ac:spMk id="4" creationId="{00000000-0000-0000-0000-000000000000}"/>
          </ac:spMkLst>
        </pc:spChg>
        <pc:spChg chg="mod">
          <ac:chgData name="narne sravanthi" userId="8ff4cd17b61d8485" providerId="LiveId" clId="{6F2FFB98-A79F-4514-98CF-D2F7073D6BA9}" dt="2024-10-03T04:17:00.541" v="1"/>
          <ac:spMkLst>
            <pc:docMk/>
            <pc:sldMk cId="791465943" sldId="40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03-10-2024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hamming-code-in-computer-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arity_bit" TargetMode="External"/><Relationship Id="rId2" Type="http://schemas.openxmlformats.org/officeDocument/2006/relationships/hyperlink" Target="https://en.wikipedia.org/wiki/Block_size_(data_storage_and_transmissio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hoenixnap.com/blog/data-loss-prevention-best-pract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6027458" y="1641975"/>
            <a:ext cx="6405597"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4366015" y="4066072"/>
            <a:ext cx="8313665" cy="1552408"/>
          </a:xfrm>
        </p:spPr>
        <p:txBody>
          <a:bodyPr>
            <a:normAutofit/>
          </a:bodyPr>
          <a:lstStyle/>
          <a:p>
            <a:pPr marL="0" indent="0" algn="ctr">
              <a:buNone/>
            </a:pPr>
            <a:r>
              <a:rPr lang="en-US" sz="3200" b="1" dirty="0">
                <a:solidFill>
                  <a:srgbClr val="FF0000"/>
                </a:solidFill>
              </a:rPr>
              <a:t>RAID</a:t>
            </a:r>
            <a:r>
              <a:rPr lang="en-US" sz="3200" dirty="0">
                <a:solidFill>
                  <a:srgbClr val="FF0000"/>
                </a:solidFill>
              </a:rPr>
              <a:t> (Redundant Array of Independent/ </a:t>
            </a:r>
          </a:p>
          <a:p>
            <a:pPr marL="0" indent="0" algn="ctr">
              <a:buNone/>
            </a:pPr>
            <a:r>
              <a:rPr lang="en-US" sz="3200" dirty="0">
                <a:solidFill>
                  <a:srgbClr val="FF0000"/>
                </a:solidFill>
              </a:rPr>
              <a:t>Inexpensive Disks)</a:t>
            </a:r>
            <a:endParaRPr lang="en-IN" sz="3200" b="1" dirty="0">
              <a:solidFill>
                <a:srgbClr val="FF0000"/>
              </a:solidFill>
            </a:endParaRP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68541"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- 3</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CO4</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1981200" y="-37962"/>
            <a:ext cx="8229600" cy="1143000"/>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5000"/>
            </a:pPr>
            <a:r>
              <a:rPr lang="en-US" dirty="0">
                <a:solidFill>
                  <a:srgbClr val="FF0000"/>
                </a:solidFill>
                <a:ea typeface="Calibri"/>
                <a:cs typeface="Calibri"/>
                <a:sym typeface="Calibri"/>
              </a:rPr>
              <a:t>RAID 1 analysis</a:t>
            </a:r>
            <a:endParaRPr dirty="0">
              <a:solidFill>
                <a:srgbClr val="FF0000"/>
              </a:solidFill>
            </a:endParaRPr>
          </a:p>
        </p:txBody>
      </p:sp>
      <p:sp>
        <p:nvSpPr>
          <p:cNvPr id="151" name="Google Shape;151;p22"/>
          <p:cNvSpPr txBox="1">
            <a:spLocks noGrp="1"/>
          </p:cNvSpPr>
          <p:nvPr>
            <p:ph type="body" idx="1"/>
          </p:nvPr>
        </p:nvSpPr>
        <p:spPr>
          <a:xfrm>
            <a:off x="919038" y="1483262"/>
            <a:ext cx="10353924" cy="4389300"/>
          </a:xfrm>
          <a:prstGeom prst="rect">
            <a:avLst/>
          </a:prstGeom>
          <a:noFill/>
          <a:ln>
            <a:noFill/>
          </a:ln>
        </p:spPr>
        <p:txBody>
          <a:bodyPr spcFirstLastPara="1" vert="horz" wrap="square" lIns="91425" tIns="45700" rIns="91425" bIns="45700" rtlCol="0" anchor="t" anchorCtr="0">
            <a:noAutofit/>
          </a:bodyPr>
          <a:lstStyle/>
          <a:p>
            <a:pPr marL="273050" indent="-273050" algn="just">
              <a:lnSpc>
                <a:spcPct val="100000"/>
              </a:lnSpc>
              <a:spcBef>
                <a:spcPts val="0"/>
              </a:spcBef>
              <a:buClr>
                <a:schemeClr val="accent3"/>
              </a:buClr>
              <a:buSzPts val="2470"/>
              <a:buNone/>
            </a:pPr>
            <a:r>
              <a:rPr lang="en-US" sz="3200" u="sng" dirty="0">
                <a:solidFill>
                  <a:schemeClr val="tx1">
                    <a:lumMod val="85000"/>
                    <a:lumOff val="15000"/>
                  </a:schemeClr>
                </a:solidFill>
                <a:latin typeface="+mj-lt"/>
                <a:ea typeface="Times New Roman"/>
                <a:cs typeface="Times New Roman"/>
                <a:sym typeface="Times New Roman"/>
              </a:rPr>
              <a:t>Failure Rate:</a:t>
            </a:r>
            <a:endParaRPr sz="3200"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3200" dirty="0">
                <a:solidFill>
                  <a:schemeClr val="tx1">
                    <a:lumMod val="85000"/>
                    <a:lumOff val="15000"/>
                  </a:schemeClr>
                </a:solidFill>
                <a:latin typeface="+mj-lt"/>
                <a:ea typeface="Times New Roman"/>
                <a:cs typeface="Times New Roman"/>
                <a:sym typeface="Times New Roman"/>
              </a:rPr>
              <a:t>If </a:t>
            </a:r>
            <a:r>
              <a:rPr lang="en-US" sz="3200" dirty="0" err="1">
                <a:solidFill>
                  <a:schemeClr val="tx1">
                    <a:lumMod val="85000"/>
                    <a:lumOff val="15000"/>
                  </a:schemeClr>
                </a:solidFill>
                <a:latin typeface="+mj-lt"/>
                <a:ea typeface="Times New Roman"/>
                <a:cs typeface="Times New Roman"/>
                <a:sym typeface="Times New Roman"/>
              </a:rPr>
              <a:t>Pr</a:t>
            </a:r>
            <a:r>
              <a:rPr lang="en-US" sz="3200" dirty="0">
                <a:solidFill>
                  <a:schemeClr val="tx1">
                    <a:lumMod val="85000"/>
                    <a:lumOff val="15000"/>
                  </a:schemeClr>
                </a:solidFill>
                <a:latin typeface="+mj-lt"/>
                <a:ea typeface="Times New Roman"/>
                <a:cs typeface="Times New Roman"/>
                <a:sym typeface="Times New Roman"/>
              </a:rPr>
              <a:t>(disk fail) = 5%, then the probability of both the drives failing in a 2 disk array is P(both fail) = (0.05)</a:t>
            </a:r>
            <a:r>
              <a:rPr lang="en-US" sz="3200" baseline="30000" dirty="0">
                <a:solidFill>
                  <a:schemeClr val="tx1">
                    <a:lumMod val="85000"/>
                    <a:lumOff val="15000"/>
                  </a:schemeClr>
                </a:solidFill>
                <a:latin typeface="+mj-lt"/>
                <a:ea typeface="Times New Roman"/>
                <a:cs typeface="Times New Roman"/>
                <a:sym typeface="Times New Roman"/>
              </a:rPr>
              <a:t>2 </a:t>
            </a:r>
            <a:r>
              <a:rPr lang="en-US" sz="3200" dirty="0">
                <a:solidFill>
                  <a:schemeClr val="tx1">
                    <a:lumMod val="85000"/>
                    <a:lumOff val="15000"/>
                  </a:schemeClr>
                </a:solidFill>
                <a:latin typeface="+mj-lt"/>
                <a:ea typeface="Times New Roman"/>
                <a:cs typeface="Times New Roman"/>
                <a:sym typeface="Times New Roman"/>
              </a:rPr>
              <a:t> = 0.25%.</a:t>
            </a:r>
          </a:p>
          <a:p>
            <a:pPr marL="0" indent="0" algn="just">
              <a:lnSpc>
                <a:spcPct val="100000"/>
              </a:lnSpc>
              <a:spcBef>
                <a:spcPts val="520"/>
              </a:spcBef>
              <a:buClr>
                <a:srgbClr val="0BD0D9"/>
              </a:buClr>
              <a:buSzPts val="2470"/>
              <a:buNone/>
            </a:pPr>
            <a:endParaRPr sz="3200" dirty="0">
              <a:solidFill>
                <a:schemeClr val="tx1">
                  <a:lumMod val="85000"/>
                  <a:lumOff val="15000"/>
                </a:schemeClr>
              </a:solidFill>
              <a:latin typeface="+mj-lt"/>
            </a:endParaRPr>
          </a:p>
          <a:p>
            <a:pPr marL="273050" indent="-273050" algn="just">
              <a:lnSpc>
                <a:spcPct val="100000"/>
              </a:lnSpc>
              <a:spcBef>
                <a:spcPts val="520"/>
              </a:spcBef>
              <a:buClr>
                <a:schemeClr val="accent3"/>
              </a:buClr>
              <a:buSzPts val="2470"/>
              <a:buNone/>
            </a:pPr>
            <a:r>
              <a:rPr lang="en-US" sz="3200" u="sng" dirty="0">
                <a:solidFill>
                  <a:schemeClr val="tx1">
                    <a:lumMod val="85000"/>
                    <a:lumOff val="15000"/>
                  </a:schemeClr>
                </a:solidFill>
                <a:latin typeface="+mj-lt"/>
                <a:ea typeface="Times New Roman"/>
                <a:cs typeface="Times New Roman"/>
                <a:sym typeface="Times New Roman"/>
              </a:rPr>
              <a:t>Performance:</a:t>
            </a:r>
            <a:endParaRPr sz="3200"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3200" dirty="0">
                <a:solidFill>
                  <a:schemeClr val="tx1">
                    <a:lumMod val="85000"/>
                    <a:lumOff val="15000"/>
                  </a:schemeClr>
                </a:solidFill>
                <a:latin typeface="+mj-lt"/>
                <a:ea typeface="Times New Roman"/>
                <a:cs typeface="Times New Roman"/>
                <a:sym typeface="Times New Roman"/>
              </a:rPr>
              <a:t>If we use independent disk controllers for each disk, then we can increase the read or write speeds by doing operations in parallel.</a:t>
            </a:r>
            <a:endParaRPr sz="3200" dirty="0">
              <a:solidFill>
                <a:schemeClr val="tx1">
                  <a:lumMod val="85000"/>
                  <a:lumOff val="15000"/>
                </a:schemeClr>
              </a:solidFill>
              <a:latin typeface="+mj-lt"/>
            </a:endParaRPr>
          </a:p>
          <a:p>
            <a:pPr marL="274320" indent="-117475" algn="just">
              <a:spcBef>
                <a:spcPts val="520"/>
              </a:spcBef>
              <a:buClr>
                <a:schemeClr val="accent3"/>
              </a:buClr>
              <a:buSzPts val="2470"/>
              <a:buNone/>
            </a:pPr>
            <a:endParaRPr sz="2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4808-6D2F-B879-8490-3B9F33563715}"/>
              </a:ext>
            </a:extLst>
          </p:cNvPr>
          <p:cNvSpPr>
            <a:spLocks noGrp="1"/>
          </p:cNvSpPr>
          <p:nvPr>
            <p:ph type="title"/>
          </p:nvPr>
        </p:nvSpPr>
        <p:spPr>
          <a:xfrm>
            <a:off x="1223694" y="235317"/>
            <a:ext cx="11110545" cy="1049235"/>
          </a:xfrm>
        </p:spPr>
        <p:txBody>
          <a:bodyPr>
            <a:normAutofit fontScale="90000"/>
          </a:bodyPr>
          <a:lstStyle/>
          <a:p>
            <a:r>
              <a:rPr lang="en-US" b="1" dirty="0">
                <a:solidFill>
                  <a:srgbClr val="FF0000"/>
                </a:solidFill>
              </a:rPr>
              <a:t>RAID-2 (Memory style error-correcting codes )</a:t>
            </a:r>
            <a:br>
              <a:rPr lang="en-US" b="1" dirty="0">
                <a:solidFill>
                  <a:srgbClr val="FF0000"/>
                </a:solidFill>
              </a:rPr>
            </a:br>
            <a:endParaRPr lang="en-IN" dirty="0">
              <a:solidFill>
                <a:srgbClr val="FF0000"/>
              </a:solidFill>
            </a:endParaRPr>
          </a:p>
        </p:txBody>
      </p:sp>
      <p:sp>
        <p:nvSpPr>
          <p:cNvPr id="4" name="Slide Number Placeholder 3">
            <a:extLst>
              <a:ext uri="{FF2B5EF4-FFF2-40B4-BE49-F238E27FC236}">
                <a16:creationId xmlns:a16="http://schemas.microsoft.com/office/drawing/2014/main" id="{AC884B79-F1EE-B1C6-8C54-0ACEEDB1C49E}"/>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5" name="Rectangle 1">
            <a:extLst>
              <a:ext uri="{FF2B5EF4-FFF2-40B4-BE49-F238E27FC236}">
                <a16:creationId xmlns:a16="http://schemas.microsoft.com/office/drawing/2014/main" id="{5F9B61BE-924F-7DF2-FEB4-09A45B58359B}"/>
              </a:ext>
            </a:extLst>
          </p:cNvPr>
          <p:cNvSpPr>
            <a:spLocks noGrp="1" noChangeArrowheads="1"/>
          </p:cNvSpPr>
          <p:nvPr>
            <p:ph idx="1"/>
          </p:nvPr>
        </p:nvSpPr>
        <p:spPr bwMode="auto">
          <a:xfrm>
            <a:off x="228600" y="1134068"/>
            <a:ext cx="664580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rgbClr val="002060"/>
                </a:solidFill>
                <a:effectLst/>
                <a:cs typeface="Times New Roman" panose="02020603050405020304" pitchFamily="18" charset="0"/>
              </a:rPr>
              <a:t>In Raid-2, the data error is checked at every bit level. Here, we use </a:t>
            </a:r>
            <a:r>
              <a:rPr kumimoji="0" lang="en-US" altLang="en-US" sz="2800" b="0" i="0" u="none" strike="noStrike" cap="none" normalizeH="0" baseline="0" dirty="0">
                <a:ln>
                  <a:noFill/>
                </a:ln>
                <a:solidFill>
                  <a:srgbClr val="002060"/>
                </a:solidFill>
                <a:effectLst/>
                <a:cs typeface="Times New Roman" panose="02020603050405020304" pitchFamily="18" charset="0"/>
                <a:hlinkClick r:id="rId2">
                  <a:extLst>
                    <a:ext uri="{A12FA001-AC4F-418D-AE19-62706E023703}">
                      <ahyp:hlinkClr xmlns:ahyp="http://schemas.microsoft.com/office/drawing/2018/hyperlinkcolor" val="tx"/>
                    </a:ext>
                  </a:extLst>
                </a:hlinkClick>
              </a:rPr>
              <a:t>Hamming Code Parity Method</a:t>
            </a:r>
            <a:r>
              <a:rPr kumimoji="0" lang="en-US" altLang="en-US" sz="2800" b="0" i="0" u="none" strike="noStrike" cap="none" normalizeH="0" baseline="0" dirty="0">
                <a:ln>
                  <a:noFill/>
                </a:ln>
                <a:solidFill>
                  <a:srgbClr val="002060"/>
                </a:solidFill>
                <a:effectLst/>
                <a:cs typeface="Times New Roman" panose="02020603050405020304" pitchFamily="18" charset="0"/>
              </a:rPr>
              <a:t> to find the error in the data.</a:t>
            </a:r>
          </a:p>
          <a:p>
            <a:pPr algn="just"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rgbClr val="002060"/>
                </a:solidFill>
                <a:effectLst/>
                <a:cs typeface="Times New Roman" panose="02020603050405020304" pitchFamily="18" charset="0"/>
              </a:rPr>
              <a:t>It uses one designated drive to store parity.</a:t>
            </a:r>
          </a:p>
          <a:p>
            <a:pPr algn="just"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rgbClr val="002060"/>
                </a:solidFill>
                <a:effectLst/>
                <a:cs typeface="Times New Roman" panose="02020603050405020304" pitchFamily="18" charset="0"/>
              </a:rPr>
              <a:t>The structure of Raid-2 is very complex as we use two disks in this technique. </a:t>
            </a:r>
          </a:p>
          <a:p>
            <a:pPr algn="just"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rgbClr val="002060"/>
                </a:solidFill>
                <a:effectLst/>
                <a:cs typeface="Times New Roman" panose="02020603050405020304" pitchFamily="18" charset="0"/>
              </a:rPr>
              <a:t>One word is used to store bits of each word and another word is used to store error code correction. </a:t>
            </a:r>
          </a:p>
        </p:txBody>
      </p:sp>
      <p:pic>
        <p:nvPicPr>
          <p:cNvPr id="9" name="Picture 8">
            <a:extLst>
              <a:ext uri="{FF2B5EF4-FFF2-40B4-BE49-F238E27FC236}">
                <a16:creationId xmlns:a16="http://schemas.microsoft.com/office/drawing/2014/main" id="{6E9DACE5-CF91-4DC4-9BD3-6E98DA5C3605}"/>
              </a:ext>
            </a:extLst>
          </p:cNvPr>
          <p:cNvPicPr>
            <a:picLocks noChangeAspect="1"/>
          </p:cNvPicPr>
          <p:nvPr/>
        </p:nvPicPr>
        <p:blipFill>
          <a:blip r:embed="rId3"/>
          <a:stretch>
            <a:fillRect/>
          </a:stretch>
        </p:blipFill>
        <p:spPr>
          <a:xfrm>
            <a:off x="6874402" y="1380392"/>
            <a:ext cx="5317598" cy="4814907"/>
          </a:xfrm>
          <a:prstGeom prst="rect">
            <a:avLst/>
          </a:prstGeom>
        </p:spPr>
      </p:pic>
    </p:spTree>
    <p:extLst>
      <p:ext uri="{BB962C8B-B14F-4D97-AF65-F5344CB8AC3E}">
        <p14:creationId xmlns:p14="http://schemas.microsoft.com/office/powerpoint/2010/main" val="65176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20ADD-BBE2-6C62-AB3B-A500C66C8866}"/>
              </a:ext>
            </a:extLst>
          </p:cNvPr>
          <p:cNvSpPr>
            <a:spLocks noGrp="1"/>
          </p:cNvSpPr>
          <p:nvPr>
            <p:ph idx="1"/>
          </p:nvPr>
        </p:nvSpPr>
        <p:spPr>
          <a:xfrm>
            <a:off x="1400779" y="1100273"/>
            <a:ext cx="10516901" cy="4657453"/>
          </a:xfrm>
        </p:spPr>
        <p:txBody>
          <a:bodyPr>
            <a:normAutofit/>
          </a:bodyPr>
          <a:lstStyle/>
          <a:p>
            <a:pPr marL="0" indent="0" algn="just">
              <a:buNone/>
            </a:pPr>
            <a:r>
              <a:rPr lang="en-US" sz="3200" b="1" dirty="0">
                <a:cs typeface="Times New Roman" panose="02020603050405020304" pitchFamily="18" charset="0"/>
              </a:rPr>
              <a:t>Advantages</a:t>
            </a:r>
          </a:p>
          <a:p>
            <a:pPr algn="just"/>
            <a:r>
              <a:rPr lang="en-US" sz="3200" dirty="0">
                <a:cs typeface="Times New Roman" panose="02020603050405020304" pitchFamily="18" charset="0"/>
              </a:rPr>
              <a:t>In case of Error Correction, it uses hamming code.</a:t>
            </a:r>
          </a:p>
          <a:p>
            <a:pPr algn="just"/>
            <a:r>
              <a:rPr lang="en-US" sz="3200" dirty="0">
                <a:cs typeface="Times New Roman" panose="02020603050405020304" pitchFamily="18" charset="0"/>
              </a:rPr>
              <a:t>It Uses one designated drive to store parity.</a:t>
            </a:r>
          </a:p>
          <a:p>
            <a:pPr marL="0" indent="0" algn="just">
              <a:buNone/>
            </a:pPr>
            <a:r>
              <a:rPr lang="en-US" sz="3200" b="1" dirty="0">
                <a:cs typeface="Times New Roman" panose="02020603050405020304" pitchFamily="18" charset="0"/>
              </a:rPr>
              <a:t>Disadvantages</a:t>
            </a:r>
          </a:p>
          <a:p>
            <a:pPr algn="just"/>
            <a:r>
              <a:rPr lang="en-US" sz="3200" dirty="0">
                <a:cs typeface="Times New Roman" panose="02020603050405020304" pitchFamily="18" charset="0"/>
              </a:rPr>
              <a:t>It has a complex structure and high cost due to extra drive.</a:t>
            </a:r>
          </a:p>
          <a:p>
            <a:pPr algn="just"/>
            <a:r>
              <a:rPr lang="en-US" sz="3200" dirty="0">
                <a:cs typeface="Times New Roman" panose="02020603050405020304" pitchFamily="18" charset="0"/>
              </a:rPr>
              <a:t>It requires an extra drive for error detection.</a:t>
            </a:r>
          </a:p>
          <a:p>
            <a:pPr algn="just"/>
            <a:endParaRPr lang="en-IN" dirty="0"/>
          </a:p>
        </p:txBody>
      </p:sp>
      <p:sp>
        <p:nvSpPr>
          <p:cNvPr id="4" name="Slide Number Placeholder 3">
            <a:extLst>
              <a:ext uri="{FF2B5EF4-FFF2-40B4-BE49-F238E27FC236}">
                <a16:creationId xmlns:a16="http://schemas.microsoft.com/office/drawing/2014/main" id="{89C7D590-5B1B-65EF-BFEC-9B067AB61119}"/>
              </a:ext>
            </a:extLst>
          </p:cNvPr>
          <p:cNvSpPr>
            <a:spLocks noGrp="1"/>
          </p:cNvSpPr>
          <p:nvPr>
            <p:ph type="sldNum" sz="quarter" idx="12"/>
          </p:nvPr>
        </p:nvSpPr>
        <p:spPr/>
        <p:txBody>
          <a:bodyPr/>
          <a:lstStyle/>
          <a:p>
            <a:fld id="{CBABCCC1-BF11-4F37-963E-1BCD5B23FD72}" type="slidenum">
              <a:rPr lang="en-IN" smtClean="0"/>
              <a:pPr/>
              <a:t>12</a:t>
            </a:fld>
            <a:endParaRPr lang="en-IN"/>
          </a:p>
        </p:txBody>
      </p:sp>
      <p:sp>
        <p:nvSpPr>
          <p:cNvPr id="5" name="TextBox 4">
            <a:extLst>
              <a:ext uri="{FF2B5EF4-FFF2-40B4-BE49-F238E27FC236}">
                <a16:creationId xmlns:a16="http://schemas.microsoft.com/office/drawing/2014/main" id="{9305CC69-5472-66DC-DA36-C4DF825AC181}"/>
              </a:ext>
            </a:extLst>
          </p:cNvPr>
          <p:cNvSpPr txBox="1"/>
          <p:nvPr/>
        </p:nvSpPr>
        <p:spPr>
          <a:xfrm>
            <a:off x="5113020" y="351714"/>
            <a:ext cx="2578100" cy="584775"/>
          </a:xfrm>
          <a:prstGeom prst="rect">
            <a:avLst/>
          </a:prstGeom>
          <a:noFill/>
        </p:spPr>
        <p:txBody>
          <a:bodyPr wrap="square">
            <a:spAutoFit/>
          </a:bodyPr>
          <a:lstStyle/>
          <a:p>
            <a:r>
              <a:rPr lang="en-US" sz="3200" b="1" dirty="0">
                <a:solidFill>
                  <a:srgbClr val="FF0000"/>
                </a:solidFill>
              </a:rPr>
              <a:t>RAID-2</a:t>
            </a:r>
            <a:endParaRPr lang="en-IN" sz="3200" dirty="0"/>
          </a:p>
        </p:txBody>
      </p:sp>
    </p:spTree>
    <p:extLst>
      <p:ext uri="{BB962C8B-B14F-4D97-AF65-F5344CB8AC3E}">
        <p14:creationId xmlns:p14="http://schemas.microsoft.com/office/powerpoint/2010/main" val="89044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BF3-BFC4-9372-DFE0-D6481BAE4BA6}"/>
              </a:ext>
            </a:extLst>
          </p:cNvPr>
          <p:cNvSpPr>
            <a:spLocks noGrp="1"/>
          </p:cNvSpPr>
          <p:nvPr>
            <p:ph type="title"/>
          </p:nvPr>
        </p:nvSpPr>
        <p:spPr>
          <a:xfrm>
            <a:off x="822960" y="472940"/>
            <a:ext cx="12222479" cy="1049235"/>
          </a:xfrm>
        </p:spPr>
        <p:txBody>
          <a:bodyPr>
            <a:normAutofit/>
          </a:bodyPr>
          <a:lstStyle/>
          <a:p>
            <a:r>
              <a:rPr lang="en-US" b="1" dirty="0">
                <a:solidFill>
                  <a:srgbClr val="FF0000"/>
                </a:solidFill>
              </a:rPr>
              <a:t>		RAID-3 (Bit- Interleaved Parity)</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6CE54CF2-DC39-5506-1150-B4FBD6C5ED3C}"/>
              </a:ext>
            </a:extLst>
          </p:cNvPr>
          <p:cNvSpPr>
            <a:spLocks noGrp="1"/>
          </p:cNvSpPr>
          <p:nvPr>
            <p:ph idx="1"/>
          </p:nvPr>
        </p:nvSpPr>
        <p:spPr>
          <a:xfrm>
            <a:off x="1085819" y="1522752"/>
            <a:ext cx="6053535" cy="4602750"/>
          </a:xfrm>
        </p:spPr>
        <p:txBody>
          <a:bodyPr>
            <a:normAutofit fontScale="77500" lnSpcReduction="20000"/>
          </a:bodyPr>
          <a:lstStyle/>
          <a:p>
            <a:pPr algn="just">
              <a:buFont typeface="Arial" panose="020B0604020202020204" pitchFamily="34" charset="0"/>
              <a:buChar char="•"/>
            </a:pPr>
            <a:r>
              <a:rPr lang="en-US" sz="3800" dirty="0"/>
              <a:t>It consists of byte-level striping with dedicated parity striping.</a:t>
            </a:r>
          </a:p>
          <a:p>
            <a:pPr algn="just">
              <a:buFont typeface="Arial" panose="020B0604020202020204" pitchFamily="34" charset="0"/>
              <a:buChar char="•"/>
            </a:pPr>
            <a:r>
              <a:rPr lang="en-US" sz="3800" dirty="0"/>
              <a:t>At this level, we store parity information in a disc section and write to a dedicated parity drive. </a:t>
            </a:r>
          </a:p>
          <a:p>
            <a:pPr algn="just">
              <a:buFont typeface="Arial" panose="020B0604020202020204" pitchFamily="34" charset="0"/>
              <a:buChar char="•"/>
            </a:pPr>
            <a:r>
              <a:rPr lang="en-US" sz="3800" dirty="0"/>
              <a:t>Whenever failure of the drive occurs, it helps in accessing the parity drive, through which we can reconstruct the data.</a:t>
            </a:r>
          </a:p>
          <a:p>
            <a:pPr algn="just"/>
            <a:endParaRPr lang="en-IN" dirty="0"/>
          </a:p>
        </p:txBody>
      </p:sp>
      <p:sp>
        <p:nvSpPr>
          <p:cNvPr id="4" name="Slide Number Placeholder 3">
            <a:extLst>
              <a:ext uri="{FF2B5EF4-FFF2-40B4-BE49-F238E27FC236}">
                <a16:creationId xmlns:a16="http://schemas.microsoft.com/office/drawing/2014/main" id="{7F2BB774-0F71-4441-FF71-C9322474657D}"/>
              </a:ext>
            </a:extLst>
          </p:cNvPr>
          <p:cNvSpPr>
            <a:spLocks noGrp="1"/>
          </p:cNvSpPr>
          <p:nvPr>
            <p:ph type="sldNum" sz="quarter" idx="12"/>
          </p:nvPr>
        </p:nvSpPr>
        <p:spPr/>
        <p:txBody>
          <a:bodyPr/>
          <a:lstStyle/>
          <a:p>
            <a:fld id="{CBABCCC1-BF11-4F37-963E-1BCD5B23FD72}" type="slidenum">
              <a:rPr lang="en-IN" smtClean="0"/>
              <a:pPr/>
              <a:t>13</a:t>
            </a:fld>
            <a:endParaRPr lang="en-IN"/>
          </a:p>
        </p:txBody>
      </p:sp>
      <p:pic>
        <p:nvPicPr>
          <p:cNvPr id="6" name="Picture 5">
            <a:extLst>
              <a:ext uri="{FF2B5EF4-FFF2-40B4-BE49-F238E27FC236}">
                <a16:creationId xmlns:a16="http://schemas.microsoft.com/office/drawing/2014/main" id="{32ECDFF9-D829-8037-7957-A976DCA16942}"/>
              </a:ext>
            </a:extLst>
          </p:cNvPr>
          <p:cNvPicPr>
            <a:picLocks noChangeAspect="1"/>
          </p:cNvPicPr>
          <p:nvPr/>
        </p:nvPicPr>
        <p:blipFill>
          <a:blip r:embed="rId2"/>
          <a:stretch>
            <a:fillRect/>
          </a:stretch>
        </p:blipFill>
        <p:spPr>
          <a:xfrm>
            <a:off x="7139354" y="1450732"/>
            <a:ext cx="5052646" cy="4602750"/>
          </a:xfrm>
          <a:prstGeom prst="rect">
            <a:avLst/>
          </a:prstGeom>
        </p:spPr>
      </p:pic>
    </p:spTree>
    <p:extLst>
      <p:ext uri="{BB962C8B-B14F-4D97-AF65-F5344CB8AC3E}">
        <p14:creationId xmlns:p14="http://schemas.microsoft.com/office/powerpoint/2010/main" val="412245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04799-AC1F-4A7F-A6C1-B707052C01B8}"/>
              </a:ext>
            </a:extLst>
          </p:cNvPr>
          <p:cNvSpPr>
            <a:spLocks noGrp="1"/>
          </p:cNvSpPr>
          <p:nvPr>
            <p:ph idx="1"/>
          </p:nvPr>
        </p:nvSpPr>
        <p:spPr>
          <a:xfrm>
            <a:off x="1419774" y="945212"/>
            <a:ext cx="9603275" cy="4894845"/>
          </a:xfrm>
        </p:spPr>
        <p:txBody>
          <a:bodyPr>
            <a:normAutofit/>
          </a:bodyPr>
          <a:lstStyle/>
          <a:p>
            <a:pPr marL="0" indent="0">
              <a:buNone/>
            </a:pPr>
            <a:r>
              <a:rPr lang="en-US" sz="3200" b="1" dirty="0">
                <a:latin typeface="+mj-lt"/>
                <a:cs typeface="Times New Roman" panose="02020603050405020304" pitchFamily="18" charset="0"/>
              </a:rPr>
              <a:t>Advantages</a:t>
            </a:r>
          </a:p>
          <a:p>
            <a:pPr algn="just"/>
            <a:r>
              <a:rPr lang="en-US" sz="3200" dirty="0">
                <a:latin typeface="+mj-lt"/>
                <a:cs typeface="Times New Roman" panose="02020603050405020304" pitchFamily="18" charset="0"/>
              </a:rPr>
              <a:t>Data can be transferred in bulk.</a:t>
            </a:r>
          </a:p>
          <a:p>
            <a:pPr algn="just"/>
            <a:r>
              <a:rPr lang="en-US" sz="3200" dirty="0">
                <a:latin typeface="+mj-lt"/>
                <a:cs typeface="Times New Roman" panose="02020603050405020304" pitchFamily="18" charset="0"/>
              </a:rPr>
              <a:t>Data can be accessed in parallel.</a:t>
            </a:r>
          </a:p>
          <a:p>
            <a:pPr marL="0" indent="0" algn="just">
              <a:buNone/>
            </a:pPr>
            <a:r>
              <a:rPr lang="en-US" sz="3200" b="1" dirty="0">
                <a:latin typeface="+mj-lt"/>
                <a:cs typeface="Times New Roman" panose="02020603050405020304" pitchFamily="18" charset="0"/>
              </a:rPr>
              <a:t>Disadvantages</a:t>
            </a:r>
          </a:p>
          <a:p>
            <a:pPr algn="just"/>
            <a:r>
              <a:rPr lang="en-US" sz="3200" dirty="0">
                <a:latin typeface="+mj-lt"/>
                <a:cs typeface="Times New Roman" panose="02020603050405020304" pitchFamily="18" charset="0"/>
              </a:rPr>
              <a:t>It requires an additional drive for parity.</a:t>
            </a:r>
          </a:p>
          <a:p>
            <a:pPr algn="just"/>
            <a:r>
              <a:rPr lang="en-US" sz="3200" dirty="0">
                <a:latin typeface="+mj-lt"/>
                <a:cs typeface="Times New Roman" panose="02020603050405020304" pitchFamily="18" charset="0"/>
              </a:rPr>
              <a:t>In the case of small-size files, it performs slowly.</a:t>
            </a:r>
          </a:p>
          <a:p>
            <a:endParaRPr lang="en-IN" sz="3200" dirty="0">
              <a:latin typeface="+mj-lt"/>
            </a:endParaRPr>
          </a:p>
        </p:txBody>
      </p:sp>
      <p:sp>
        <p:nvSpPr>
          <p:cNvPr id="4" name="Slide Number Placeholder 3">
            <a:extLst>
              <a:ext uri="{FF2B5EF4-FFF2-40B4-BE49-F238E27FC236}">
                <a16:creationId xmlns:a16="http://schemas.microsoft.com/office/drawing/2014/main" id="{DD4B597D-AC7B-162D-91AD-E8A151F525A7}"/>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5" name="TextBox 4">
            <a:extLst>
              <a:ext uri="{FF2B5EF4-FFF2-40B4-BE49-F238E27FC236}">
                <a16:creationId xmlns:a16="http://schemas.microsoft.com/office/drawing/2014/main" id="{AA5039FD-5385-ACBC-BD71-3CE72D229300}"/>
              </a:ext>
            </a:extLst>
          </p:cNvPr>
          <p:cNvSpPr txBox="1"/>
          <p:nvPr/>
        </p:nvSpPr>
        <p:spPr>
          <a:xfrm>
            <a:off x="5275580" y="427284"/>
            <a:ext cx="2242820" cy="584775"/>
          </a:xfrm>
          <a:prstGeom prst="rect">
            <a:avLst/>
          </a:prstGeom>
          <a:noFill/>
        </p:spPr>
        <p:txBody>
          <a:bodyPr wrap="square">
            <a:spAutoFit/>
          </a:bodyPr>
          <a:lstStyle/>
          <a:p>
            <a:r>
              <a:rPr lang="en-US" sz="3200" b="1" dirty="0">
                <a:solidFill>
                  <a:srgbClr val="FF0000"/>
                </a:solidFill>
              </a:rPr>
              <a:t>RAID-3 </a:t>
            </a:r>
            <a:endParaRPr lang="en-IN" sz="3200" dirty="0"/>
          </a:p>
        </p:txBody>
      </p:sp>
    </p:spTree>
    <p:extLst>
      <p:ext uri="{BB962C8B-B14F-4D97-AF65-F5344CB8AC3E}">
        <p14:creationId xmlns:p14="http://schemas.microsoft.com/office/powerpoint/2010/main" val="9261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6FED-8610-9A1B-A440-1FFED66FA878}"/>
              </a:ext>
            </a:extLst>
          </p:cNvPr>
          <p:cNvSpPr>
            <a:spLocks noGrp="1"/>
          </p:cNvSpPr>
          <p:nvPr>
            <p:ph type="title"/>
          </p:nvPr>
        </p:nvSpPr>
        <p:spPr>
          <a:xfrm>
            <a:off x="1908313" y="357810"/>
            <a:ext cx="11716247" cy="1073258"/>
          </a:xfrm>
        </p:spPr>
        <p:txBody>
          <a:bodyPr>
            <a:normAutofit/>
          </a:bodyPr>
          <a:lstStyle/>
          <a:p>
            <a:r>
              <a:rPr lang="en-US" b="1" dirty="0"/>
              <a:t> </a:t>
            </a:r>
            <a:r>
              <a:rPr lang="en-US" b="1" dirty="0">
                <a:solidFill>
                  <a:srgbClr val="FF0000"/>
                </a:solidFill>
              </a:rPr>
              <a:t>RAID-4 (Block-interleaved Parity)</a:t>
            </a:r>
            <a:br>
              <a:rPr lang="en-US" b="1" dirty="0"/>
            </a:br>
            <a:endParaRPr lang="en-IN" dirty="0"/>
          </a:p>
        </p:txBody>
      </p:sp>
      <p:sp>
        <p:nvSpPr>
          <p:cNvPr id="3" name="Content Placeholder 2">
            <a:extLst>
              <a:ext uri="{FF2B5EF4-FFF2-40B4-BE49-F238E27FC236}">
                <a16:creationId xmlns:a16="http://schemas.microsoft.com/office/drawing/2014/main" id="{6098B375-2363-835A-3B5A-4F924773C81B}"/>
              </a:ext>
            </a:extLst>
          </p:cNvPr>
          <p:cNvSpPr>
            <a:spLocks noGrp="1"/>
          </p:cNvSpPr>
          <p:nvPr>
            <p:ph idx="1"/>
          </p:nvPr>
        </p:nvSpPr>
        <p:spPr>
          <a:xfrm>
            <a:off x="332241" y="2015732"/>
            <a:ext cx="6169268" cy="3450613"/>
          </a:xfrm>
        </p:spPr>
        <p:txBody>
          <a:bodyPr>
            <a:noAutofit/>
          </a:bodyPr>
          <a:lstStyle/>
          <a:p>
            <a:pPr algn="just"/>
            <a:r>
              <a:rPr lang="en-US" sz="2800" b="1" dirty="0">
                <a:latin typeface="Times New Roman" panose="02020603050405020304" pitchFamily="18" charset="0"/>
                <a:cs typeface="Times New Roman" panose="02020603050405020304" pitchFamily="18" charset="0"/>
              </a:rPr>
              <a:t>RAID 4</a:t>
            </a:r>
            <a:r>
              <a:rPr lang="en-US" sz="2800" dirty="0">
                <a:latin typeface="Times New Roman" panose="02020603050405020304" pitchFamily="18" charset="0"/>
                <a:cs typeface="Times New Roman" panose="02020603050405020304" pitchFamily="18" charset="0"/>
              </a:rPr>
              <a:t> consists of </a:t>
            </a:r>
            <a:r>
              <a:rPr lang="en-US" sz="2800" dirty="0">
                <a:latin typeface="Times New Roman" panose="02020603050405020304" pitchFamily="18" charset="0"/>
                <a:cs typeface="Times New Roman" panose="02020603050405020304" pitchFamily="18" charset="0"/>
                <a:hlinkClick r:id="rId2" tooltip="Block size (data storage and transmission)"/>
              </a:rPr>
              <a:t>block</a:t>
            </a:r>
            <a:r>
              <a:rPr lang="en-US" sz="2800" dirty="0">
                <a:latin typeface="Times New Roman" panose="02020603050405020304" pitchFamily="18" charset="0"/>
                <a:cs typeface="Times New Roman" panose="02020603050405020304" pitchFamily="18" charset="0"/>
              </a:rPr>
              <a:t>-level striping with a dedicated </a:t>
            </a:r>
            <a:r>
              <a:rPr lang="en-US" sz="2800" dirty="0">
                <a:latin typeface="Times New Roman" panose="02020603050405020304" pitchFamily="18" charset="0"/>
                <a:cs typeface="Times New Roman" panose="02020603050405020304" pitchFamily="18" charset="0"/>
                <a:hlinkClick r:id="rId3" tooltip="Parity bit"/>
              </a:rPr>
              <a:t>parity</a:t>
            </a:r>
            <a:r>
              <a:rPr lang="en-US" sz="2800" dirty="0">
                <a:latin typeface="Times New Roman" panose="02020603050405020304" pitchFamily="18" charset="0"/>
                <a:cs typeface="Times New Roman" panose="02020603050405020304" pitchFamily="18" charset="0"/>
              </a:rPr>
              <a:t> disk. As a </a:t>
            </a:r>
            <a:r>
              <a:rPr lang="en-US" sz="3200" dirty="0">
                <a:latin typeface="+mj-lt"/>
                <a:cs typeface="Times New Roman" panose="02020603050405020304" pitchFamily="18" charset="0"/>
              </a:rPr>
              <a:t>result</a:t>
            </a:r>
            <a:r>
              <a:rPr lang="en-US" sz="2800" dirty="0">
                <a:latin typeface="Times New Roman" panose="02020603050405020304" pitchFamily="18" charset="0"/>
                <a:cs typeface="Times New Roman" panose="02020603050405020304" pitchFamily="18" charset="0"/>
              </a:rPr>
              <a:t> of its layout, RAID 4 provides good performance of random reads.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949CE7-DDD1-7D14-6DDF-2D04E525C2EC}"/>
              </a:ext>
            </a:extLst>
          </p:cNvPr>
          <p:cNvSpPr>
            <a:spLocks noGrp="1"/>
          </p:cNvSpPr>
          <p:nvPr>
            <p:ph type="sldNum" sz="quarter" idx="12"/>
          </p:nvPr>
        </p:nvSpPr>
        <p:spPr/>
        <p:txBody>
          <a:bodyPr/>
          <a:lstStyle/>
          <a:p>
            <a:fld id="{CBABCCC1-BF11-4F37-963E-1BCD5B23FD72}" type="slidenum">
              <a:rPr lang="en-IN" smtClean="0"/>
              <a:pPr/>
              <a:t>15</a:t>
            </a:fld>
            <a:endParaRPr lang="en-IN"/>
          </a:p>
        </p:txBody>
      </p:sp>
      <p:pic>
        <p:nvPicPr>
          <p:cNvPr id="6" name="Picture 5">
            <a:extLst>
              <a:ext uri="{FF2B5EF4-FFF2-40B4-BE49-F238E27FC236}">
                <a16:creationId xmlns:a16="http://schemas.microsoft.com/office/drawing/2014/main" id="{044D4D1B-0CD6-1D88-95EB-5A4A46DA43F4}"/>
              </a:ext>
            </a:extLst>
          </p:cNvPr>
          <p:cNvPicPr>
            <a:picLocks noChangeAspect="1"/>
          </p:cNvPicPr>
          <p:nvPr/>
        </p:nvPicPr>
        <p:blipFill>
          <a:blip r:embed="rId4"/>
          <a:stretch>
            <a:fillRect/>
          </a:stretch>
        </p:blipFill>
        <p:spPr>
          <a:xfrm>
            <a:off x="6501509" y="1318846"/>
            <a:ext cx="5763760" cy="4734635"/>
          </a:xfrm>
          <a:prstGeom prst="rect">
            <a:avLst/>
          </a:prstGeom>
        </p:spPr>
      </p:pic>
    </p:spTree>
    <p:extLst>
      <p:ext uri="{BB962C8B-B14F-4D97-AF65-F5344CB8AC3E}">
        <p14:creationId xmlns:p14="http://schemas.microsoft.com/office/powerpoint/2010/main" val="269032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A97E-B7D3-633D-BC82-E05386E39206}"/>
              </a:ext>
            </a:extLst>
          </p:cNvPr>
          <p:cNvSpPr>
            <a:spLocks noGrp="1"/>
          </p:cNvSpPr>
          <p:nvPr>
            <p:ph type="title"/>
          </p:nvPr>
        </p:nvSpPr>
        <p:spPr>
          <a:xfrm>
            <a:off x="5124179" y="464341"/>
            <a:ext cx="2759982" cy="726598"/>
          </a:xfrm>
        </p:spPr>
        <p:txBody>
          <a:bodyPr/>
          <a:lstStyle/>
          <a:p>
            <a:r>
              <a:rPr lang="en-US" b="1" dirty="0"/>
              <a:t> </a:t>
            </a:r>
            <a:r>
              <a:rPr lang="en-US" b="1" dirty="0">
                <a:solidFill>
                  <a:srgbClr val="FF0000"/>
                </a:solidFill>
              </a:rPr>
              <a:t>RAID-4 </a:t>
            </a:r>
            <a:endParaRPr lang="en-IN" dirty="0"/>
          </a:p>
        </p:txBody>
      </p:sp>
      <p:sp>
        <p:nvSpPr>
          <p:cNvPr id="3" name="Content Placeholder 2">
            <a:extLst>
              <a:ext uri="{FF2B5EF4-FFF2-40B4-BE49-F238E27FC236}">
                <a16:creationId xmlns:a16="http://schemas.microsoft.com/office/drawing/2014/main" id="{1315AE88-ADB8-9F84-F9D3-3023264D0280}"/>
              </a:ext>
            </a:extLst>
          </p:cNvPr>
          <p:cNvSpPr>
            <a:spLocks noGrp="1"/>
          </p:cNvSpPr>
          <p:nvPr>
            <p:ph idx="1"/>
          </p:nvPr>
        </p:nvSpPr>
        <p:spPr>
          <a:xfrm>
            <a:off x="1522699" y="1426452"/>
            <a:ext cx="9603275" cy="4710188"/>
          </a:xfrm>
        </p:spPr>
        <p:txBody>
          <a:bodyPr>
            <a:noAutofit/>
          </a:bodyPr>
          <a:lstStyle/>
          <a:p>
            <a:pPr marL="0" indent="0" algn="just">
              <a:buNone/>
            </a:pPr>
            <a:r>
              <a:rPr lang="en-US" sz="2400" b="1" i="0" dirty="0">
                <a:solidFill>
                  <a:srgbClr val="000000"/>
                </a:solidFill>
                <a:effectLst/>
              </a:rPr>
              <a:t>Advantages of RAID 4</a:t>
            </a:r>
          </a:p>
          <a:p>
            <a:pPr algn="just">
              <a:buFont typeface="Arial" panose="020B0604020202020204" pitchFamily="34" charset="0"/>
              <a:buChar char="•"/>
            </a:pPr>
            <a:r>
              <a:rPr lang="en-US" sz="2400" b="0" i="0" dirty="0">
                <a:solidFill>
                  <a:srgbClr val="404040"/>
                </a:solidFill>
                <a:effectLst/>
              </a:rPr>
              <a:t>Fast read operations.</a:t>
            </a:r>
          </a:p>
          <a:p>
            <a:pPr algn="just">
              <a:buFont typeface="Arial" panose="020B0604020202020204" pitchFamily="34" charset="0"/>
              <a:buChar char="•"/>
            </a:pPr>
            <a:r>
              <a:rPr lang="en-US" sz="2400" b="0" i="0" dirty="0">
                <a:solidFill>
                  <a:srgbClr val="404040"/>
                </a:solidFill>
                <a:effectLst/>
              </a:rPr>
              <a:t>Low storage overhead.</a:t>
            </a:r>
          </a:p>
          <a:p>
            <a:pPr algn="just">
              <a:buFont typeface="Arial" panose="020B0604020202020204" pitchFamily="34" charset="0"/>
              <a:buChar char="•"/>
            </a:pPr>
            <a:r>
              <a:rPr lang="en-US" sz="2400" b="0" i="0" dirty="0">
                <a:solidFill>
                  <a:srgbClr val="404040"/>
                </a:solidFill>
                <a:effectLst/>
              </a:rPr>
              <a:t>Simultaneous I/O requests.</a:t>
            </a:r>
          </a:p>
          <a:p>
            <a:pPr marL="0" indent="0" algn="just">
              <a:buNone/>
            </a:pPr>
            <a:r>
              <a:rPr lang="en-US" sz="2400" b="1" i="0" dirty="0">
                <a:solidFill>
                  <a:srgbClr val="000000"/>
                </a:solidFill>
                <a:effectLst/>
              </a:rPr>
              <a:t>Disadvantages of RAID 4</a:t>
            </a:r>
          </a:p>
          <a:p>
            <a:pPr algn="just">
              <a:buFont typeface="Arial" panose="020B0604020202020204" pitchFamily="34" charset="0"/>
              <a:buChar char="•"/>
            </a:pPr>
            <a:r>
              <a:rPr lang="en-US" sz="2400" b="0" i="0" dirty="0">
                <a:solidFill>
                  <a:srgbClr val="404040"/>
                </a:solidFill>
                <a:effectLst/>
              </a:rPr>
              <a:t>Bottlenecks that have a big effect on overall performance.</a:t>
            </a:r>
          </a:p>
          <a:p>
            <a:pPr algn="just">
              <a:buFont typeface="Arial" panose="020B0604020202020204" pitchFamily="34" charset="0"/>
              <a:buChar char="•"/>
            </a:pPr>
            <a:r>
              <a:rPr lang="en-US" sz="2400" b="0" i="0" dirty="0">
                <a:solidFill>
                  <a:srgbClr val="404040"/>
                </a:solidFill>
                <a:effectLst/>
              </a:rPr>
              <a:t>Slow write operations.</a:t>
            </a:r>
          </a:p>
          <a:p>
            <a:pPr algn="just">
              <a:buFont typeface="Arial" panose="020B0604020202020204" pitchFamily="34" charset="0"/>
              <a:buChar char="•"/>
            </a:pPr>
            <a:r>
              <a:rPr lang="en-US" sz="2400" b="0" i="0" dirty="0">
                <a:solidFill>
                  <a:srgbClr val="404040"/>
                </a:solidFill>
                <a:effectLst/>
              </a:rPr>
              <a:t>Redundancy is lost if the parity disk fails.</a:t>
            </a:r>
          </a:p>
          <a:p>
            <a:pPr algn="just"/>
            <a:endParaRPr lang="en-IN" sz="2400" dirty="0"/>
          </a:p>
        </p:txBody>
      </p:sp>
      <p:sp>
        <p:nvSpPr>
          <p:cNvPr id="4" name="Slide Number Placeholder 3">
            <a:extLst>
              <a:ext uri="{FF2B5EF4-FFF2-40B4-BE49-F238E27FC236}">
                <a16:creationId xmlns:a16="http://schemas.microsoft.com/office/drawing/2014/main" id="{ED432612-DD19-8924-31D7-145A2ADD4368}"/>
              </a:ext>
            </a:extLst>
          </p:cNvPr>
          <p:cNvSpPr>
            <a:spLocks noGrp="1"/>
          </p:cNvSpPr>
          <p:nvPr>
            <p:ph type="sldNum" sz="quarter" idx="12"/>
          </p:nvPr>
        </p:nvSpPr>
        <p:spPr/>
        <p:txBody>
          <a:bodyPr/>
          <a:lstStyle/>
          <a:p>
            <a:fld id="{CBABCCC1-BF11-4F37-963E-1BCD5B23FD72}" type="slidenum">
              <a:rPr lang="en-IN" smtClean="0"/>
              <a:pPr/>
              <a:t>16</a:t>
            </a:fld>
            <a:endParaRPr lang="en-IN"/>
          </a:p>
        </p:txBody>
      </p:sp>
    </p:spTree>
    <p:extLst>
      <p:ext uri="{BB962C8B-B14F-4D97-AF65-F5344CB8AC3E}">
        <p14:creationId xmlns:p14="http://schemas.microsoft.com/office/powerpoint/2010/main" val="238308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E9EF-7CCF-20AF-716F-28FAEF72AE0A}"/>
              </a:ext>
            </a:extLst>
          </p:cNvPr>
          <p:cNvSpPr>
            <a:spLocks noGrp="1"/>
          </p:cNvSpPr>
          <p:nvPr>
            <p:ph type="title"/>
          </p:nvPr>
        </p:nvSpPr>
        <p:spPr>
          <a:xfrm>
            <a:off x="995680" y="569966"/>
            <a:ext cx="11460480" cy="906613"/>
          </a:xfrm>
        </p:spPr>
        <p:txBody>
          <a:bodyPr>
            <a:normAutofit fontScale="90000"/>
          </a:bodyPr>
          <a:lstStyle/>
          <a:p>
            <a:r>
              <a:rPr lang="en-US" sz="3600" b="1" dirty="0">
                <a:solidFill>
                  <a:srgbClr val="FF0000"/>
                </a:solidFill>
              </a:rPr>
              <a:t>RAID 5:(Block-Interleaved distributed parity)</a:t>
            </a:r>
            <a:br>
              <a:rPr lang="en-US" b="1" dirty="0"/>
            </a:br>
            <a:endParaRPr lang="en-IN" dirty="0"/>
          </a:p>
        </p:txBody>
      </p:sp>
      <p:sp>
        <p:nvSpPr>
          <p:cNvPr id="3" name="Content Placeholder 2">
            <a:extLst>
              <a:ext uri="{FF2B5EF4-FFF2-40B4-BE49-F238E27FC236}">
                <a16:creationId xmlns:a16="http://schemas.microsoft.com/office/drawing/2014/main" id="{8E3A60F2-7C99-1A6F-B019-B2C8A1008A7B}"/>
              </a:ext>
            </a:extLst>
          </p:cNvPr>
          <p:cNvSpPr>
            <a:spLocks noGrp="1"/>
          </p:cNvSpPr>
          <p:nvPr>
            <p:ph idx="1"/>
          </p:nvPr>
        </p:nvSpPr>
        <p:spPr>
          <a:xfrm>
            <a:off x="96715" y="1476579"/>
            <a:ext cx="6063763" cy="4642867"/>
          </a:xfrm>
        </p:spPr>
        <p:txBody>
          <a:bodyPr>
            <a:normAutofit/>
          </a:bodyPr>
          <a:lstStyle/>
          <a:p>
            <a:pPr algn="just"/>
            <a:r>
              <a:rPr lang="en-US" sz="2400" dirty="0">
                <a:cs typeface="Times New Roman" panose="02020603050405020304" pitchFamily="18" charset="0"/>
              </a:rPr>
              <a:t>RAID 5 requires at least three drives. A checksum parity is created. This is a calculated value that can be used to rebuild </a:t>
            </a:r>
            <a:r>
              <a:rPr lang="en-US" sz="3200" dirty="0">
                <a:cs typeface="Times New Roman" panose="02020603050405020304" pitchFamily="18" charset="0"/>
              </a:rPr>
              <a:t>data</a:t>
            </a:r>
            <a:r>
              <a:rPr lang="en-US" sz="2400" dirty="0">
                <a:cs typeface="Times New Roman" panose="02020603050405020304" pitchFamily="18" charset="0"/>
              </a:rPr>
              <a:t> mathematically.</a:t>
            </a:r>
          </a:p>
          <a:p>
            <a:pPr algn="just"/>
            <a:r>
              <a:rPr lang="en-US" sz="2400" dirty="0">
                <a:cs typeface="Times New Roman" panose="02020603050405020304" pitchFamily="18" charset="0"/>
              </a:rPr>
              <a:t>The data and the checksum parity of the data are then written across all drives. If any one of the drives fail, the missing data can then be recovered using the checksum.</a:t>
            </a:r>
          </a:p>
          <a:p>
            <a:pPr algn="just"/>
            <a:endParaRPr lang="en-IN" dirty="0"/>
          </a:p>
        </p:txBody>
      </p:sp>
      <p:sp>
        <p:nvSpPr>
          <p:cNvPr id="4" name="Slide Number Placeholder 3">
            <a:extLst>
              <a:ext uri="{FF2B5EF4-FFF2-40B4-BE49-F238E27FC236}">
                <a16:creationId xmlns:a16="http://schemas.microsoft.com/office/drawing/2014/main" id="{DD79A04E-7C51-F9A9-8E7A-DD6A8EB573F3}"/>
              </a:ext>
            </a:extLst>
          </p:cNvPr>
          <p:cNvSpPr>
            <a:spLocks noGrp="1"/>
          </p:cNvSpPr>
          <p:nvPr>
            <p:ph type="sldNum" sz="quarter" idx="12"/>
          </p:nvPr>
        </p:nvSpPr>
        <p:spPr/>
        <p:txBody>
          <a:bodyPr/>
          <a:lstStyle/>
          <a:p>
            <a:fld id="{CBABCCC1-BF11-4F37-963E-1BCD5B23FD72}" type="slidenum">
              <a:rPr lang="en-IN" smtClean="0"/>
              <a:pPr/>
              <a:t>17</a:t>
            </a:fld>
            <a:endParaRPr lang="en-IN"/>
          </a:p>
        </p:txBody>
      </p:sp>
      <p:pic>
        <p:nvPicPr>
          <p:cNvPr id="6" name="Picture 5">
            <a:extLst>
              <a:ext uri="{FF2B5EF4-FFF2-40B4-BE49-F238E27FC236}">
                <a16:creationId xmlns:a16="http://schemas.microsoft.com/office/drawing/2014/main" id="{0197BB9D-64D9-D68C-BE57-EF5EF8F2811A}"/>
              </a:ext>
            </a:extLst>
          </p:cNvPr>
          <p:cNvPicPr>
            <a:picLocks noChangeAspect="1"/>
          </p:cNvPicPr>
          <p:nvPr/>
        </p:nvPicPr>
        <p:blipFill>
          <a:blip r:embed="rId2"/>
          <a:stretch>
            <a:fillRect/>
          </a:stretch>
        </p:blipFill>
        <p:spPr>
          <a:xfrm>
            <a:off x="6160478" y="1397977"/>
            <a:ext cx="6031522" cy="4721469"/>
          </a:xfrm>
          <a:prstGeom prst="rect">
            <a:avLst/>
          </a:prstGeom>
        </p:spPr>
      </p:pic>
    </p:spTree>
    <p:extLst>
      <p:ext uri="{BB962C8B-B14F-4D97-AF65-F5344CB8AC3E}">
        <p14:creationId xmlns:p14="http://schemas.microsoft.com/office/powerpoint/2010/main" val="221680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2092518" y="-726551"/>
            <a:ext cx="8229600" cy="1453101"/>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5000"/>
            </a:pPr>
            <a:r>
              <a:rPr lang="en-US" dirty="0">
                <a:solidFill>
                  <a:srgbClr val="FF0000"/>
                </a:solidFill>
                <a:latin typeface="Calibri"/>
                <a:ea typeface="Calibri"/>
                <a:cs typeface="Calibri"/>
                <a:sym typeface="Calibri"/>
              </a:rPr>
              <a:t>RAID 5 analysis</a:t>
            </a:r>
            <a:endParaRPr dirty="0">
              <a:solidFill>
                <a:srgbClr val="FF0000"/>
              </a:solidFill>
            </a:endParaRPr>
          </a:p>
        </p:txBody>
      </p:sp>
      <p:sp>
        <p:nvSpPr>
          <p:cNvPr id="164" name="Google Shape;164;p24"/>
          <p:cNvSpPr txBox="1">
            <a:spLocks noGrp="1"/>
          </p:cNvSpPr>
          <p:nvPr>
            <p:ph type="body" idx="1"/>
          </p:nvPr>
        </p:nvSpPr>
        <p:spPr>
          <a:xfrm>
            <a:off x="911749" y="1234350"/>
            <a:ext cx="11084560" cy="4389300"/>
          </a:xfrm>
          <a:prstGeom prst="rect">
            <a:avLst/>
          </a:prstGeom>
          <a:noFill/>
          <a:ln>
            <a:noFill/>
          </a:ln>
        </p:spPr>
        <p:txBody>
          <a:bodyPr spcFirstLastPara="1" vert="horz" wrap="square" lIns="91425" tIns="45700" rIns="91425" bIns="45700" rtlCol="0" anchor="t" anchorCtr="0">
            <a:noAutofit/>
          </a:bodyPr>
          <a:lstStyle/>
          <a:p>
            <a:pPr algn="just">
              <a:lnSpc>
                <a:spcPct val="100000"/>
              </a:lnSpc>
              <a:spcBef>
                <a:spcPts val="0"/>
              </a:spcBef>
              <a:buClr>
                <a:srgbClr val="0BD0D9"/>
              </a:buClr>
              <a:buSzPts val="2470"/>
            </a:pPr>
            <a:r>
              <a:rPr lang="en-US" sz="2800" dirty="0">
                <a:solidFill>
                  <a:schemeClr val="tx1">
                    <a:lumMod val="85000"/>
                    <a:lumOff val="15000"/>
                  </a:schemeClr>
                </a:solidFill>
                <a:latin typeface="+mj-lt"/>
                <a:ea typeface="Times New Roman"/>
                <a:cs typeface="Times New Roman"/>
                <a:sym typeface="Times New Roman"/>
              </a:rPr>
              <a:t>MTBF is slightly better than RAID 0. This is because the failure of one disk is not quite a harm. We need more time if 2 or more disks fail.</a:t>
            </a:r>
            <a:endParaRPr sz="2800"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2800" dirty="0">
                <a:solidFill>
                  <a:schemeClr val="tx1">
                    <a:lumMod val="85000"/>
                    <a:lumOff val="15000"/>
                  </a:schemeClr>
                </a:solidFill>
                <a:latin typeface="+mj-lt"/>
                <a:ea typeface="Times New Roman"/>
                <a:cs typeface="Times New Roman"/>
                <a:sym typeface="Times New Roman"/>
              </a:rPr>
              <a:t>Performance is also as good as RAID 0, if not better. We can read and write parallel blocks of data.</a:t>
            </a:r>
            <a:endParaRPr sz="2800"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2800" dirty="0">
                <a:solidFill>
                  <a:schemeClr val="tx1">
                    <a:lumMod val="85000"/>
                    <a:lumOff val="15000"/>
                  </a:schemeClr>
                </a:solidFill>
                <a:latin typeface="+mj-lt"/>
                <a:ea typeface="Times New Roman"/>
                <a:cs typeface="Times New Roman"/>
                <a:sym typeface="Times New Roman"/>
              </a:rPr>
              <a:t>One of the drawbacks is that the write involves heavy parity calculations by the RAID controller. Write operations are slower compared to RAID 0.</a:t>
            </a:r>
            <a:endParaRPr sz="2800"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2800" dirty="0">
                <a:solidFill>
                  <a:schemeClr val="tx1">
                    <a:lumMod val="85000"/>
                    <a:lumOff val="15000"/>
                  </a:schemeClr>
                </a:solidFill>
                <a:latin typeface="+mj-lt"/>
                <a:ea typeface="Times New Roman"/>
                <a:cs typeface="Times New Roman"/>
                <a:sym typeface="Times New Roman"/>
              </a:rPr>
              <a:t>Pretty useful for general purpose uses where ‘read’s’ are more frequent the ‘write’s’. </a:t>
            </a:r>
            <a:endParaRPr sz="2800" dirty="0">
              <a:solidFill>
                <a:schemeClr val="tx1">
                  <a:lumMod val="85000"/>
                  <a:lumOff val="15000"/>
                </a:schemeClr>
              </a:solidFill>
              <a:latin typeface="+mj-lt"/>
            </a:endParaRPr>
          </a:p>
          <a:p>
            <a:pPr marL="274320" indent="-117475" algn="just">
              <a:spcBef>
                <a:spcPts val="520"/>
              </a:spcBef>
              <a:buClr>
                <a:schemeClr val="accent3"/>
              </a:buClr>
              <a:buSzPts val="2470"/>
              <a:buNone/>
            </a:pPr>
            <a:endParaRPr sz="2800" dirty="0">
              <a:solidFill>
                <a:schemeClr val="lt1"/>
              </a:solidFill>
              <a:latin typeface="+mj-lt"/>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1BDB3-B827-51CA-3F1F-D3C3A345ECCF}"/>
              </a:ext>
            </a:extLst>
          </p:cNvPr>
          <p:cNvSpPr>
            <a:spLocks noGrp="1"/>
          </p:cNvSpPr>
          <p:nvPr>
            <p:ph idx="1"/>
          </p:nvPr>
        </p:nvSpPr>
        <p:spPr>
          <a:xfrm>
            <a:off x="1699871" y="1151835"/>
            <a:ext cx="10492129" cy="5503985"/>
          </a:xfrm>
        </p:spPr>
        <p:txBody>
          <a:bodyPr>
            <a:normAutofit/>
          </a:bodyPr>
          <a:lstStyle/>
          <a:p>
            <a:pPr marL="0" indent="0" algn="just">
              <a:buNone/>
            </a:pPr>
            <a:r>
              <a:rPr lang="en-US" sz="2800" b="1" dirty="0">
                <a:cs typeface="Times New Roman" panose="02020603050405020304" pitchFamily="18" charset="0"/>
              </a:rPr>
              <a:t>Advantages</a:t>
            </a:r>
            <a:endParaRPr lang="en-US" sz="2800" dirty="0">
              <a:cs typeface="Times New Roman" panose="02020603050405020304" pitchFamily="18" charset="0"/>
            </a:endParaRPr>
          </a:p>
          <a:p>
            <a:pPr algn="just"/>
            <a:r>
              <a:rPr lang="en-US" sz="2800" dirty="0">
                <a:cs typeface="Times New Roman" panose="02020603050405020304" pitchFamily="18" charset="0"/>
              </a:rPr>
              <a:t>RAID 5 offers fast read speeds but is slower at writing. It protects against drive failure without requiring data duplication.</a:t>
            </a:r>
          </a:p>
          <a:p>
            <a:pPr marL="0" indent="0" algn="just">
              <a:buNone/>
            </a:pPr>
            <a:r>
              <a:rPr lang="en-US" sz="2800" b="1" dirty="0">
                <a:cs typeface="Times New Roman" panose="02020603050405020304" pitchFamily="18" charset="0"/>
              </a:rPr>
              <a:t>Disadvantages</a:t>
            </a:r>
            <a:endParaRPr lang="en-US" sz="2800" dirty="0">
              <a:cs typeface="Times New Roman" panose="02020603050405020304" pitchFamily="18" charset="0"/>
            </a:endParaRPr>
          </a:p>
          <a:p>
            <a:pPr algn="just"/>
            <a:r>
              <a:rPr lang="en-US" sz="2800" dirty="0">
                <a:cs typeface="Times New Roman" panose="02020603050405020304" pitchFamily="18" charset="0"/>
              </a:rPr>
              <a:t>Repairing a failed drive is a complicated process that takes time. In addition, if more than one drive fails, data will be lost. This makes a RAID 5 system vulnerable to data loss during the time it takes to replace a failed drive.</a:t>
            </a:r>
          </a:p>
          <a:p>
            <a:pPr algn="just"/>
            <a:endParaRPr lang="en-IN" sz="2800" dirty="0"/>
          </a:p>
        </p:txBody>
      </p:sp>
      <p:sp>
        <p:nvSpPr>
          <p:cNvPr id="4" name="Slide Number Placeholder 3">
            <a:extLst>
              <a:ext uri="{FF2B5EF4-FFF2-40B4-BE49-F238E27FC236}">
                <a16:creationId xmlns:a16="http://schemas.microsoft.com/office/drawing/2014/main" id="{7CBE1402-3877-7A28-7D94-F6099AF5A8EA}"/>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5" name="TextBox 4">
            <a:extLst>
              <a:ext uri="{FF2B5EF4-FFF2-40B4-BE49-F238E27FC236}">
                <a16:creationId xmlns:a16="http://schemas.microsoft.com/office/drawing/2014/main" id="{DCBBC34C-C415-BB4E-8A88-1A73E143F5A3}"/>
              </a:ext>
            </a:extLst>
          </p:cNvPr>
          <p:cNvSpPr txBox="1"/>
          <p:nvPr/>
        </p:nvSpPr>
        <p:spPr>
          <a:xfrm>
            <a:off x="5710810" y="428163"/>
            <a:ext cx="2286000" cy="584775"/>
          </a:xfrm>
          <a:prstGeom prst="rect">
            <a:avLst/>
          </a:prstGeom>
          <a:noFill/>
        </p:spPr>
        <p:txBody>
          <a:bodyPr wrap="square">
            <a:spAutoFit/>
          </a:bodyPr>
          <a:lstStyle/>
          <a:p>
            <a:r>
              <a:rPr lang="en-US" sz="3200" dirty="0">
                <a:solidFill>
                  <a:srgbClr val="FF0000"/>
                </a:solidFill>
                <a:latin typeface="+mj-lt"/>
                <a:ea typeface="Calibri"/>
                <a:cs typeface="Calibri"/>
                <a:sym typeface="Calibri"/>
              </a:rPr>
              <a:t>RAID 5</a:t>
            </a:r>
            <a:endParaRPr lang="en-IN" sz="3200" dirty="0">
              <a:latin typeface="+mj-lt"/>
            </a:endParaRPr>
          </a:p>
        </p:txBody>
      </p:sp>
    </p:spTree>
    <p:extLst>
      <p:ext uri="{BB962C8B-B14F-4D97-AF65-F5344CB8AC3E}">
        <p14:creationId xmlns:p14="http://schemas.microsoft.com/office/powerpoint/2010/main" val="74799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US" dirty="0">
                <a:solidFill>
                  <a:prstClr val="black"/>
                </a:solidFill>
                <a:latin typeface="Gill Sans MT"/>
                <a:cs typeface="Poppins"/>
              </a:rPr>
              <a:t>RAID</a:t>
            </a: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Demonstrate what is meant by</a:t>
            </a:r>
            <a:r>
              <a:rPr lang="en-US" dirty="0">
                <a:solidFill>
                  <a:prstClr val="black"/>
                </a:solidFill>
                <a:latin typeface="Gill Sans MT"/>
              </a:rPr>
              <a:t> RAID</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MTBF.</a:t>
            </a:r>
            <a:endParaRPr kumimoji="0" lang="en-US" b="0" i="0" u="none" strike="noStrike" kern="1200" cap="none" spc="0" normalizeH="0" baseline="0" noProof="0" dirty="0">
              <a:ln>
                <a:noFill/>
              </a:ln>
              <a:solidFill>
                <a:prstClr val="black"/>
              </a:solidFill>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Describe the types of RAID Levels.</a:t>
            </a:r>
          </a:p>
          <a:p>
            <a:pPr marL="342900" lvl="0" indent="-342900" defTabSz="457200">
              <a:buFontTx/>
              <a:buAutoNum type="arabicPeriod"/>
              <a:defRPr/>
            </a:pPr>
            <a:r>
              <a:rPr lang="en-US" dirty="0">
                <a:solidFill>
                  <a:prstClr val="black"/>
                </a:solidFill>
              </a:rPr>
              <a:t>Describe the Performance of RAID Levels.</a:t>
            </a: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Is RAID.</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Describe RAID</a:t>
            </a:r>
            <a:r>
              <a:rPr kumimoji="0" lang="en-US" sz="1600" b="0" i="0" u="none" strike="noStrike" kern="1200" cap="none" spc="0" normalizeH="0" noProof="0" dirty="0">
                <a:ln>
                  <a:noFill/>
                </a:ln>
                <a:solidFill>
                  <a:prstClr val="black"/>
                </a:solidFill>
                <a:effectLst/>
                <a:uLnTx/>
                <a:uFillTx/>
                <a:latin typeface="Gill Sans MT"/>
                <a:ea typeface="+mn-ea"/>
                <a:cs typeface="+mn-cs"/>
              </a:rPr>
              <a:t> Levels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Summarize the Role of</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lang="en-US" sz="1600" noProof="0" dirty="0">
                <a:solidFill>
                  <a:prstClr val="black"/>
                </a:solidFill>
                <a:latin typeface="Gill Sans MT"/>
              </a:rPr>
              <a:t>RAID</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A642-EDE5-8A59-96BA-DA63637FFB8B}"/>
              </a:ext>
            </a:extLst>
          </p:cNvPr>
          <p:cNvSpPr>
            <a:spLocks noGrp="1"/>
          </p:cNvSpPr>
          <p:nvPr>
            <p:ph type="title"/>
          </p:nvPr>
        </p:nvSpPr>
        <p:spPr>
          <a:xfrm>
            <a:off x="1492405" y="369223"/>
            <a:ext cx="10151435" cy="667098"/>
          </a:xfrm>
        </p:spPr>
        <p:txBody>
          <a:bodyPr>
            <a:normAutofit fontScale="90000"/>
          </a:bodyPr>
          <a:lstStyle/>
          <a:p>
            <a:r>
              <a:rPr lang="en-US" sz="3600" b="1" dirty="0">
                <a:solidFill>
                  <a:srgbClr val="FF0000"/>
                </a:solidFill>
              </a:rPr>
              <a:t>RAID 6</a:t>
            </a:r>
            <a:r>
              <a:rPr lang="en-US" sz="3600" b="1" dirty="0">
                <a:solidFill>
                  <a:srgbClr val="FF0000"/>
                </a:solidFill>
                <a:sym typeface="Wingdings" panose="05000000000000000000" pitchFamily="2" charset="2"/>
              </a:rPr>
              <a:t>(</a:t>
            </a:r>
            <a:r>
              <a:rPr lang="en-IN" sz="3600" b="1" dirty="0">
                <a:solidFill>
                  <a:srgbClr val="FF0000"/>
                </a:solidFill>
                <a:sym typeface="Wingdings" panose="05000000000000000000" pitchFamily="2" charset="2"/>
              </a:rPr>
              <a:t>P+Q Redundancy</a:t>
            </a:r>
            <a:r>
              <a:rPr lang="en-IN" sz="3600" b="1" dirty="0">
                <a:solidFill>
                  <a:srgbClr val="FF0000"/>
                </a:solidFill>
              </a:rPr>
              <a:t> ( Double Parity))</a:t>
            </a:r>
            <a:br>
              <a:rPr lang="en-IN" b="1" dirty="0"/>
            </a:br>
            <a:br>
              <a:rPr lang="en-US" b="1" dirty="0"/>
            </a:br>
            <a:endParaRPr lang="en-IN" dirty="0"/>
          </a:p>
        </p:txBody>
      </p:sp>
      <p:sp>
        <p:nvSpPr>
          <p:cNvPr id="3" name="Content Placeholder 2">
            <a:extLst>
              <a:ext uri="{FF2B5EF4-FFF2-40B4-BE49-F238E27FC236}">
                <a16:creationId xmlns:a16="http://schemas.microsoft.com/office/drawing/2014/main" id="{4FDF6201-4A45-5B0B-1D49-061997D3946E}"/>
              </a:ext>
            </a:extLst>
          </p:cNvPr>
          <p:cNvSpPr>
            <a:spLocks noGrp="1"/>
          </p:cNvSpPr>
          <p:nvPr>
            <p:ph idx="1"/>
          </p:nvPr>
        </p:nvSpPr>
        <p:spPr>
          <a:xfrm>
            <a:off x="651998" y="1318846"/>
            <a:ext cx="6638194" cy="4826978"/>
          </a:xfrm>
        </p:spPr>
        <p:txBody>
          <a:bodyPr>
            <a:normAutofit/>
          </a:bodyPr>
          <a:lstStyle/>
          <a:p>
            <a:pPr algn="just"/>
            <a:r>
              <a:rPr lang="en-US" sz="2400" dirty="0"/>
              <a:t>RAID 6 is identical to RAID 5, except parity data is written on two drives instead of one. This requires a minimum of four drives, but the advantage is that two drives can now fail without data loss.</a:t>
            </a:r>
          </a:p>
          <a:p>
            <a:pPr algn="just"/>
            <a:r>
              <a:rPr lang="en-US" sz="2400" dirty="0"/>
              <a:t>This means that by accounting for a situation where two drives have failed simultaneously, data is protected in almost all cases.</a:t>
            </a:r>
          </a:p>
          <a:p>
            <a:pPr algn="just"/>
            <a:endParaRPr lang="en-IN" dirty="0"/>
          </a:p>
        </p:txBody>
      </p:sp>
      <p:sp>
        <p:nvSpPr>
          <p:cNvPr id="4" name="Slide Number Placeholder 3">
            <a:extLst>
              <a:ext uri="{FF2B5EF4-FFF2-40B4-BE49-F238E27FC236}">
                <a16:creationId xmlns:a16="http://schemas.microsoft.com/office/drawing/2014/main" id="{271D6B47-8D7E-8C9C-2A3D-55765B30573F}"/>
              </a:ext>
            </a:extLst>
          </p:cNvPr>
          <p:cNvSpPr>
            <a:spLocks noGrp="1"/>
          </p:cNvSpPr>
          <p:nvPr>
            <p:ph type="sldNum" sz="quarter" idx="12"/>
          </p:nvPr>
        </p:nvSpPr>
        <p:spPr/>
        <p:txBody>
          <a:bodyPr/>
          <a:lstStyle/>
          <a:p>
            <a:fld id="{CBABCCC1-BF11-4F37-963E-1BCD5B23FD72}" type="slidenum">
              <a:rPr lang="en-IN" smtClean="0"/>
              <a:pPr/>
              <a:t>20</a:t>
            </a:fld>
            <a:endParaRPr lang="en-IN"/>
          </a:p>
        </p:txBody>
      </p:sp>
      <p:pic>
        <p:nvPicPr>
          <p:cNvPr id="6" name="Picture 5">
            <a:extLst>
              <a:ext uri="{FF2B5EF4-FFF2-40B4-BE49-F238E27FC236}">
                <a16:creationId xmlns:a16="http://schemas.microsoft.com/office/drawing/2014/main" id="{0C1C19A1-1F46-3F01-0353-3A62E132C6A2}"/>
              </a:ext>
            </a:extLst>
          </p:cNvPr>
          <p:cNvPicPr>
            <a:picLocks noChangeAspect="1"/>
          </p:cNvPicPr>
          <p:nvPr/>
        </p:nvPicPr>
        <p:blipFill>
          <a:blip r:embed="rId2"/>
          <a:stretch>
            <a:fillRect/>
          </a:stretch>
        </p:blipFill>
        <p:spPr>
          <a:xfrm>
            <a:off x="7370991" y="1318846"/>
            <a:ext cx="4821009" cy="4734635"/>
          </a:xfrm>
          <a:prstGeom prst="rect">
            <a:avLst/>
          </a:prstGeom>
        </p:spPr>
      </p:pic>
    </p:spTree>
    <p:extLst>
      <p:ext uri="{BB962C8B-B14F-4D97-AF65-F5344CB8AC3E}">
        <p14:creationId xmlns:p14="http://schemas.microsoft.com/office/powerpoint/2010/main" val="390106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44400-F20A-E06E-2069-2D0AA0907C1E}"/>
              </a:ext>
            </a:extLst>
          </p:cNvPr>
          <p:cNvSpPr>
            <a:spLocks noGrp="1"/>
          </p:cNvSpPr>
          <p:nvPr>
            <p:ph idx="1"/>
          </p:nvPr>
        </p:nvSpPr>
        <p:spPr>
          <a:xfrm>
            <a:off x="1514306" y="1897177"/>
            <a:ext cx="10484654" cy="3450613"/>
          </a:xfrm>
        </p:spPr>
        <p:txBody>
          <a:bodyPr>
            <a:normAutofit/>
          </a:bodyPr>
          <a:lstStyle/>
          <a:p>
            <a:pPr marL="0" indent="0" algn="just">
              <a:buNone/>
            </a:pPr>
            <a:r>
              <a:rPr lang="en-US" sz="2400" b="1" dirty="0"/>
              <a:t>Advantages</a:t>
            </a:r>
          </a:p>
          <a:p>
            <a:pPr algn="just"/>
            <a:r>
              <a:rPr lang="en-US" sz="2400" dirty="0"/>
              <a:t>RAID 6 is just as fast at reading as RAID 5 but it is much better at protecting against data loss.</a:t>
            </a:r>
          </a:p>
          <a:p>
            <a:pPr marL="0" indent="0" algn="just">
              <a:buNone/>
            </a:pPr>
            <a:r>
              <a:rPr lang="en-US" sz="2400" b="1" dirty="0"/>
              <a:t>Disadvantages</a:t>
            </a:r>
            <a:endParaRPr lang="en-US" sz="2400" dirty="0"/>
          </a:p>
          <a:p>
            <a:pPr algn="just"/>
            <a:r>
              <a:rPr lang="en-US" sz="2400" dirty="0"/>
              <a:t>RAID 6 is slower at writing than RAID 5. The process for replacing a drive is still time-intensive.</a:t>
            </a:r>
          </a:p>
          <a:p>
            <a:pPr algn="just"/>
            <a:endParaRPr lang="en-IN" sz="2400" dirty="0"/>
          </a:p>
        </p:txBody>
      </p:sp>
      <p:sp>
        <p:nvSpPr>
          <p:cNvPr id="4" name="Slide Number Placeholder 3">
            <a:extLst>
              <a:ext uri="{FF2B5EF4-FFF2-40B4-BE49-F238E27FC236}">
                <a16:creationId xmlns:a16="http://schemas.microsoft.com/office/drawing/2014/main" id="{26265FAF-51F6-9C57-1380-2D05572A6087}"/>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5" name="TextBox 4">
            <a:extLst>
              <a:ext uri="{FF2B5EF4-FFF2-40B4-BE49-F238E27FC236}">
                <a16:creationId xmlns:a16="http://schemas.microsoft.com/office/drawing/2014/main" id="{0EEA142B-81CE-D869-7FE1-817366ABA404}"/>
              </a:ext>
            </a:extLst>
          </p:cNvPr>
          <p:cNvSpPr txBox="1"/>
          <p:nvPr/>
        </p:nvSpPr>
        <p:spPr>
          <a:xfrm>
            <a:off x="5690490" y="369054"/>
            <a:ext cx="1968500" cy="584775"/>
          </a:xfrm>
          <a:prstGeom prst="rect">
            <a:avLst/>
          </a:prstGeom>
          <a:noFill/>
        </p:spPr>
        <p:txBody>
          <a:bodyPr wrap="square">
            <a:spAutoFit/>
          </a:bodyPr>
          <a:lstStyle/>
          <a:p>
            <a:r>
              <a:rPr lang="en-US" sz="3200" b="1" dirty="0">
                <a:solidFill>
                  <a:srgbClr val="FF0000"/>
                </a:solidFill>
                <a:latin typeface="+mj-lt"/>
              </a:rPr>
              <a:t>RAID 6</a:t>
            </a:r>
            <a:endParaRPr lang="en-IN" sz="3200" dirty="0">
              <a:latin typeface="+mj-lt"/>
            </a:endParaRPr>
          </a:p>
        </p:txBody>
      </p:sp>
    </p:spTree>
    <p:extLst>
      <p:ext uri="{BB962C8B-B14F-4D97-AF65-F5344CB8AC3E}">
        <p14:creationId xmlns:p14="http://schemas.microsoft.com/office/powerpoint/2010/main" val="71881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EA30-5115-1A2D-6399-F7FB8C6B7056}"/>
              </a:ext>
            </a:extLst>
          </p:cNvPr>
          <p:cNvSpPr>
            <a:spLocks noGrp="1"/>
          </p:cNvSpPr>
          <p:nvPr>
            <p:ph type="title"/>
          </p:nvPr>
        </p:nvSpPr>
        <p:spPr>
          <a:xfrm>
            <a:off x="4604715" y="200504"/>
            <a:ext cx="3167686" cy="801174"/>
          </a:xfrm>
        </p:spPr>
        <p:txBody>
          <a:bodyPr>
            <a:normAutofit fontScale="90000"/>
          </a:bodyPr>
          <a:lstStyle/>
          <a:p>
            <a:r>
              <a:rPr lang="en-US" b="1" dirty="0">
                <a:solidFill>
                  <a:srgbClr val="FF0000"/>
                </a:solidFill>
              </a:rPr>
              <a:t>RAID </a:t>
            </a:r>
            <a:r>
              <a:rPr lang="en-US" sz="3600" b="1" dirty="0">
                <a:solidFill>
                  <a:srgbClr val="FF0000"/>
                </a:solidFill>
              </a:rPr>
              <a:t>10(1+0</a:t>
            </a:r>
            <a:r>
              <a:rPr lang="en-US" b="1" dirty="0">
                <a:solidFill>
                  <a:srgbClr val="FF0000"/>
                </a:solidFill>
              </a:rPr>
              <a:t>)</a:t>
            </a:r>
            <a:br>
              <a:rPr lang="en-US" b="1" dirty="0"/>
            </a:br>
            <a:endParaRPr lang="en-IN" dirty="0"/>
          </a:p>
        </p:txBody>
      </p:sp>
      <p:sp>
        <p:nvSpPr>
          <p:cNvPr id="3" name="Content Placeholder 2">
            <a:extLst>
              <a:ext uri="{FF2B5EF4-FFF2-40B4-BE49-F238E27FC236}">
                <a16:creationId xmlns:a16="http://schemas.microsoft.com/office/drawing/2014/main" id="{A5721A31-8B4F-C435-2E85-25ACE7D5CEE2}"/>
              </a:ext>
            </a:extLst>
          </p:cNvPr>
          <p:cNvSpPr>
            <a:spLocks noGrp="1"/>
          </p:cNvSpPr>
          <p:nvPr>
            <p:ph idx="1"/>
          </p:nvPr>
        </p:nvSpPr>
        <p:spPr>
          <a:xfrm>
            <a:off x="721361" y="1310640"/>
            <a:ext cx="6072162" cy="4940043"/>
          </a:xfrm>
        </p:spPr>
        <p:txBody>
          <a:bodyPr>
            <a:normAutofit/>
          </a:bodyPr>
          <a:lstStyle/>
          <a:p>
            <a:pPr marL="0" indent="0" algn="just">
              <a:buNone/>
            </a:pPr>
            <a:r>
              <a:rPr lang="en-US" dirty="0"/>
              <a:t>RAID 10 combines RAID 1 and RAID 0. Data is mirrored across multiple drives to protect against data loss, and striping is added to increase read speeds.</a:t>
            </a:r>
          </a:p>
          <a:p>
            <a:pPr marL="0" indent="0" algn="just">
              <a:buNone/>
            </a:pPr>
            <a:r>
              <a:rPr lang="en-US" b="1" dirty="0"/>
              <a:t>Advantages</a:t>
            </a:r>
            <a:endParaRPr lang="en-US" dirty="0"/>
          </a:p>
          <a:p>
            <a:pPr algn="just"/>
            <a:r>
              <a:rPr lang="en-US" dirty="0"/>
              <a:t>RAID 10 allows the data from a failed drive to be recovered faster than in a comparable RAID 5 or RAID 6 system.</a:t>
            </a:r>
          </a:p>
          <a:p>
            <a:pPr marL="0" indent="0" algn="just">
              <a:buNone/>
            </a:pPr>
            <a:r>
              <a:rPr lang="en-US" b="1" dirty="0"/>
              <a:t>Disadvantages</a:t>
            </a:r>
            <a:endParaRPr lang="en-US" dirty="0"/>
          </a:p>
          <a:p>
            <a:pPr algn="just"/>
            <a:r>
              <a:rPr lang="en-US" dirty="0"/>
              <a:t>RAID 10 requires the same amount of data duplication as RAID 1. This means that it requires far more storage space than RAID 5 or RAID 6.</a:t>
            </a:r>
          </a:p>
          <a:p>
            <a:pPr algn="just"/>
            <a:endParaRPr lang="en-IN" dirty="0"/>
          </a:p>
        </p:txBody>
      </p:sp>
      <p:sp>
        <p:nvSpPr>
          <p:cNvPr id="4" name="Slide Number Placeholder 3">
            <a:extLst>
              <a:ext uri="{FF2B5EF4-FFF2-40B4-BE49-F238E27FC236}">
                <a16:creationId xmlns:a16="http://schemas.microsoft.com/office/drawing/2014/main" id="{224E6BDB-E87D-A544-29D7-7F3E83164316}"/>
              </a:ext>
            </a:extLst>
          </p:cNvPr>
          <p:cNvSpPr>
            <a:spLocks noGrp="1"/>
          </p:cNvSpPr>
          <p:nvPr>
            <p:ph type="sldNum" sz="quarter" idx="12"/>
          </p:nvPr>
        </p:nvSpPr>
        <p:spPr/>
        <p:txBody>
          <a:bodyPr/>
          <a:lstStyle/>
          <a:p>
            <a:fld id="{CBABCCC1-BF11-4F37-963E-1BCD5B23FD72}" type="slidenum">
              <a:rPr lang="en-IN" smtClean="0"/>
              <a:pPr/>
              <a:t>22</a:t>
            </a:fld>
            <a:endParaRPr lang="en-IN"/>
          </a:p>
        </p:txBody>
      </p:sp>
      <p:pic>
        <p:nvPicPr>
          <p:cNvPr id="6" name="Picture 5">
            <a:extLst>
              <a:ext uri="{FF2B5EF4-FFF2-40B4-BE49-F238E27FC236}">
                <a16:creationId xmlns:a16="http://schemas.microsoft.com/office/drawing/2014/main" id="{5AFF5955-3152-F585-4714-803A8A9E96BE}"/>
              </a:ext>
            </a:extLst>
          </p:cNvPr>
          <p:cNvPicPr>
            <a:picLocks noChangeAspect="1"/>
          </p:cNvPicPr>
          <p:nvPr/>
        </p:nvPicPr>
        <p:blipFill>
          <a:blip r:embed="rId2"/>
          <a:stretch>
            <a:fillRect/>
          </a:stretch>
        </p:blipFill>
        <p:spPr>
          <a:xfrm>
            <a:off x="6793522" y="1198880"/>
            <a:ext cx="5398478" cy="4854601"/>
          </a:xfrm>
          <a:prstGeom prst="rect">
            <a:avLst/>
          </a:prstGeom>
        </p:spPr>
      </p:pic>
    </p:spTree>
    <p:extLst>
      <p:ext uri="{BB962C8B-B14F-4D97-AF65-F5344CB8AC3E}">
        <p14:creationId xmlns:p14="http://schemas.microsoft.com/office/powerpoint/2010/main" val="46899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027680" y="314960"/>
            <a:ext cx="6776720" cy="790078"/>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5000"/>
            </a:pPr>
            <a:r>
              <a:rPr lang="en-US" dirty="0">
                <a:solidFill>
                  <a:srgbClr val="FF0000"/>
                </a:solidFill>
                <a:latin typeface="Calibri"/>
                <a:ea typeface="Calibri"/>
                <a:cs typeface="Calibri"/>
                <a:sym typeface="Calibri"/>
              </a:rPr>
              <a:t>Implementations</a:t>
            </a:r>
            <a:endParaRPr dirty="0">
              <a:solidFill>
                <a:srgbClr val="FF0000"/>
              </a:solidFill>
            </a:endParaRPr>
          </a:p>
        </p:txBody>
      </p:sp>
      <p:sp>
        <p:nvSpPr>
          <p:cNvPr id="177" name="Google Shape;177;p26"/>
          <p:cNvSpPr txBox="1">
            <a:spLocks noGrp="1"/>
          </p:cNvSpPr>
          <p:nvPr>
            <p:ph type="body" idx="1"/>
          </p:nvPr>
        </p:nvSpPr>
        <p:spPr>
          <a:xfrm>
            <a:off x="710316" y="1458083"/>
            <a:ext cx="11481683" cy="4389300"/>
          </a:xfrm>
          <a:prstGeom prst="rect">
            <a:avLst/>
          </a:prstGeom>
          <a:noFill/>
          <a:ln>
            <a:noFill/>
          </a:ln>
        </p:spPr>
        <p:txBody>
          <a:bodyPr spcFirstLastPara="1" vert="horz" wrap="square" lIns="91425" tIns="45700" rIns="91425" bIns="45700" rtlCol="0" anchor="t" anchorCtr="0">
            <a:noAutofit/>
          </a:bodyPr>
          <a:lstStyle/>
          <a:p>
            <a:pPr marL="273050" indent="-273050" algn="just">
              <a:lnSpc>
                <a:spcPct val="100000"/>
              </a:lnSpc>
              <a:spcBef>
                <a:spcPts val="0"/>
              </a:spcBef>
              <a:buClr>
                <a:schemeClr val="accent3"/>
              </a:buClr>
              <a:buSzPts val="2470"/>
              <a:buNone/>
            </a:pPr>
            <a:r>
              <a:rPr lang="en-US" sz="3200" u="sng" dirty="0">
                <a:solidFill>
                  <a:schemeClr val="tx1">
                    <a:lumMod val="85000"/>
                    <a:lumOff val="15000"/>
                  </a:schemeClr>
                </a:solidFill>
                <a:ea typeface="Times New Roman"/>
                <a:cs typeface="Times New Roman"/>
                <a:sym typeface="Times New Roman"/>
              </a:rPr>
              <a:t>Software based RAID:</a:t>
            </a:r>
            <a:endParaRPr sz="3200" dirty="0">
              <a:solidFill>
                <a:schemeClr val="tx1">
                  <a:lumMod val="85000"/>
                  <a:lumOff val="15000"/>
                </a:schemeClr>
              </a:solidFill>
            </a:endParaRPr>
          </a:p>
          <a:p>
            <a:pPr algn="just">
              <a:lnSpc>
                <a:spcPct val="100000"/>
              </a:lnSpc>
              <a:spcBef>
                <a:spcPts val="520"/>
              </a:spcBef>
              <a:buClr>
                <a:srgbClr val="0BD0D9"/>
              </a:buClr>
              <a:buSzPts val="2470"/>
            </a:pPr>
            <a:r>
              <a:rPr lang="en-US" sz="3200" dirty="0">
                <a:solidFill>
                  <a:schemeClr val="tx1">
                    <a:lumMod val="85000"/>
                    <a:lumOff val="15000"/>
                  </a:schemeClr>
                </a:solidFill>
                <a:ea typeface="Times New Roman"/>
                <a:cs typeface="Times New Roman"/>
                <a:sym typeface="Times New Roman"/>
              </a:rPr>
              <a:t>Software implementations are provided by many Operating Systems. </a:t>
            </a:r>
            <a:endParaRPr sz="3200" dirty="0">
              <a:solidFill>
                <a:schemeClr val="tx1">
                  <a:lumMod val="85000"/>
                  <a:lumOff val="15000"/>
                </a:schemeClr>
              </a:solidFill>
            </a:endParaRPr>
          </a:p>
          <a:p>
            <a:pPr algn="just">
              <a:lnSpc>
                <a:spcPct val="100000"/>
              </a:lnSpc>
              <a:spcBef>
                <a:spcPts val="520"/>
              </a:spcBef>
              <a:buClr>
                <a:srgbClr val="0BD0D9"/>
              </a:buClr>
              <a:buSzPts val="2470"/>
            </a:pPr>
            <a:r>
              <a:rPr lang="en-US" sz="3200" dirty="0">
                <a:solidFill>
                  <a:schemeClr val="tx1">
                    <a:lumMod val="85000"/>
                    <a:lumOff val="15000"/>
                  </a:schemeClr>
                </a:solidFill>
                <a:ea typeface="Times New Roman"/>
                <a:cs typeface="Times New Roman"/>
                <a:sym typeface="Times New Roman"/>
              </a:rPr>
              <a:t>A software layer sits above the disk device drivers and provides an abstraction layer between the logical drives(RAIDs) and physical drives.</a:t>
            </a:r>
            <a:endParaRPr sz="3200" u="sng" dirty="0">
              <a:solidFill>
                <a:schemeClr val="tx1">
                  <a:lumMod val="85000"/>
                  <a:lumOff val="15000"/>
                </a:schemeClr>
              </a:solidFill>
              <a:ea typeface="Times New Roman"/>
              <a:cs typeface="Times New Roman"/>
              <a:sym typeface="Times New Roman"/>
            </a:endParaRPr>
          </a:p>
          <a:p>
            <a:pPr algn="just">
              <a:lnSpc>
                <a:spcPct val="100000"/>
              </a:lnSpc>
              <a:spcBef>
                <a:spcPts val="520"/>
              </a:spcBef>
              <a:buClr>
                <a:srgbClr val="0BD0D9"/>
              </a:buClr>
              <a:buSzPts val="2470"/>
            </a:pPr>
            <a:r>
              <a:rPr lang="en-US" sz="3200" dirty="0">
                <a:solidFill>
                  <a:schemeClr val="tx1">
                    <a:lumMod val="85000"/>
                    <a:lumOff val="15000"/>
                  </a:schemeClr>
                </a:solidFill>
                <a:ea typeface="Times New Roman"/>
                <a:cs typeface="Times New Roman"/>
                <a:sym typeface="Times New Roman"/>
              </a:rPr>
              <a:t>Server's processor is used to run the RAID software.</a:t>
            </a:r>
            <a:endParaRPr sz="3200" dirty="0">
              <a:solidFill>
                <a:schemeClr val="tx1">
                  <a:lumMod val="85000"/>
                  <a:lumOff val="15000"/>
                </a:schemeClr>
              </a:solidFill>
            </a:endParaRPr>
          </a:p>
          <a:p>
            <a:pPr algn="just">
              <a:lnSpc>
                <a:spcPct val="100000"/>
              </a:lnSpc>
              <a:spcBef>
                <a:spcPts val="520"/>
              </a:spcBef>
              <a:buClr>
                <a:srgbClr val="0BD0D9"/>
              </a:buClr>
              <a:buSzPts val="2470"/>
            </a:pPr>
            <a:r>
              <a:rPr lang="en-US" sz="3200" dirty="0">
                <a:solidFill>
                  <a:schemeClr val="tx1">
                    <a:lumMod val="85000"/>
                    <a:lumOff val="15000"/>
                  </a:schemeClr>
                </a:solidFill>
                <a:ea typeface="Times New Roman"/>
                <a:cs typeface="Times New Roman"/>
                <a:sym typeface="Times New Roman"/>
              </a:rPr>
              <a:t>Used for simpler configurations like RAID0 and RAID1.</a:t>
            </a:r>
            <a:endParaRPr sz="3200" dirty="0">
              <a:solidFill>
                <a:schemeClr val="tx1">
                  <a:lumMod val="85000"/>
                  <a:lumOff val="1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2203505" y="-199099"/>
            <a:ext cx="7848600" cy="1162200"/>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4800"/>
            </a:pPr>
            <a:r>
              <a:rPr lang="en-US" sz="3200" dirty="0">
                <a:solidFill>
                  <a:srgbClr val="FF0000"/>
                </a:solidFill>
                <a:ea typeface="Times New Roman"/>
                <a:cs typeface="Times New Roman"/>
                <a:sym typeface="Times New Roman"/>
              </a:rPr>
              <a:t>Implementations (</a:t>
            </a:r>
            <a:r>
              <a:rPr lang="en-US" sz="3200" dirty="0" err="1">
                <a:solidFill>
                  <a:srgbClr val="FF0000"/>
                </a:solidFill>
                <a:ea typeface="Times New Roman"/>
                <a:cs typeface="Times New Roman"/>
                <a:sym typeface="Times New Roman"/>
              </a:rPr>
              <a:t>contd</a:t>
            </a:r>
            <a:r>
              <a:rPr lang="en-US" sz="3200" dirty="0">
                <a:solidFill>
                  <a:srgbClr val="FF0000"/>
                </a:solidFill>
                <a:ea typeface="Times New Roman"/>
                <a:cs typeface="Times New Roman"/>
                <a:sym typeface="Times New Roman"/>
              </a:rPr>
              <a:t>…)</a:t>
            </a:r>
            <a:endParaRPr sz="3200" dirty="0">
              <a:solidFill>
                <a:srgbClr val="FF0000"/>
              </a:solidFill>
            </a:endParaRPr>
          </a:p>
        </p:txBody>
      </p:sp>
      <p:sp>
        <p:nvSpPr>
          <p:cNvPr id="183" name="Google Shape;183;p27"/>
          <p:cNvSpPr txBox="1">
            <a:spLocks noGrp="1"/>
          </p:cNvSpPr>
          <p:nvPr>
            <p:ph type="body" idx="1"/>
          </p:nvPr>
        </p:nvSpPr>
        <p:spPr>
          <a:xfrm>
            <a:off x="2209800" y="1676400"/>
            <a:ext cx="2743200" cy="4572000"/>
          </a:xfrm>
          <a:prstGeom prst="rect">
            <a:avLst/>
          </a:prstGeom>
          <a:noFill/>
          <a:ln>
            <a:noFill/>
          </a:ln>
        </p:spPr>
        <p:txBody>
          <a:bodyPr spcFirstLastPara="1" vert="horz" wrap="square" lIns="18275" tIns="45700" rIns="18275" bIns="45700" rtlCol="0" anchor="t" anchorCtr="0">
            <a:noAutofit/>
          </a:bodyPr>
          <a:lstStyle/>
          <a:p>
            <a:pPr marL="0" indent="0">
              <a:lnSpc>
                <a:spcPct val="100000"/>
              </a:lnSpc>
              <a:spcBef>
                <a:spcPts val="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lnSpc>
                <a:spcPct val="100000"/>
              </a:lnSpc>
              <a:spcBef>
                <a:spcPts val="280"/>
              </a:spcBef>
              <a:buSzPts val="1330"/>
              <a:buNone/>
            </a:pPr>
            <a:endParaRPr sz="1400" dirty="0">
              <a:solidFill>
                <a:schemeClr val="lt1"/>
              </a:solidFill>
              <a:latin typeface="Constantia"/>
              <a:ea typeface="Constantia"/>
              <a:cs typeface="Constantia"/>
              <a:sym typeface="Constantia"/>
            </a:endParaRPr>
          </a:p>
          <a:p>
            <a:pPr marL="0" indent="0">
              <a:spcBef>
                <a:spcPts val="280"/>
              </a:spcBef>
              <a:buSzPts val="1330"/>
              <a:buNone/>
            </a:pPr>
            <a:endParaRPr sz="1400" dirty="0">
              <a:solidFill>
                <a:schemeClr val="lt1"/>
              </a:solidFill>
              <a:latin typeface="Constantia"/>
              <a:ea typeface="Constantia"/>
              <a:cs typeface="Constantia"/>
              <a:sym typeface="Constantia"/>
            </a:endParaRPr>
          </a:p>
        </p:txBody>
      </p:sp>
      <p:sp>
        <p:nvSpPr>
          <p:cNvPr id="184" name="Google Shape;184;p27"/>
          <p:cNvSpPr txBox="1">
            <a:spLocks noGrp="1"/>
          </p:cNvSpPr>
          <p:nvPr>
            <p:ph type="body" idx="1"/>
          </p:nvPr>
        </p:nvSpPr>
        <p:spPr>
          <a:xfrm>
            <a:off x="5159293" y="1838961"/>
            <a:ext cx="7068267" cy="4222014"/>
          </a:xfrm>
          <a:prstGeom prst="rect">
            <a:avLst/>
          </a:prstGeom>
          <a:noFill/>
          <a:ln>
            <a:noFill/>
          </a:ln>
        </p:spPr>
        <p:txBody>
          <a:bodyPr spcFirstLastPara="1" vert="horz" wrap="square" lIns="91425" tIns="0" rIns="91425" bIns="45700" rtlCol="0" anchor="t" anchorCtr="0">
            <a:noAutofit/>
          </a:bodyPr>
          <a:lstStyle/>
          <a:p>
            <a:pPr marL="273050" indent="-273050" algn="just">
              <a:lnSpc>
                <a:spcPct val="100000"/>
              </a:lnSpc>
              <a:spcBef>
                <a:spcPts val="0"/>
              </a:spcBef>
              <a:buClr>
                <a:schemeClr val="accent3"/>
              </a:buClr>
              <a:buSzPts val="2660"/>
              <a:buNone/>
            </a:pPr>
            <a:r>
              <a:rPr lang="en-US" sz="2800" u="sng" dirty="0">
                <a:solidFill>
                  <a:schemeClr val="lt1"/>
                </a:solidFill>
                <a:ea typeface="Constantia"/>
                <a:cs typeface="Constantia"/>
                <a:sym typeface="Constantia"/>
              </a:rPr>
              <a:t>Hardware based RAID:</a:t>
            </a:r>
            <a:endParaRPr dirty="0"/>
          </a:p>
          <a:p>
            <a:pPr algn="just">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a:sym typeface="Times New Roman"/>
              </a:rPr>
              <a:t>A hardware implementation of RAID requires at least a special-purpose RAID </a:t>
            </a:r>
            <a:r>
              <a:rPr lang="en-US" sz="3200" dirty="0">
                <a:solidFill>
                  <a:schemeClr val="tx1">
                    <a:lumMod val="85000"/>
                    <a:lumOff val="15000"/>
                  </a:schemeClr>
                </a:solidFill>
                <a:ea typeface="Times New Roman"/>
                <a:cs typeface="Times New Roman"/>
                <a:sym typeface="Times New Roman"/>
              </a:rPr>
              <a:t>controller</a:t>
            </a:r>
            <a:r>
              <a:rPr lang="en-US" sz="2800" dirty="0">
                <a:solidFill>
                  <a:schemeClr val="tx1">
                    <a:lumMod val="85000"/>
                    <a:lumOff val="15000"/>
                  </a:schemeClr>
                </a:solidFill>
                <a:ea typeface="Times New Roman"/>
                <a:cs typeface="Times New Roman"/>
                <a:sym typeface="Times New Roman"/>
              </a:rPr>
              <a:t>.</a:t>
            </a:r>
            <a:endParaRPr dirty="0">
              <a:solidFill>
                <a:schemeClr val="tx1">
                  <a:lumMod val="85000"/>
                  <a:lumOff val="15000"/>
                </a:schemeClr>
              </a:solidFill>
            </a:endParaRPr>
          </a:p>
          <a:p>
            <a:pPr algn="just">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a:sym typeface="Times New Roman"/>
              </a:rPr>
              <a:t>On a desktop system this may be built into the motherboard.</a:t>
            </a:r>
            <a:endParaRPr dirty="0">
              <a:solidFill>
                <a:schemeClr val="tx1">
                  <a:lumMod val="85000"/>
                  <a:lumOff val="15000"/>
                </a:schemeClr>
              </a:solidFill>
            </a:endParaRPr>
          </a:p>
          <a:p>
            <a:pPr algn="just">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a:sym typeface="Times New Roman"/>
              </a:rPr>
              <a:t>Processor is not used for RAID calculations as a separate controller is present.</a:t>
            </a:r>
            <a:endParaRPr dirty="0">
              <a:solidFill>
                <a:schemeClr val="tx1">
                  <a:lumMod val="85000"/>
                  <a:lumOff val="15000"/>
                </a:schemeClr>
              </a:solidFill>
            </a:endParaRPr>
          </a:p>
          <a:p>
            <a:pPr marL="274320" indent="-105410" algn="just">
              <a:spcBef>
                <a:spcPts val="560"/>
              </a:spcBef>
              <a:buClr>
                <a:schemeClr val="accent3"/>
              </a:buClr>
              <a:buSzPts val="2660"/>
              <a:buNone/>
            </a:pPr>
            <a:endParaRPr sz="2800" dirty="0">
              <a:solidFill>
                <a:schemeClr val="lt1"/>
              </a:solidFill>
              <a:ea typeface="Times New Roman"/>
              <a:cs typeface="Times New Roman"/>
              <a:sym typeface="Times New Roman"/>
            </a:endParaRPr>
          </a:p>
        </p:txBody>
      </p:sp>
      <p:pic>
        <p:nvPicPr>
          <p:cNvPr id="185" name="Google Shape;185;p27"/>
          <p:cNvPicPr preferRelativeResize="0"/>
          <p:nvPr/>
        </p:nvPicPr>
        <p:blipFill rotWithShape="1">
          <a:blip r:embed="rId3">
            <a:alphaModFix/>
          </a:blip>
          <a:srcRect/>
          <a:stretch/>
        </p:blipFill>
        <p:spPr>
          <a:xfrm>
            <a:off x="304800" y="1838961"/>
            <a:ext cx="4918710" cy="3295016"/>
          </a:xfrm>
          <a:prstGeom prst="rect">
            <a:avLst/>
          </a:prstGeom>
          <a:noFill/>
          <a:ln>
            <a:noFill/>
          </a:ln>
        </p:spPr>
      </p:pic>
      <p:sp>
        <p:nvSpPr>
          <p:cNvPr id="186" name="Google Shape;186;p27"/>
          <p:cNvSpPr txBox="1"/>
          <p:nvPr/>
        </p:nvSpPr>
        <p:spPr>
          <a:xfrm>
            <a:off x="72390" y="5428091"/>
            <a:ext cx="5151120" cy="584735"/>
          </a:xfrm>
          <a:prstGeom prst="rect">
            <a:avLst/>
          </a:prstGeom>
          <a:noFill/>
          <a:ln>
            <a:noFill/>
          </a:ln>
        </p:spPr>
        <p:txBody>
          <a:bodyPr spcFirstLastPara="1" wrap="square" lIns="91425" tIns="45700" rIns="91425" bIns="45700" anchor="t" anchorCtr="0">
            <a:spAutoFit/>
          </a:bodyPr>
          <a:lstStyle/>
          <a:p>
            <a:pPr algn="ctr">
              <a:buClr>
                <a:schemeClr val="lt1"/>
              </a:buClr>
              <a:buSzPts val="1600"/>
            </a:pPr>
            <a:r>
              <a:rPr lang="en-US" sz="1600" dirty="0">
                <a:solidFill>
                  <a:schemeClr val="tx1">
                    <a:lumMod val="85000"/>
                    <a:lumOff val="15000"/>
                  </a:schemeClr>
                </a:solidFill>
                <a:latin typeface="Times New Roman"/>
                <a:ea typeface="Times New Roman"/>
                <a:cs typeface="Times New Roman"/>
                <a:sym typeface="Times New Roman"/>
              </a:rPr>
              <a:t>A PCI-bus-based, IDE/ATA hard disk RAID</a:t>
            </a:r>
            <a:br>
              <a:rPr lang="en-US" sz="1600" dirty="0">
                <a:solidFill>
                  <a:schemeClr val="tx1">
                    <a:lumMod val="85000"/>
                    <a:lumOff val="15000"/>
                  </a:schemeClr>
                </a:solidFill>
                <a:latin typeface="Times New Roman"/>
                <a:ea typeface="Times New Roman"/>
                <a:cs typeface="Times New Roman"/>
                <a:sym typeface="Times New Roman"/>
              </a:rPr>
            </a:br>
            <a:r>
              <a:rPr lang="en-US" sz="1600" dirty="0">
                <a:solidFill>
                  <a:schemeClr val="tx1">
                    <a:lumMod val="85000"/>
                    <a:lumOff val="15000"/>
                  </a:schemeClr>
                </a:solidFill>
                <a:latin typeface="Times New Roman"/>
                <a:ea typeface="Times New Roman"/>
                <a:cs typeface="Times New Roman"/>
                <a:sym typeface="Times New Roman"/>
              </a:rPr>
              <a:t>controller, supporting levels 0, 1, and 01.</a:t>
            </a:r>
            <a:endParaRPr dirty="0">
              <a:solidFill>
                <a:schemeClr val="tx1">
                  <a:lumMod val="85000"/>
                  <a:lumOff val="1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2209800" y="381000"/>
            <a:ext cx="7924800" cy="655320"/>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4800"/>
            </a:pPr>
            <a:r>
              <a:rPr lang="en-US" sz="3200" dirty="0">
                <a:solidFill>
                  <a:srgbClr val="FF0000"/>
                </a:solidFill>
                <a:ea typeface="Times New Roman"/>
                <a:cs typeface="Times New Roman"/>
                <a:sym typeface="Times New Roman"/>
              </a:rPr>
              <a:t>What’s happening present day?</a:t>
            </a:r>
            <a:endParaRPr sz="3200" dirty="0">
              <a:solidFill>
                <a:srgbClr val="FF0000"/>
              </a:solidFill>
            </a:endParaRPr>
          </a:p>
        </p:txBody>
      </p:sp>
      <p:sp>
        <p:nvSpPr>
          <p:cNvPr id="192" name="Google Shape;192;p28"/>
          <p:cNvSpPr txBox="1">
            <a:spLocks noGrp="1"/>
          </p:cNvSpPr>
          <p:nvPr>
            <p:ph type="body" idx="1"/>
          </p:nvPr>
        </p:nvSpPr>
        <p:spPr>
          <a:xfrm>
            <a:off x="304800" y="1676400"/>
            <a:ext cx="6858000" cy="4572000"/>
          </a:xfrm>
          <a:prstGeom prst="rect">
            <a:avLst/>
          </a:prstGeom>
          <a:noFill/>
          <a:ln>
            <a:noFill/>
          </a:ln>
        </p:spPr>
        <p:txBody>
          <a:bodyPr spcFirstLastPara="1" vert="horz" wrap="square" lIns="18275" tIns="45700" rIns="18275" bIns="45700" rtlCol="0" anchor="t" anchorCtr="0">
            <a:normAutofit/>
          </a:bodyPr>
          <a:lstStyle/>
          <a:p>
            <a:pPr marL="0" indent="0" algn="just">
              <a:lnSpc>
                <a:spcPct val="100000"/>
              </a:lnSpc>
              <a:spcBef>
                <a:spcPts val="0"/>
              </a:spcBef>
              <a:buSzPts val="2470"/>
              <a:buNone/>
            </a:pPr>
            <a:r>
              <a:rPr lang="en-US" sz="3200" u="sng" dirty="0">
                <a:solidFill>
                  <a:schemeClr val="tx1">
                    <a:lumMod val="85000"/>
                    <a:lumOff val="15000"/>
                  </a:schemeClr>
                </a:solidFill>
                <a:latin typeface="Times New Roman"/>
                <a:ea typeface="Times New Roman"/>
                <a:cs typeface="Times New Roman"/>
                <a:sym typeface="Times New Roman"/>
              </a:rPr>
              <a:t>RAID 6:</a:t>
            </a:r>
            <a:endParaRPr sz="3200" dirty="0">
              <a:solidFill>
                <a:schemeClr val="tx1">
                  <a:lumMod val="85000"/>
                  <a:lumOff val="15000"/>
                </a:schemeClr>
              </a:solidFill>
            </a:endParaRPr>
          </a:p>
          <a:p>
            <a:pPr algn="just">
              <a:lnSpc>
                <a:spcPct val="100000"/>
              </a:lnSpc>
              <a:spcBef>
                <a:spcPts val="520"/>
              </a:spcBef>
              <a:buClr>
                <a:srgbClr val="0BD0D9"/>
              </a:buClr>
              <a:buSzPts val="2470"/>
            </a:pPr>
            <a:r>
              <a:rPr lang="en-US" sz="3200" dirty="0">
                <a:solidFill>
                  <a:schemeClr val="tx1">
                    <a:lumMod val="85000"/>
                    <a:lumOff val="15000"/>
                  </a:schemeClr>
                </a:solidFill>
                <a:latin typeface="Times New Roman"/>
                <a:ea typeface="Times New Roman"/>
                <a:cs typeface="Times New Roman"/>
                <a:sym typeface="Times New Roman"/>
              </a:rPr>
              <a:t>It is seen as the best way to guarantee data integrity as it uses double parity.</a:t>
            </a:r>
            <a:endParaRPr sz="3200" dirty="0">
              <a:solidFill>
                <a:schemeClr val="tx1">
                  <a:lumMod val="85000"/>
                  <a:lumOff val="15000"/>
                </a:schemeClr>
              </a:solidFill>
            </a:endParaRPr>
          </a:p>
          <a:p>
            <a:pPr algn="just">
              <a:lnSpc>
                <a:spcPct val="100000"/>
              </a:lnSpc>
              <a:spcBef>
                <a:spcPts val="520"/>
              </a:spcBef>
              <a:buClr>
                <a:srgbClr val="0BD0D9"/>
              </a:buClr>
              <a:buSzPts val="2470"/>
            </a:pPr>
            <a:r>
              <a:rPr lang="en-US" sz="3200" dirty="0">
                <a:solidFill>
                  <a:schemeClr val="tx1">
                    <a:lumMod val="85000"/>
                    <a:lumOff val="15000"/>
                  </a:schemeClr>
                </a:solidFill>
                <a:latin typeface="Times New Roman"/>
                <a:ea typeface="Times New Roman"/>
                <a:cs typeface="Times New Roman"/>
                <a:sym typeface="Times New Roman"/>
              </a:rPr>
              <a:t>Lesser MTBF compared to RAID5.</a:t>
            </a:r>
            <a:endParaRPr sz="3200" dirty="0">
              <a:solidFill>
                <a:schemeClr val="tx1">
                  <a:lumMod val="85000"/>
                  <a:lumOff val="15000"/>
                </a:schemeClr>
              </a:solidFill>
            </a:endParaRPr>
          </a:p>
          <a:p>
            <a:pPr algn="just">
              <a:lnSpc>
                <a:spcPct val="100000"/>
              </a:lnSpc>
              <a:spcBef>
                <a:spcPts val="520"/>
              </a:spcBef>
              <a:buClr>
                <a:srgbClr val="0BD0D9"/>
              </a:buClr>
              <a:buSzPts val="2470"/>
            </a:pPr>
            <a:r>
              <a:rPr lang="en-US" sz="3200" dirty="0">
                <a:solidFill>
                  <a:schemeClr val="tx1">
                    <a:lumMod val="85000"/>
                    <a:lumOff val="15000"/>
                  </a:schemeClr>
                </a:solidFill>
                <a:latin typeface="Times New Roman"/>
                <a:ea typeface="Times New Roman"/>
                <a:cs typeface="Times New Roman"/>
                <a:sym typeface="Times New Roman"/>
              </a:rPr>
              <a:t>It has a drawback though of longer write time.</a:t>
            </a:r>
            <a:endParaRPr sz="3200" dirty="0">
              <a:solidFill>
                <a:schemeClr val="tx1">
                  <a:lumMod val="85000"/>
                  <a:lumOff val="15000"/>
                </a:schemeClr>
              </a:solidFill>
            </a:endParaRPr>
          </a:p>
        </p:txBody>
      </p:sp>
      <p:pic>
        <p:nvPicPr>
          <p:cNvPr id="193" name="Google Shape;193;p28"/>
          <p:cNvPicPr preferRelativeResize="0">
            <a:picLocks noGrp="1"/>
          </p:cNvPicPr>
          <p:nvPr>
            <p:ph type="body" idx="1"/>
          </p:nvPr>
        </p:nvPicPr>
        <p:blipFill rotWithShape="1">
          <a:blip r:embed="rId3">
            <a:alphaModFix/>
          </a:blip>
          <a:srcRect/>
          <a:stretch/>
        </p:blipFill>
        <p:spPr>
          <a:xfrm>
            <a:off x="7391400" y="1584959"/>
            <a:ext cx="4800600" cy="457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26</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2830663" y="373711"/>
            <a:ext cx="6345583" cy="651814"/>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5000"/>
            </a:pPr>
            <a:r>
              <a:rPr lang="en-US" dirty="0">
                <a:solidFill>
                  <a:srgbClr val="FF0000"/>
                </a:solidFill>
                <a:ea typeface="Calibri"/>
                <a:cs typeface="Times New Roman" panose="02020603050405020304" pitchFamily="18" charset="0"/>
                <a:sym typeface="Calibri"/>
              </a:rPr>
              <a:t>RAID</a:t>
            </a:r>
            <a:endParaRPr dirty="0">
              <a:solidFill>
                <a:srgbClr val="FF0000"/>
              </a:solidFill>
              <a:cs typeface="Times New Roman" panose="02020603050405020304" pitchFamily="18" charset="0"/>
            </a:endParaRPr>
          </a:p>
        </p:txBody>
      </p:sp>
      <p:sp>
        <p:nvSpPr>
          <p:cNvPr id="106" name="Google Shape;106;p15"/>
          <p:cNvSpPr txBox="1">
            <a:spLocks noGrp="1"/>
          </p:cNvSpPr>
          <p:nvPr>
            <p:ph type="body" idx="1"/>
          </p:nvPr>
        </p:nvSpPr>
        <p:spPr>
          <a:xfrm>
            <a:off x="2304995" y="2000981"/>
            <a:ext cx="8229600" cy="4389300"/>
          </a:xfrm>
          <a:prstGeom prst="rect">
            <a:avLst/>
          </a:prstGeom>
          <a:noFill/>
          <a:ln>
            <a:noFill/>
          </a:ln>
        </p:spPr>
        <p:txBody>
          <a:bodyPr spcFirstLastPara="1" vert="horz" wrap="square" lIns="91425" tIns="45700" rIns="91425" bIns="45700" rtlCol="0" anchor="t" anchorCtr="0">
            <a:noAutofit/>
          </a:bodyPr>
          <a:lstStyle/>
          <a:p>
            <a:pPr>
              <a:lnSpc>
                <a:spcPct val="100000"/>
              </a:lnSpc>
              <a:spcBef>
                <a:spcPts val="0"/>
              </a:spcBef>
              <a:buClr>
                <a:srgbClr val="0BD0D9"/>
              </a:buClr>
              <a:buSzPts val="2660"/>
            </a:pPr>
            <a:r>
              <a:rPr lang="en-US" sz="2800" dirty="0">
                <a:solidFill>
                  <a:schemeClr val="tx1">
                    <a:lumMod val="85000"/>
                    <a:lumOff val="15000"/>
                  </a:schemeClr>
                </a:solidFill>
                <a:ea typeface="Times New Roman"/>
                <a:cs typeface="Times New Roman" panose="02020603050405020304" pitchFamily="18" charset="0"/>
                <a:sym typeface="Times New Roman"/>
              </a:rPr>
              <a:t>What is RAID?</a:t>
            </a:r>
            <a:endParaRPr sz="2800" dirty="0">
              <a:solidFill>
                <a:schemeClr val="tx1">
                  <a:lumMod val="85000"/>
                  <a:lumOff val="15000"/>
                </a:schemeClr>
              </a:solidFill>
              <a:cs typeface="Times New Roman" panose="02020603050405020304" pitchFamily="18" charset="0"/>
            </a:endParaRPr>
          </a:p>
          <a:p>
            <a:pPr>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panose="02020603050405020304" pitchFamily="18" charset="0"/>
                <a:sym typeface="Times New Roman"/>
              </a:rPr>
              <a:t>RAID configurations used.</a:t>
            </a:r>
            <a:endParaRPr sz="2800" dirty="0">
              <a:solidFill>
                <a:schemeClr val="tx1">
                  <a:lumMod val="85000"/>
                  <a:lumOff val="15000"/>
                </a:schemeClr>
              </a:solidFill>
              <a:cs typeface="Times New Roman" panose="02020603050405020304" pitchFamily="18" charset="0"/>
            </a:endParaRPr>
          </a:p>
          <a:p>
            <a:pPr>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panose="02020603050405020304" pitchFamily="18" charset="0"/>
                <a:sym typeface="Times New Roman"/>
              </a:rPr>
              <a:t>Performance of </a:t>
            </a:r>
            <a:r>
              <a:rPr lang="en-US" sz="3200" dirty="0">
                <a:solidFill>
                  <a:schemeClr val="tx1">
                    <a:lumMod val="85000"/>
                    <a:lumOff val="15000"/>
                  </a:schemeClr>
                </a:solidFill>
                <a:ea typeface="Times New Roman"/>
                <a:cs typeface="Times New Roman" panose="02020603050405020304" pitchFamily="18" charset="0"/>
                <a:sym typeface="Times New Roman"/>
              </a:rPr>
              <a:t>each</a:t>
            </a:r>
            <a:r>
              <a:rPr lang="en-US" sz="2800" dirty="0">
                <a:solidFill>
                  <a:schemeClr val="tx1">
                    <a:lumMod val="85000"/>
                    <a:lumOff val="15000"/>
                  </a:schemeClr>
                </a:solidFill>
                <a:ea typeface="Times New Roman"/>
                <a:cs typeface="Times New Roman" panose="02020603050405020304" pitchFamily="18" charset="0"/>
                <a:sym typeface="Times New Roman"/>
              </a:rPr>
              <a:t> configuration.</a:t>
            </a:r>
            <a:endParaRPr sz="2800" dirty="0">
              <a:solidFill>
                <a:schemeClr val="tx1">
                  <a:lumMod val="85000"/>
                  <a:lumOff val="15000"/>
                </a:schemeClr>
              </a:solidFill>
              <a:cs typeface="Times New Roman" panose="02020603050405020304" pitchFamily="18" charset="0"/>
            </a:endParaRPr>
          </a:p>
          <a:p>
            <a:pPr>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panose="02020603050405020304" pitchFamily="18" charset="0"/>
                <a:sym typeface="Times New Roman"/>
              </a:rPr>
              <a:t>Implementations.</a:t>
            </a:r>
            <a:endParaRPr sz="2800" dirty="0">
              <a:solidFill>
                <a:schemeClr val="tx1">
                  <a:lumMod val="85000"/>
                  <a:lumOff val="15000"/>
                </a:schemeClr>
              </a:solidFill>
              <a:cs typeface="Times New Roman" panose="02020603050405020304" pitchFamily="18" charset="0"/>
            </a:endParaRPr>
          </a:p>
          <a:p>
            <a:pPr>
              <a:lnSpc>
                <a:spcPct val="100000"/>
              </a:lnSpc>
              <a:spcBef>
                <a:spcPts val="560"/>
              </a:spcBef>
              <a:buClr>
                <a:srgbClr val="0BD0D9"/>
              </a:buClr>
              <a:buSzPts val="2660"/>
            </a:pPr>
            <a:r>
              <a:rPr lang="en-US" sz="2800" dirty="0">
                <a:solidFill>
                  <a:schemeClr val="tx1">
                    <a:lumMod val="85000"/>
                    <a:lumOff val="15000"/>
                  </a:schemeClr>
                </a:solidFill>
                <a:ea typeface="Times New Roman"/>
                <a:cs typeface="Times New Roman" panose="02020603050405020304" pitchFamily="18" charset="0"/>
                <a:sym typeface="Times New Roman"/>
              </a:rPr>
              <a:t>Way forward with RAID.</a:t>
            </a:r>
            <a:endParaRPr sz="2800" dirty="0">
              <a:solidFill>
                <a:schemeClr val="tx1">
                  <a:lumMod val="85000"/>
                  <a:lumOff val="15000"/>
                </a:schemeClr>
              </a:solidFill>
              <a:cs typeface="Times New Roman" panose="02020603050405020304" pitchFamily="18" charset="0"/>
            </a:endParaRPr>
          </a:p>
          <a:p>
            <a:pPr marL="273050" indent="-116204">
              <a:lnSpc>
                <a:spcPct val="100000"/>
              </a:lnSpc>
              <a:spcBef>
                <a:spcPts val="520"/>
              </a:spcBef>
              <a:buClr>
                <a:srgbClr val="0BD0D9"/>
              </a:buClr>
              <a:buSzPts val="2470"/>
              <a:buNone/>
            </a:pPr>
            <a:endParaRPr sz="2800" dirty="0">
              <a:solidFill>
                <a:schemeClr val="lt1"/>
              </a:solidFill>
              <a:ea typeface="Constantia"/>
              <a:cs typeface="Constantia"/>
              <a:sym typeface="Constantia"/>
            </a:endParaRPr>
          </a:p>
          <a:p>
            <a:pPr marL="273050" indent="-116204">
              <a:lnSpc>
                <a:spcPct val="100000"/>
              </a:lnSpc>
              <a:spcBef>
                <a:spcPts val="520"/>
              </a:spcBef>
              <a:buClr>
                <a:srgbClr val="0BD0D9"/>
              </a:buClr>
              <a:buSzPts val="2470"/>
              <a:buNone/>
            </a:pPr>
            <a:endParaRPr sz="2800" dirty="0">
              <a:solidFill>
                <a:schemeClr val="lt1"/>
              </a:solidFill>
              <a:ea typeface="Constantia"/>
              <a:cs typeface="Constantia"/>
              <a:sym typeface="Constantia"/>
            </a:endParaRPr>
          </a:p>
          <a:p>
            <a:pPr marL="274320" indent="-117475">
              <a:spcBef>
                <a:spcPts val="520"/>
              </a:spcBef>
              <a:buClr>
                <a:schemeClr val="accent3"/>
              </a:buClr>
              <a:buSzPts val="2470"/>
              <a:buNone/>
            </a:pPr>
            <a:endParaRPr sz="2800" dirty="0">
              <a:solidFill>
                <a:schemeClr val="lt1"/>
              </a:solidFill>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429742" y="336802"/>
            <a:ext cx="7332515" cy="490313"/>
          </a:xfrm>
        </p:spPr>
        <p:txBody>
          <a:bodyPr>
            <a:normAutofit fontScale="90000"/>
          </a:bodyPr>
          <a:lstStyle/>
          <a:p>
            <a:r>
              <a:rPr lang="en-US" sz="3600" b="1" dirty="0">
                <a:solidFill>
                  <a:srgbClr val="FF0000"/>
                </a:solidFill>
              </a:rPr>
              <a:t>                                 RAID</a:t>
            </a:r>
            <a:endParaRPr lang="en-US" altLang="en-US" sz="3600" b="1" dirty="0">
              <a:solidFill>
                <a:srgbClr val="FF0000"/>
              </a:solidFill>
            </a:endParaRPr>
          </a:p>
        </p:txBody>
      </p:sp>
      <p:sp>
        <p:nvSpPr>
          <p:cNvPr id="24581" name="Slide Number Placeholder 4"/>
          <p:cNvSpPr>
            <a:spLocks noGrp="1"/>
          </p:cNvSpPr>
          <p:nvPr>
            <p:ph type="sldNum" sz="quarter" idx="4294967295"/>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758F80F3-A932-4B99-AF78-0D4236CC88D7}" type="slidenum">
              <a:rPr lang="en-AU" altLang="en-US" sz="1200">
                <a:solidFill>
                  <a:srgbClr val="898989"/>
                </a:solidFill>
              </a:rPr>
              <a:pPr>
                <a:lnSpc>
                  <a:spcPct val="100000"/>
                </a:lnSpc>
                <a:spcBef>
                  <a:spcPct val="0"/>
                </a:spcBef>
                <a:buFontTx/>
                <a:buNone/>
              </a:pPr>
              <a:t>4</a:t>
            </a:fld>
            <a:endParaRPr lang="en-AU" altLang="en-US" sz="1200">
              <a:solidFill>
                <a:srgbClr val="898989"/>
              </a:solidFill>
            </a:endParaRPr>
          </a:p>
        </p:txBody>
      </p:sp>
      <p:sp>
        <p:nvSpPr>
          <p:cNvPr id="3" name="Content Placeholder 2">
            <a:extLst>
              <a:ext uri="{FF2B5EF4-FFF2-40B4-BE49-F238E27FC236}">
                <a16:creationId xmlns:a16="http://schemas.microsoft.com/office/drawing/2014/main" id="{C176443D-B325-235A-D1B6-165931E9D71B}"/>
              </a:ext>
            </a:extLst>
          </p:cNvPr>
          <p:cNvSpPr>
            <a:spLocks noGrp="1"/>
          </p:cNvSpPr>
          <p:nvPr>
            <p:ph idx="1"/>
          </p:nvPr>
        </p:nvSpPr>
        <p:spPr>
          <a:xfrm>
            <a:off x="483577" y="956678"/>
            <a:ext cx="11306908" cy="5178669"/>
          </a:xfrm>
        </p:spPr>
        <p:txBody>
          <a:bodyPr>
            <a:normAutofit/>
          </a:bodyPr>
          <a:lstStyle/>
          <a:p>
            <a:pPr>
              <a:buFont typeface="Arial" panose="020B0604020202020204" pitchFamily="34" charset="0"/>
              <a:buChar char="•"/>
            </a:pPr>
            <a:endParaRPr lang="en-US" dirty="0"/>
          </a:p>
          <a:p>
            <a:pPr marL="0" indent="0" algn="just">
              <a:buNone/>
            </a:pPr>
            <a:r>
              <a:rPr lang="en-US" sz="3200" b="1" dirty="0"/>
              <a:t>RAID</a:t>
            </a:r>
            <a:r>
              <a:rPr lang="en-US" sz="3200" dirty="0"/>
              <a:t> (redundant array of independent disks) is a setup consisting of multiple disks for data storage. They are linked together to </a:t>
            </a:r>
            <a:r>
              <a:rPr lang="en-US" sz="3200" dirty="0">
                <a:hlinkClick r:id="rId2"/>
              </a:rPr>
              <a:t>prevent data loss</a:t>
            </a:r>
            <a:r>
              <a:rPr lang="en-US" sz="3200" dirty="0"/>
              <a:t> and/or speed up performance. Having multiple disks allows the employment of various techniques like </a:t>
            </a:r>
            <a:r>
              <a:rPr lang="en-US" sz="3200" b="1" dirty="0"/>
              <a:t>disk striping</a:t>
            </a:r>
            <a:r>
              <a:rPr lang="en-US" sz="3200" dirty="0"/>
              <a:t>, </a:t>
            </a:r>
            <a:r>
              <a:rPr lang="en-US" sz="3200" b="1" dirty="0"/>
              <a:t>disk mirroring</a:t>
            </a:r>
            <a:r>
              <a:rPr lang="en-US" sz="3200" dirty="0"/>
              <a:t>, and </a:t>
            </a:r>
            <a:r>
              <a:rPr lang="en-US" sz="3200" b="1" dirty="0"/>
              <a:t>parity</a:t>
            </a:r>
            <a:r>
              <a:rPr lang="en-US" sz="3200" dirty="0"/>
              <a:t>.</a:t>
            </a:r>
          </a:p>
          <a:p>
            <a:pPr marL="0" indent="0" algn="just">
              <a:buNone/>
            </a:pPr>
            <a:endParaRPr lang="en-US" sz="3200" dirty="0">
              <a:effectLst/>
            </a:endParaRPr>
          </a:p>
          <a:p>
            <a:endParaRPr lang="en-IN" dirty="0"/>
          </a:p>
        </p:txBody>
      </p:sp>
    </p:spTree>
    <p:extLst>
      <p:ext uri="{BB962C8B-B14F-4D97-AF65-F5344CB8AC3E}">
        <p14:creationId xmlns:p14="http://schemas.microsoft.com/office/powerpoint/2010/main" val="151977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1981200" y="-245390"/>
            <a:ext cx="8229600" cy="1143000"/>
          </a:xfrm>
          <a:prstGeom prst="rect">
            <a:avLst/>
          </a:prstGeom>
          <a:noFill/>
          <a:ln>
            <a:noFill/>
          </a:ln>
        </p:spPr>
        <p:txBody>
          <a:bodyPr spcFirstLastPara="1" vert="horz" wrap="square" lIns="0" tIns="45700" rIns="0" bIns="0" rtlCol="0" anchor="b" anchorCtr="0">
            <a:normAutofit/>
          </a:bodyPr>
          <a:lstStyle/>
          <a:p>
            <a:pPr algn="ctr">
              <a:lnSpc>
                <a:spcPct val="100000"/>
              </a:lnSpc>
              <a:spcBef>
                <a:spcPts val="0"/>
              </a:spcBef>
              <a:buClr>
                <a:schemeClr val="lt2"/>
              </a:buClr>
              <a:buSzPts val="4500"/>
            </a:pPr>
            <a:r>
              <a:rPr lang="en-US" dirty="0">
                <a:solidFill>
                  <a:srgbClr val="FF0000"/>
                </a:solidFill>
                <a:ea typeface="Calibri"/>
                <a:cs typeface="Times New Roman" panose="02020603050405020304" pitchFamily="18" charset="0"/>
                <a:sym typeface="Calibri"/>
              </a:rPr>
              <a:t>Mean Time Between Failures (MTBF)</a:t>
            </a:r>
            <a:endParaRPr dirty="0">
              <a:solidFill>
                <a:srgbClr val="FF0000"/>
              </a:solidFill>
              <a:cs typeface="Times New Roman" panose="02020603050405020304" pitchFamily="18" charset="0"/>
            </a:endParaRPr>
          </a:p>
        </p:txBody>
      </p:sp>
      <p:pic>
        <p:nvPicPr>
          <p:cNvPr id="118" name="Google Shape;118;p17"/>
          <p:cNvPicPr preferRelativeResize="0">
            <a:picLocks noGrp="1"/>
          </p:cNvPicPr>
          <p:nvPr>
            <p:ph type="body" idx="1"/>
          </p:nvPr>
        </p:nvPicPr>
        <p:blipFill rotWithShape="1">
          <a:blip r:embed="rId3">
            <a:alphaModFix/>
          </a:blip>
          <a:srcRect/>
          <a:stretch/>
        </p:blipFill>
        <p:spPr>
          <a:xfrm>
            <a:off x="182880" y="1483360"/>
            <a:ext cx="11765280" cy="3517340"/>
          </a:xfrm>
          <a:prstGeom prst="rect">
            <a:avLst/>
          </a:prstGeom>
          <a:noFill/>
          <a:ln>
            <a:noFill/>
          </a:ln>
        </p:spPr>
      </p:pic>
      <p:pic>
        <p:nvPicPr>
          <p:cNvPr id="119" name="Google Shape;119;p17"/>
          <p:cNvPicPr preferRelativeResize="0"/>
          <p:nvPr/>
        </p:nvPicPr>
        <p:blipFill rotWithShape="1">
          <a:blip r:embed="rId4">
            <a:alphaModFix/>
          </a:blip>
          <a:srcRect/>
          <a:stretch/>
        </p:blipFill>
        <p:spPr>
          <a:xfrm>
            <a:off x="3200400" y="5029200"/>
            <a:ext cx="59944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1980317" y="-340111"/>
            <a:ext cx="8229600" cy="1143000"/>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5000"/>
            </a:pPr>
            <a:r>
              <a:rPr lang="en-US" dirty="0">
                <a:solidFill>
                  <a:srgbClr val="FF0000"/>
                </a:solidFill>
                <a:ea typeface="Calibri"/>
                <a:cs typeface="Times New Roman" panose="02020603050405020304" pitchFamily="18" charset="0"/>
                <a:sym typeface="Calibri"/>
              </a:rPr>
              <a:t>RAID flavors</a:t>
            </a:r>
            <a:endParaRPr dirty="0">
              <a:solidFill>
                <a:srgbClr val="FF0000"/>
              </a:solidFill>
              <a:cs typeface="Times New Roman" panose="02020603050405020304" pitchFamily="18" charset="0"/>
            </a:endParaRPr>
          </a:p>
        </p:txBody>
      </p:sp>
      <p:sp>
        <p:nvSpPr>
          <p:cNvPr id="125" name="Google Shape;125;p18"/>
          <p:cNvSpPr txBox="1">
            <a:spLocks noGrp="1"/>
          </p:cNvSpPr>
          <p:nvPr>
            <p:ph type="body" idx="1"/>
          </p:nvPr>
        </p:nvSpPr>
        <p:spPr>
          <a:xfrm>
            <a:off x="1825708" y="2239520"/>
            <a:ext cx="9147092" cy="4923280"/>
          </a:xfrm>
          <a:prstGeom prst="rect">
            <a:avLst/>
          </a:prstGeom>
          <a:noFill/>
          <a:ln>
            <a:noFill/>
          </a:ln>
        </p:spPr>
        <p:txBody>
          <a:bodyPr spcFirstLastPara="1" vert="horz" wrap="square" lIns="91425" tIns="45700" rIns="91425" bIns="45700" rtlCol="0" anchor="t" anchorCtr="0">
            <a:normAutofit/>
          </a:bodyPr>
          <a:lstStyle/>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ea typeface="Times New Roman"/>
                <a:cs typeface="Times New Roman"/>
                <a:sym typeface="Times New Roman"/>
              </a:rPr>
              <a:t>RAID 0:	(Non-Redundant Striping)</a:t>
            </a:r>
            <a:endParaRPr sz="2400" dirty="0">
              <a:solidFill>
                <a:schemeClr val="tx1">
                  <a:lumMod val="85000"/>
                  <a:lumOff val="15000"/>
                </a:schemeClr>
              </a:solidFill>
              <a:latin typeface="+mj-lt"/>
            </a:endParaRPr>
          </a:p>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ea typeface="Times New Roman"/>
                <a:cs typeface="Times New Roman"/>
                <a:sym typeface="Times New Roman"/>
              </a:rPr>
              <a:t>RAID 1:	(Mirrored Disks)</a:t>
            </a:r>
          </a:p>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cs typeface="Times New Roman"/>
                <a:sym typeface="Times New Roman"/>
              </a:rPr>
              <a:t>RAID 2:	(Memory-Style Error Correcting Codes)</a:t>
            </a:r>
          </a:p>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cs typeface="Times New Roman"/>
                <a:sym typeface="Times New Roman"/>
              </a:rPr>
              <a:t>RAID 3:	(Bit-Interleaved Parity)</a:t>
            </a:r>
          </a:p>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cs typeface="Times New Roman"/>
                <a:sym typeface="Times New Roman"/>
              </a:rPr>
              <a:t>RAID 4:	(Block-Interleaved Parity)</a:t>
            </a:r>
          </a:p>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ea typeface="Times New Roman"/>
                <a:cs typeface="Times New Roman"/>
                <a:sym typeface="Times New Roman"/>
              </a:rPr>
              <a:t>RAID 5: 	(</a:t>
            </a:r>
            <a:r>
              <a:rPr lang="en-US" sz="2400" dirty="0">
                <a:solidFill>
                  <a:schemeClr val="tx1">
                    <a:lumMod val="85000"/>
                    <a:lumOff val="15000"/>
                  </a:schemeClr>
                </a:solidFill>
                <a:latin typeface="+mj-lt"/>
                <a:cs typeface="Times New Roman"/>
                <a:sym typeface="Times New Roman"/>
              </a:rPr>
              <a:t>Block-Interleaved Distributed Parity)</a:t>
            </a:r>
          </a:p>
          <a:p>
            <a:pPr marL="273050" indent="-273050">
              <a:lnSpc>
                <a:spcPct val="100000"/>
              </a:lnSpc>
              <a:spcBef>
                <a:spcPts val="560"/>
              </a:spcBef>
              <a:buClr>
                <a:srgbClr val="0BD0D9"/>
              </a:buClr>
              <a:buSzPts val="2660"/>
              <a:buFont typeface="Calibri"/>
              <a:buAutoNum type="arabicPeriod"/>
            </a:pPr>
            <a:r>
              <a:rPr lang="en-IN" sz="2400" dirty="0">
                <a:solidFill>
                  <a:schemeClr val="tx1">
                    <a:lumMod val="85000"/>
                    <a:lumOff val="15000"/>
                  </a:schemeClr>
                </a:solidFill>
                <a:latin typeface="+mj-lt"/>
              </a:rPr>
              <a:t>RAID 6:	(P+Q Redundancy(Double Parity))</a:t>
            </a:r>
            <a:endParaRPr sz="2400" dirty="0">
              <a:solidFill>
                <a:schemeClr val="tx1">
                  <a:lumMod val="85000"/>
                  <a:lumOff val="15000"/>
                </a:schemeClr>
              </a:solidFill>
              <a:latin typeface="+mj-lt"/>
            </a:endParaRPr>
          </a:p>
          <a:p>
            <a:pPr marL="273050" indent="-273050">
              <a:lnSpc>
                <a:spcPct val="100000"/>
              </a:lnSpc>
              <a:spcBef>
                <a:spcPts val="560"/>
              </a:spcBef>
              <a:buClr>
                <a:srgbClr val="0BD0D9"/>
              </a:buClr>
              <a:buSzPts val="2660"/>
              <a:buFont typeface="Calibri"/>
              <a:buAutoNum type="arabicPeriod"/>
            </a:pPr>
            <a:r>
              <a:rPr lang="en-US" sz="2400" dirty="0">
                <a:solidFill>
                  <a:schemeClr val="tx1">
                    <a:lumMod val="85000"/>
                    <a:lumOff val="15000"/>
                  </a:schemeClr>
                </a:solidFill>
                <a:latin typeface="+mj-lt"/>
                <a:ea typeface="Times New Roman"/>
                <a:cs typeface="Times New Roman"/>
                <a:sym typeface="Times New Roman"/>
              </a:rPr>
              <a:t>RAID 10 </a:t>
            </a:r>
            <a:endParaRPr sz="2400" dirty="0">
              <a:solidFill>
                <a:schemeClr val="tx1">
                  <a:lumMod val="85000"/>
                  <a:lumOff val="15000"/>
                </a:schemeClr>
              </a:solidFill>
              <a:latin typeface="+mj-lt"/>
            </a:endParaRPr>
          </a:p>
          <a:p>
            <a:pPr marL="0" indent="0">
              <a:lnSpc>
                <a:spcPct val="100000"/>
              </a:lnSpc>
              <a:spcBef>
                <a:spcPts val="560"/>
              </a:spcBef>
              <a:buClr>
                <a:srgbClr val="0BD0D9"/>
              </a:buClr>
              <a:buSzPts val="2660"/>
              <a:buNone/>
            </a:pPr>
            <a:endParaRPr sz="2400" dirty="0">
              <a:solidFill>
                <a:schemeClr val="tx1">
                  <a:lumMod val="85000"/>
                  <a:lumOff val="15000"/>
                </a:schemeClr>
              </a:solidFill>
            </a:endParaRPr>
          </a:p>
          <a:p>
            <a:pPr marL="273050" indent="-80010">
              <a:lnSpc>
                <a:spcPct val="100000"/>
              </a:lnSpc>
              <a:spcBef>
                <a:spcPts val="640"/>
              </a:spcBef>
              <a:buClr>
                <a:srgbClr val="0BD0D9"/>
              </a:buClr>
              <a:buSzPts val="3040"/>
              <a:buNone/>
            </a:pPr>
            <a:endParaRPr sz="2400" dirty="0">
              <a:solidFill>
                <a:schemeClr val="tx1">
                  <a:lumMod val="85000"/>
                  <a:lumOff val="15000"/>
                </a:schemeClr>
              </a:solidFill>
              <a:latin typeface="Constantia"/>
              <a:ea typeface="Constantia"/>
              <a:cs typeface="Constantia"/>
              <a:sym typeface="Constantia"/>
            </a:endParaRPr>
          </a:p>
          <a:p>
            <a:pPr marL="274320" indent="-81280">
              <a:spcBef>
                <a:spcPts val="640"/>
              </a:spcBef>
              <a:buClr>
                <a:schemeClr val="accent3"/>
              </a:buClr>
              <a:buSzPts val="3040"/>
              <a:buNone/>
            </a:pPr>
            <a:endParaRPr sz="2400" dirty="0">
              <a:solidFill>
                <a:schemeClr val="lt1"/>
              </a:solidFill>
              <a:latin typeface="Constantia"/>
              <a:ea typeface="Constantia"/>
              <a:cs typeface="Constantia"/>
              <a:sym typeface="Constantia"/>
            </a:endParaRPr>
          </a:p>
        </p:txBody>
      </p:sp>
      <p:sp>
        <p:nvSpPr>
          <p:cNvPr id="3" name="TextBox 2">
            <a:extLst>
              <a:ext uri="{FF2B5EF4-FFF2-40B4-BE49-F238E27FC236}">
                <a16:creationId xmlns:a16="http://schemas.microsoft.com/office/drawing/2014/main" id="{278EF7CF-30B8-4D52-CA4A-CE499DE65BD6}"/>
              </a:ext>
            </a:extLst>
          </p:cNvPr>
          <p:cNvSpPr txBox="1"/>
          <p:nvPr/>
        </p:nvSpPr>
        <p:spPr>
          <a:xfrm>
            <a:off x="1290320" y="1125829"/>
            <a:ext cx="10708640" cy="954107"/>
          </a:xfrm>
          <a:prstGeom prst="rect">
            <a:avLst/>
          </a:prstGeom>
          <a:noFill/>
        </p:spPr>
        <p:txBody>
          <a:bodyPr wrap="square">
            <a:spAutoFit/>
          </a:bodyPr>
          <a:lstStyle/>
          <a:p>
            <a:pPr algn="just"/>
            <a:r>
              <a:rPr lang="en-US" sz="2800" dirty="0"/>
              <a:t>The following list explains the standard </a:t>
            </a:r>
            <a:r>
              <a:rPr lang="en-US" sz="2800" b="1" dirty="0"/>
              <a:t>RAID levels (0, 1, 2, 3, 4, 5, 6)</a:t>
            </a:r>
            <a:r>
              <a:rPr lang="en-US" sz="2800" dirty="0"/>
              <a:t> and popular hybrid or Nested options </a:t>
            </a:r>
            <a:r>
              <a:rPr lang="en-US" sz="2800" b="1" dirty="0"/>
              <a:t>(RAID 10).</a:t>
            </a:r>
            <a:endParaRPr lang="en-US" sz="2800" b="1"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FE0C-5934-2325-4568-13414BBA4C6A}"/>
              </a:ext>
            </a:extLst>
          </p:cNvPr>
          <p:cNvSpPr>
            <a:spLocks noGrp="1"/>
          </p:cNvSpPr>
          <p:nvPr>
            <p:ph type="title"/>
          </p:nvPr>
        </p:nvSpPr>
        <p:spPr>
          <a:xfrm>
            <a:off x="3131783" y="168063"/>
            <a:ext cx="4325657" cy="1043721"/>
          </a:xfrm>
        </p:spPr>
        <p:txBody>
          <a:bodyPr/>
          <a:lstStyle/>
          <a:p>
            <a:r>
              <a:rPr lang="en-IN" sz="3200" b="1" dirty="0">
                <a:solidFill>
                  <a:srgbClr val="FF0000"/>
                </a:solidFill>
              </a:rPr>
              <a:t>RAID 0: Striping</a:t>
            </a:r>
            <a:br>
              <a:rPr lang="en-IN" sz="3200" b="1" dirty="0"/>
            </a:br>
            <a:endParaRPr lang="en-IN" dirty="0"/>
          </a:p>
        </p:txBody>
      </p:sp>
      <p:sp>
        <p:nvSpPr>
          <p:cNvPr id="3" name="Content Placeholder 2">
            <a:extLst>
              <a:ext uri="{FF2B5EF4-FFF2-40B4-BE49-F238E27FC236}">
                <a16:creationId xmlns:a16="http://schemas.microsoft.com/office/drawing/2014/main" id="{9E19BFD5-1D08-A00E-8830-55EF1F03BA3D}"/>
              </a:ext>
            </a:extLst>
          </p:cNvPr>
          <p:cNvSpPr>
            <a:spLocks noGrp="1"/>
          </p:cNvSpPr>
          <p:nvPr>
            <p:ph idx="1"/>
          </p:nvPr>
        </p:nvSpPr>
        <p:spPr>
          <a:xfrm>
            <a:off x="528677" y="1211784"/>
            <a:ext cx="7447303" cy="5315222"/>
          </a:xfrm>
        </p:spPr>
        <p:txBody>
          <a:bodyPr>
            <a:normAutofit fontScale="92500" lnSpcReduction="20000"/>
          </a:bodyPr>
          <a:lstStyle/>
          <a:p>
            <a:pPr marL="0" indent="0" algn="just">
              <a:buNone/>
            </a:pPr>
            <a:r>
              <a:rPr lang="en-US" sz="2600" dirty="0">
                <a:cs typeface="Times New Roman" panose="02020603050405020304" pitchFamily="18" charset="0"/>
              </a:rPr>
              <a:t>Under a RAID 0 system, all data is divided into blocks, and the blocks are written across multiple drives. This is known as </a:t>
            </a:r>
            <a:r>
              <a:rPr lang="en-US" sz="2600" b="1" dirty="0">
                <a:cs typeface="Times New Roman" panose="02020603050405020304" pitchFamily="18" charset="0"/>
              </a:rPr>
              <a:t>striping</a:t>
            </a:r>
            <a:r>
              <a:rPr lang="en-US" sz="2600" dirty="0">
                <a:cs typeface="Times New Roman" panose="02020603050405020304" pitchFamily="18" charset="0"/>
              </a:rPr>
              <a:t>.</a:t>
            </a:r>
          </a:p>
          <a:p>
            <a:pPr marL="0" indent="0" algn="just">
              <a:buNone/>
            </a:pPr>
            <a:r>
              <a:rPr lang="en-US" sz="2600" b="1" dirty="0">
                <a:cs typeface="Times New Roman" panose="02020603050405020304" pitchFamily="18" charset="0"/>
              </a:rPr>
              <a:t>Advantages</a:t>
            </a:r>
            <a:endParaRPr lang="en-IN" sz="2600" b="1" dirty="0">
              <a:cs typeface="Times New Roman" panose="02020603050405020304" pitchFamily="18" charset="0"/>
            </a:endParaRPr>
          </a:p>
          <a:p>
            <a:pPr algn="just"/>
            <a:r>
              <a:rPr lang="en-US" sz="2600" dirty="0">
                <a:cs typeface="Times New Roman" panose="02020603050405020304" pitchFamily="18" charset="0"/>
              </a:rPr>
              <a:t>The </a:t>
            </a:r>
            <a:r>
              <a:rPr lang="en-US" sz="2600" b="1" dirty="0">
                <a:cs typeface="Times New Roman" panose="02020603050405020304" pitchFamily="18" charset="0"/>
              </a:rPr>
              <a:t>advantage</a:t>
            </a:r>
            <a:r>
              <a:rPr lang="en-US" sz="2600" dirty="0">
                <a:cs typeface="Times New Roman" panose="02020603050405020304" pitchFamily="18" charset="0"/>
              </a:rPr>
              <a:t> of striping is that both read and write speeds greatly increase. This goal is also achieved without any duplication, so the entire storage capacity of each drive is used efficiently.</a:t>
            </a:r>
          </a:p>
          <a:p>
            <a:pPr marL="0" indent="0" algn="just">
              <a:buNone/>
            </a:pPr>
            <a:r>
              <a:rPr lang="en-US" sz="2600" b="1" dirty="0">
                <a:cs typeface="Times New Roman" panose="02020603050405020304" pitchFamily="18" charset="0"/>
              </a:rPr>
              <a:t>Disadvantages</a:t>
            </a:r>
            <a:endParaRPr lang="en-IN" sz="2600" b="1" dirty="0">
              <a:cs typeface="Times New Roman" panose="02020603050405020304" pitchFamily="18" charset="0"/>
            </a:endParaRPr>
          </a:p>
          <a:p>
            <a:pPr algn="just"/>
            <a:r>
              <a:rPr lang="en-US" sz="2600" dirty="0">
                <a:cs typeface="Times New Roman" panose="02020603050405020304" pitchFamily="18" charset="0"/>
              </a:rPr>
              <a:t>The </a:t>
            </a:r>
            <a:r>
              <a:rPr lang="en-US" sz="2600" b="1" dirty="0">
                <a:cs typeface="Times New Roman" panose="02020603050405020304" pitchFamily="18" charset="0"/>
              </a:rPr>
              <a:t>downside</a:t>
            </a:r>
            <a:r>
              <a:rPr lang="en-US" sz="2600" dirty="0">
                <a:cs typeface="Times New Roman" panose="02020603050405020304" pitchFamily="18" charset="0"/>
              </a:rPr>
              <a:t> of RAID 0 is that it doesn't offer much protection against data loss. If any of the drives fail, the data on that drive cannot be recovered.</a:t>
            </a:r>
          </a:p>
          <a:p>
            <a:pPr algn="just"/>
            <a:endParaRPr lang="en-IN" dirty="0"/>
          </a:p>
        </p:txBody>
      </p:sp>
      <p:sp>
        <p:nvSpPr>
          <p:cNvPr id="4" name="Slide Number Placeholder 3">
            <a:extLst>
              <a:ext uri="{FF2B5EF4-FFF2-40B4-BE49-F238E27FC236}">
                <a16:creationId xmlns:a16="http://schemas.microsoft.com/office/drawing/2014/main" id="{BF7C1C6C-5946-86CA-BB82-88D7CF221F05}"/>
              </a:ext>
            </a:extLst>
          </p:cNvPr>
          <p:cNvSpPr>
            <a:spLocks noGrp="1"/>
          </p:cNvSpPr>
          <p:nvPr>
            <p:ph type="sldNum" sz="quarter" idx="12"/>
          </p:nvPr>
        </p:nvSpPr>
        <p:spPr/>
        <p:txBody>
          <a:bodyPr/>
          <a:lstStyle/>
          <a:p>
            <a:fld id="{CBABCCC1-BF11-4F37-963E-1BCD5B23FD72}" type="slidenum">
              <a:rPr lang="en-IN" smtClean="0"/>
              <a:pPr/>
              <a:t>7</a:t>
            </a:fld>
            <a:endParaRPr lang="en-IN"/>
          </a:p>
        </p:txBody>
      </p:sp>
      <p:pic>
        <p:nvPicPr>
          <p:cNvPr id="6" name="Picture 5">
            <a:extLst>
              <a:ext uri="{FF2B5EF4-FFF2-40B4-BE49-F238E27FC236}">
                <a16:creationId xmlns:a16="http://schemas.microsoft.com/office/drawing/2014/main" id="{AE427D84-8B1E-554D-F4C1-AC52F4A300B9}"/>
              </a:ext>
            </a:extLst>
          </p:cNvPr>
          <p:cNvPicPr>
            <a:picLocks noChangeAspect="1"/>
          </p:cNvPicPr>
          <p:nvPr/>
        </p:nvPicPr>
        <p:blipFill>
          <a:blip r:embed="rId2"/>
          <a:stretch>
            <a:fillRect/>
          </a:stretch>
        </p:blipFill>
        <p:spPr>
          <a:xfrm>
            <a:off x="7990472" y="1214528"/>
            <a:ext cx="4201528" cy="4956292"/>
          </a:xfrm>
          <a:prstGeom prst="rect">
            <a:avLst/>
          </a:prstGeom>
        </p:spPr>
      </p:pic>
    </p:spTree>
    <p:extLst>
      <p:ext uri="{BB962C8B-B14F-4D97-AF65-F5344CB8AC3E}">
        <p14:creationId xmlns:p14="http://schemas.microsoft.com/office/powerpoint/2010/main" val="84937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1899920" y="0"/>
            <a:ext cx="8229600" cy="895200"/>
          </a:xfrm>
          <a:prstGeom prst="rect">
            <a:avLst/>
          </a:prstGeom>
          <a:noFill/>
          <a:ln>
            <a:noFill/>
          </a:ln>
        </p:spPr>
        <p:txBody>
          <a:bodyPr spcFirstLastPara="1" vert="horz" wrap="square" lIns="0" tIns="45700" rIns="0" bIns="0" rtlCol="0" anchor="b" anchorCtr="0">
            <a:noAutofit/>
          </a:bodyPr>
          <a:lstStyle/>
          <a:p>
            <a:pPr algn="ctr">
              <a:lnSpc>
                <a:spcPct val="100000"/>
              </a:lnSpc>
              <a:spcBef>
                <a:spcPts val="0"/>
              </a:spcBef>
              <a:buClr>
                <a:schemeClr val="lt2"/>
              </a:buClr>
              <a:buSzPts val="5000"/>
            </a:pPr>
            <a:r>
              <a:rPr lang="en-US" dirty="0">
                <a:solidFill>
                  <a:srgbClr val="FF0000"/>
                </a:solidFill>
                <a:ea typeface="Calibri"/>
                <a:cs typeface="Calibri"/>
                <a:sym typeface="Calibri"/>
              </a:rPr>
              <a:t>RAID 0 analysis</a:t>
            </a:r>
            <a:endParaRPr dirty="0">
              <a:solidFill>
                <a:srgbClr val="FF0000"/>
              </a:solidFill>
            </a:endParaRPr>
          </a:p>
        </p:txBody>
      </p:sp>
      <p:sp>
        <p:nvSpPr>
          <p:cNvPr id="138" name="Google Shape;138;p20"/>
          <p:cNvSpPr txBox="1">
            <a:spLocks noGrp="1"/>
          </p:cNvSpPr>
          <p:nvPr>
            <p:ph type="body" idx="1"/>
          </p:nvPr>
        </p:nvSpPr>
        <p:spPr>
          <a:xfrm>
            <a:off x="1193358" y="1013791"/>
            <a:ext cx="10805601" cy="5029200"/>
          </a:xfrm>
          <a:prstGeom prst="rect">
            <a:avLst/>
          </a:prstGeom>
          <a:noFill/>
          <a:ln>
            <a:noFill/>
          </a:ln>
        </p:spPr>
        <p:txBody>
          <a:bodyPr spcFirstLastPara="1" vert="horz" wrap="square" lIns="91425" tIns="45700" rIns="91425" bIns="45700" rtlCol="0" anchor="t" anchorCtr="0">
            <a:noAutofit/>
          </a:bodyPr>
          <a:lstStyle/>
          <a:p>
            <a:pPr marL="273050" indent="-273050" algn="just">
              <a:lnSpc>
                <a:spcPct val="100000"/>
              </a:lnSpc>
              <a:spcBef>
                <a:spcPts val="0"/>
              </a:spcBef>
              <a:buClr>
                <a:schemeClr val="accent3"/>
              </a:buClr>
              <a:buSzPts val="2470"/>
              <a:buNone/>
            </a:pPr>
            <a:r>
              <a:rPr lang="en-US" sz="2600" u="sng" dirty="0">
                <a:solidFill>
                  <a:schemeClr val="tx1">
                    <a:lumMod val="85000"/>
                    <a:lumOff val="15000"/>
                  </a:schemeClr>
                </a:solidFill>
                <a:latin typeface="+mj-lt"/>
                <a:ea typeface="Times New Roman"/>
                <a:cs typeface="Times New Roman"/>
                <a:sym typeface="Times New Roman"/>
              </a:rPr>
              <a:t>Failure Rate:</a:t>
            </a:r>
            <a:endParaRPr dirty="0">
              <a:solidFill>
                <a:schemeClr val="tx1">
                  <a:lumMod val="85000"/>
                  <a:lumOff val="15000"/>
                </a:schemeClr>
              </a:solidFill>
              <a:latin typeface="+mj-lt"/>
            </a:endParaRPr>
          </a:p>
          <a:p>
            <a:pPr marL="0" indent="0" algn="just">
              <a:lnSpc>
                <a:spcPct val="100000"/>
              </a:lnSpc>
              <a:spcBef>
                <a:spcPts val="520"/>
              </a:spcBef>
              <a:buClr>
                <a:srgbClr val="0BD0D9"/>
              </a:buClr>
              <a:buSzPts val="2470"/>
              <a:buNone/>
            </a:pPr>
            <a:r>
              <a:rPr lang="en-US" sz="2600" dirty="0">
                <a:solidFill>
                  <a:schemeClr val="tx1">
                    <a:lumMod val="85000"/>
                    <a:lumOff val="15000"/>
                  </a:schemeClr>
                </a:solidFill>
                <a:latin typeface="+mj-lt"/>
                <a:ea typeface="Times New Roman"/>
                <a:cs typeface="Times New Roman"/>
                <a:sym typeface="Times New Roman"/>
              </a:rPr>
              <a:t>MTBF of RAID0 is roughly proportional to the number of disks in the array.</a:t>
            </a:r>
            <a:endParaRPr dirty="0">
              <a:solidFill>
                <a:schemeClr val="tx1">
                  <a:lumMod val="85000"/>
                  <a:lumOff val="15000"/>
                </a:schemeClr>
              </a:solidFill>
              <a:latin typeface="+mj-lt"/>
            </a:endParaRPr>
          </a:p>
          <a:p>
            <a:pPr marL="0" indent="0" algn="just">
              <a:lnSpc>
                <a:spcPct val="100000"/>
              </a:lnSpc>
              <a:spcBef>
                <a:spcPts val="520"/>
              </a:spcBef>
              <a:buClr>
                <a:srgbClr val="0BD0D9"/>
              </a:buClr>
              <a:buSzPts val="2470"/>
              <a:buNone/>
            </a:pPr>
            <a:r>
              <a:rPr lang="en-US" sz="2600" dirty="0" err="1">
                <a:solidFill>
                  <a:schemeClr val="tx1">
                    <a:lumMod val="85000"/>
                    <a:lumOff val="15000"/>
                  </a:schemeClr>
                </a:solidFill>
                <a:latin typeface="+mj-lt"/>
                <a:ea typeface="Times New Roman"/>
                <a:cs typeface="Times New Roman"/>
                <a:sym typeface="Times New Roman"/>
              </a:rPr>
              <a:t>Pr</a:t>
            </a:r>
            <a:r>
              <a:rPr lang="en-US" sz="2600" dirty="0">
                <a:solidFill>
                  <a:schemeClr val="tx1">
                    <a:lumMod val="85000"/>
                    <a:lumOff val="15000"/>
                  </a:schemeClr>
                </a:solidFill>
                <a:latin typeface="+mj-lt"/>
                <a:ea typeface="Times New Roman"/>
                <a:cs typeface="Times New Roman"/>
                <a:sym typeface="Times New Roman"/>
              </a:rPr>
              <a:t>(disk fail) = 5%, then </a:t>
            </a:r>
            <a:endParaRPr lang="en-US" dirty="0">
              <a:solidFill>
                <a:schemeClr val="tx1">
                  <a:lumMod val="85000"/>
                  <a:lumOff val="15000"/>
                </a:schemeClr>
              </a:solidFill>
              <a:latin typeface="+mj-lt"/>
              <a:sym typeface="Times New Roman"/>
            </a:endParaRPr>
          </a:p>
          <a:p>
            <a:pPr marL="457200" lvl="1" indent="0" algn="just">
              <a:lnSpc>
                <a:spcPct val="100000"/>
              </a:lnSpc>
              <a:spcBef>
                <a:spcPts val="520"/>
              </a:spcBef>
              <a:buClr>
                <a:srgbClr val="0BD0D9"/>
              </a:buClr>
              <a:buSzPts val="2470"/>
              <a:buNone/>
            </a:pPr>
            <a:r>
              <a:rPr lang="en-US" sz="2400" dirty="0">
                <a:solidFill>
                  <a:schemeClr val="tx1">
                    <a:lumMod val="85000"/>
                    <a:lumOff val="15000"/>
                  </a:schemeClr>
                </a:solidFill>
                <a:latin typeface="+mj-lt"/>
                <a:ea typeface="Times New Roman"/>
                <a:cs typeface="Times New Roman"/>
                <a:sym typeface="Times New Roman"/>
              </a:rPr>
              <a:t>	   </a:t>
            </a:r>
            <a:r>
              <a:rPr lang="en-US" sz="2400" dirty="0" err="1">
                <a:solidFill>
                  <a:schemeClr val="tx1">
                    <a:lumMod val="85000"/>
                    <a:lumOff val="15000"/>
                  </a:schemeClr>
                </a:solidFill>
                <a:latin typeface="+mj-lt"/>
                <a:ea typeface="Times New Roman"/>
                <a:cs typeface="Times New Roman"/>
                <a:sym typeface="Times New Roman"/>
              </a:rPr>
              <a:t>Pr</a:t>
            </a:r>
            <a:r>
              <a:rPr lang="en-US" sz="2400" dirty="0">
                <a:solidFill>
                  <a:schemeClr val="tx1">
                    <a:lumMod val="85000"/>
                    <a:lumOff val="15000"/>
                  </a:schemeClr>
                </a:solidFill>
                <a:latin typeface="+mj-lt"/>
                <a:ea typeface="Times New Roman"/>
                <a:cs typeface="Times New Roman"/>
                <a:sym typeface="Times New Roman"/>
              </a:rPr>
              <a:t>(</a:t>
            </a:r>
            <a:r>
              <a:rPr lang="en-US" sz="2400" dirty="0" err="1">
                <a:solidFill>
                  <a:schemeClr val="tx1">
                    <a:lumMod val="85000"/>
                    <a:lumOff val="15000"/>
                  </a:schemeClr>
                </a:solidFill>
                <a:latin typeface="+mj-lt"/>
                <a:ea typeface="Times New Roman"/>
                <a:cs typeface="Times New Roman"/>
                <a:sym typeface="Times New Roman"/>
              </a:rPr>
              <a:t>atleastonefails</a:t>
            </a:r>
            <a:r>
              <a:rPr lang="en-US" sz="2400" dirty="0">
                <a:solidFill>
                  <a:schemeClr val="tx1">
                    <a:lumMod val="85000"/>
                    <a:lumOff val="15000"/>
                  </a:schemeClr>
                </a:solidFill>
                <a:latin typeface="+mj-lt"/>
                <a:ea typeface="Times New Roman"/>
                <a:cs typeface="Times New Roman"/>
                <a:sym typeface="Times New Roman"/>
              </a:rPr>
              <a:t>) = 1 – </a:t>
            </a:r>
            <a:r>
              <a:rPr lang="en-US" sz="2400" dirty="0" err="1">
                <a:solidFill>
                  <a:schemeClr val="tx1">
                    <a:lumMod val="85000"/>
                    <a:lumOff val="15000"/>
                  </a:schemeClr>
                </a:solidFill>
                <a:latin typeface="+mj-lt"/>
                <a:ea typeface="Times New Roman"/>
                <a:cs typeface="Times New Roman"/>
                <a:sym typeface="Times New Roman"/>
              </a:rPr>
              <a:t>Pr</a:t>
            </a:r>
            <a:r>
              <a:rPr lang="en-US" sz="2400" dirty="0">
                <a:solidFill>
                  <a:schemeClr val="tx1">
                    <a:lumMod val="85000"/>
                    <a:lumOff val="15000"/>
                  </a:schemeClr>
                </a:solidFill>
                <a:latin typeface="+mj-lt"/>
                <a:ea typeface="Times New Roman"/>
                <a:cs typeface="Times New Roman"/>
                <a:sym typeface="Times New Roman"/>
              </a:rPr>
              <a:t>(</a:t>
            </a:r>
            <a:r>
              <a:rPr lang="en-US" sz="2400" dirty="0" err="1">
                <a:solidFill>
                  <a:schemeClr val="tx1">
                    <a:lumMod val="85000"/>
                    <a:lumOff val="15000"/>
                  </a:schemeClr>
                </a:solidFill>
                <a:latin typeface="+mj-lt"/>
                <a:ea typeface="Times New Roman"/>
                <a:cs typeface="Times New Roman"/>
                <a:sym typeface="Times New Roman"/>
              </a:rPr>
              <a:t>nonefails</a:t>
            </a:r>
            <a:r>
              <a:rPr lang="en-US" sz="2400" dirty="0">
                <a:solidFill>
                  <a:schemeClr val="tx1">
                    <a:lumMod val="85000"/>
                    <a:lumOff val="15000"/>
                  </a:schemeClr>
                </a:solidFill>
                <a:latin typeface="+mj-lt"/>
                <a:ea typeface="Times New Roman"/>
                <a:cs typeface="Times New Roman"/>
                <a:sym typeface="Times New Roman"/>
              </a:rPr>
              <a:t>) = 1 – [1-0.05]</a:t>
            </a:r>
            <a:r>
              <a:rPr lang="en-US" sz="2400" baseline="30000" dirty="0">
                <a:solidFill>
                  <a:schemeClr val="tx1">
                    <a:lumMod val="85000"/>
                    <a:lumOff val="15000"/>
                  </a:schemeClr>
                </a:solidFill>
                <a:latin typeface="+mj-lt"/>
                <a:ea typeface="Times New Roman"/>
                <a:cs typeface="Times New Roman"/>
                <a:sym typeface="Times New Roman"/>
              </a:rPr>
              <a:t>2</a:t>
            </a:r>
            <a:r>
              <a:rPr lang="en-US" sz="2400" dirty="0">
                <a:solidFill>
                  <a:schemeClr val="tx1">
                    <a:lumMod val="85000"/>
                    <a:lumOff val="15000"/>
                  </a:schemeClr>
                </a:solidFill>
                <a:latin typeface="+mj-lt"/>
                <a:ea typeface="Times New Roman"/>
                <a:cs typeface="Times New Roman"/>
                <a:sym typeface="Times New Roman"/>
              </a:rPr>
              <a:t> = 9.75%</a:t>
            </a:r>
            <a:endParaRPr dirty="0">
              <a:solidFill>
                <a:schemeClr val="tx1">
                  <a:lumMod val="85000"/>
                  <a:lumOff val="15000"/>
                </a:schemeClr>
              </a:solidFill>
              <a:latin typeface="+mj-lt"/>
            </a:endParaRPr>
          </a:p>
          <a:p>
            <a:pPr marL="273050" indent="-273050" algn="just">
              <a:lnSpc>
                <a:spcPct val="100000"/>
              </a:lnSpc>
              <a:spcBef>
                <a:spcPts val="520"/>
              </a:spcBef>
              <a:buClr>
                <a:schemeClr val="accent3"/>
              </a:buClr>
              <a:buSzPts val="2470"/>
              <a:buNone/>
            </a:pPr>
            <a:r>
              <a:rPr lang="en-US" sz="2600" u="sng" dirty="0">
                <a:solidFill>
                  <a:schemeClr val="tx1">
                    <a:lumMod val="85000"/>
                    <a:lumOff val="15000"/>
                  </a:schemeClr>
                </a:solidFill>
                <a:latin typeface="+mj-lt"/>
                <a:ea typeface="Times New Roman"/>
                <a:cs typeface="Times New Roman"/>
                <a:sym typeface="Times New Roman"/>
              </a:rPr>
              <a:t>Performance:</a:t>
            </a:r>
            <a:endParaRPr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2600" dirty="0">
                <a:solidFill>
                  <a:schemeClr val="tx1">
                    <a:lumMod val="85000"/>
                    <a:lumOff val="15000"/>
                  </a:schemeClr>
                </a:solidFill>
                <a:latin typeface="+mj-lt"/>
                <a:ea typeface="Times New Roman"/>
                <a:cs typeface="Times New Roman"/>
                <a:sym typeface="Times New Roman"/>
              </a:rPr>
              <a:t>The fragments are written to their respective disks simultaneously on the same sector.</a:t>
            </a:r>
            <a:endParaRPr dirty="0">
              <a:solidFill>
                <a:schemeClr val="tx1">
                  <a:lumMod val="85000"/>
                  <a:lumOff val="15000"/>
                </a:schemeClr>
              </a:solidFill>
              <a:latin typeface="+mj-lt"/>
            </a:endParaRPr>
          </a:p>
          <a:p>
            <a:pPr algn="just">
              <a:lnSpc>
                <a:spcPct val="100000"/>
              </a:lnSpc>
              <a:spcBef>
                <a:spcPts val="520"/>
              </a:spcBef>
              <a:buClr>
                <a:srgbClr val="0BD0D9"/>
              </a:buClr>
              <a:buSzPts val="2470"/>
            </a:pPr>
            <a:r>
              <a:rPr lang="en-US" sz="2600" dirty="0">
                <a:solidFill>
                  <a:schemeClr val="tx1">
                    <a:lumMod val="85000"/>
                    <a:lumOff val="15000"/>
                  </a:schemeClr>
                </a:solidFill>
                <a:latin typeface="+mj-lt"/>
                <a:ea typeface="Times New Roman"/>
                <a:cs typeface="Times New Roman"/>
                <a:sym typeface="Times New Roman"/>
              </a:rPr>
              <a:t>This allows smaller sections of the entire chunk of data to be read off the drive in parallel, hence good performance.</a:t>
            </a:r>
            <a:endParaRPr dirty="0">
              <a:solidFill>
                <a:schemeClr val="tx1">
                  <a:lumMod val="85000"/>
                  <a:lumOff val="15000"/>
                </a:schemeClr>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FEC1-CF7B-D1AD-210A-D994C89B32D9}"/>
              </a:ext>
            </a:extLst>
          </p:cNvPr>
          <p:cNvSpPr>
            <a:spLocks noGrp="1"/>
          </p:cNvSpPr>
          <p:nvPr>
            <p:ph type="title"/>
          </p:nvPr>
        </p:nvSpPr>
        <p:spPr>
          <a:xfrm>
            <a:off x="3687221" y="279901"/>
            <a:ext cx="5974939" cy="654819"/>
          </a:xfrm>
        </p:spPr>
        <p:txBody>
          <a:bodyPr>
            <a:normAutofit fontScale="90000"/>
          </a:bodyPr>
          <a:lstStyle/>
          <a:p>
            <a:r>
              <a:rPr lang="en-US" b="1" dirty="0">
                <a:solidFill>
                  <a:srgbClr val="FF0000"/>
                </a:solidFill>
              </a:rPr>
              <a:t>RAID 1:</a:t>
            </a:r>
            <a:r>
              <a:rPr lang="en-IN" b="1" dirty="0">
                <a:solidFill>
                  <a:srgbClr val="FF0000"/>
                </a:solidFill>
              </a:rPr>
              <a:t>(mirrored </a:t>
            </a:r>
            <a:r>
              <a:rPr lang="en-IN" sz="3600" b="1" dirty="0">
                <a:solidFill>
                  <a:srgbClr val="FF0000"/>
                </a:solidFill>
              </a:rPr>
              <a:t>disks</a:t>
            </a:r>
            <a:r>
              <a:rPr lang="en-IN" b="1" dirty="0">
                <a:solidFill>
                  <a:srgbClr val="FF0000"/>
                </a:solidFill>
              </a:rPr>
              <a:t>)</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2C068D8A-58B7-0DE4-23BB-EF01A71763EA}"/>
              </a:ext>
            </a:extLst>
          </p:cNvPr>
          <p:cNvSpPr>
            <a:spLocks noGrp="1"/>
          </p:cNvSpPr>
          <p:nvPr>
            <p:ph idx="1"/>
          </p:nvPr>
        </p:nvSpPr>
        <p:spPr>
          <a:xfrm>
            <a:off x="687400" y="1184775"/>
            <a:ext cx="7221789" cy="4488449"/>
          </a:xfrm>
        </p:spPr>
        <p:txBody>
          <a:bodyPr>
            <a:normAutofit fontScale="92500"/>
          </a:bodyPr>
          <a:lstStyle/>
          <a:p>
            <a:pPr marL="0" indent="0" algn="just">
              <a:buNone/>
            </a:pPr>
            <a:r>
              <a:rPr lang="en-US" sz="2400" dirty="0"/>
              <a:t>All data is stored twice. First, it's stored on a data drive or drives. Then it's stored again on a mirror drive or drives.</a:t>
            </a:r>
          </a:p>
          <a:p>
            <a:pPr marL="0" indent="0" algn="just">
              <a:buNone/>
            </a:pPr>
            <a:r>
              <a:rPr lang="en-US" sz="2400" b="1" dirty="0"/>
              <a:t>Advantages</a:t>
            </a:r>
            <a:endParaRPr lang="en-US" sz="2400" dirty="0"/>
          </a:p>
          <a:p>
            <a:pPr algn="just"/>
            <a:r>
              <a:rPr lang="en-US" sz="2400" dirty="0"/>
              <a:t>RAID 1 is</a:t>
            </a:r>
            <a:r>
              <a:rPr lang="en-US" sz="3500" dirty="0"/>
              <a:t> </a:t>
            </a:r>
            <a:r>
              <a:rPr lang="en-US" sz="2400" dirty="0"/>
              <a:t>used to prevent data loss. If one drive fails, the data can be recovered because there's already a copy of it. </a:t>
            </a:r>
          </a:p>
          <a:p>
            <a:pPr marL="0" indent="0" algn="just">
              <a:buNone/>
            </a:pPr>
            <a:r>
              <a:rPr lang="en-US" sz="2400" b="1" dirty="0"/>
              <a:t>Disadvantages</a:t>
            </a:r>
            <a:endParaRPr lang="en-US" sz="2400" dirty="0"/>
          </a:p>
          <a:p>
            <a:pPr algn="just"/>
            <a:r>
              <a:rPr lang="en-US" sz="2400" dirty="0"/>
              <a:t>RAID 1 requires that half the storage capacity be used on duplicated data.. RAID 1 is only as fast as the slowest drive.</a:t>
            </a:r>
          </a:p>
          <a:p>
            <a:pPr algn="just"/>
            <a:endParaRPr lang="en-IN" dirty="0"/>
          </a:p>
        </p:txBody>
      </p:sp>
      <p:sp>
        <p:nvSpPr>
          <p:cNvPr id="4" name="Slide Number Placeholder 3">
            <a:extLst>
              <a:ext uri="{FF2B5EF4-FFF2-40B4-BE49-F238E27FC236}">
                <a16:creationId xmlns:a16="http://schemas.microsoft.com/office/drawing/2014/main" id="{124EBF61-8052-5EBC-B41E-B70BB972C309}"/>
              </a:ext>
            </a:extLst>
          </p:cNvPr>
          <p:cNvSpPr>
            <a:spLocks noGrp="1"/>
          </p:cNvSpPr>
          <p:nvPr>
            <p:ph type="sldNum" sz="quarter" idx="12"/>
          </p:nvPr>
        </p:nvSpPr>
        <p:spPr/>
        <p:txBody>
          <a:bodyPr/>
          <a:lstStyle/>
          <a:p>
            <a:fld id="{CBABCCC1-BF11-4F37-963E-1BCD5B23FD72}" type="slidenum">
              <a:rPr lang="en-IN" smtClean="0"/>
              <a:pPr/>
              <a:t>9</a:t>
            </a:fld>
            <a:endParaRPr lang="en-IN"/>
          </a:p>
        </p:txBody>
      </p:sp>
      <p:pic>
        <p:nvPicPr>
          <p:cNvPr id="6" name="Picture 5">
            <a:extLst>
              <a:ext uri="{FF2B5EF4-FFF2-40B4-BE49-F238E27FC236}">
                <a16:creationId xmlns:a16="http://schemas.microsoft.com/office/drawing/2014/main" id="{332D6642-E1C5-323A-4E30-1D4AED304680}"/>
              </a:ext>
            </a:extLst>
          </p:cNvPr>
          <p:cNvPicPr>
            <a:picLocks noChangeAspect="1"/>
          </p:cNvPicPr>
          <p:nvPr/>
        </p:nvPicPr>
        <p:blipFill>
          <a:blip r:embed="rId2"/>
          <a:stretch>
            <a:fillRect/>
          </a:stretch>
        </p:blipFill>
        <p:spPr>
          <a:xfrm>
            <a:off x="7909189" y="1066800"/>
            <a:ext cx="4282811" cy="4986680"/>
          </a:xfrm>
          <a:prstGeom prst="rect">
            <a:avLst/>
          </a:prstGeom>
        </p:spPr>
      </p:pic>
    </p:spTree>
    <p:extLst>
      <p:ext uri="{BB962C8B-B14F-4D97-AF65-F5344CB8AC3E}">
        <p14:creationId xmlns:p14="http://schemas.microsoft.com/office/powerpoint/2010/main" val="2847800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1197</TotalTime>
  <Words>1601</Words>
  <Application>Microsoft Office PowerPoint</Application>
  <PresentationFormat>Widescreen</PresentationFormat>
  <Paragraphs>182</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Constantia</vt:lpstr>
      <vt:lpstr>Gill Sans MT</vt:lpstr>
      <vt:lpstr>Poppins</vt:lpstr>
      <vt:lpstr>Times New Roman</vt:lpstr>
      <vt:lpstr>Wingdings</vt:lpstr>
      <vt:lpstr>Gallery</vt:lpstr>
      <vt:lpstr>COURSE NAME: Operating Systems   COURSE CODE: 23CS2104R/a </vt:lpstr>
      <vt:lpstr>PowerPoint Presentation</vt:lpstr>
      <vt:lpstr>RAID</vt:lpstr>
      <vt:lpstr>                                 RAID</vt:lpstr>
      <vt:lpstr>Mean Time Between Failures (MTBF)</vt:lpstr>
      <vt:lpstr>RAID flavors</vt:lpstr>
      <vt:lpstr>RAID 0: Striping </vt:lpstr>
      <vt:lpstr>RAID 0 analysis</vt:lpstr>
      <vt:lpstr>RAID 1:(mirrored disks) </vt:lpstr>
      <vt:lpstr>RAID 1 analysis</vt:lpstr>
      <vt:lpstr>RAID-2 (Memory style error-correcting codes ) </vt:lpstr>
      <vt:lpstr>PowerPoint Presentation</vt:lpstr>
      <vt:lpstr>  RAID-3 (Bit- Interleaved Parity) </vt:lpstr>
      <vt:lpstr>PowerPoint Presentation</vt:lpstr>
      <vt:lpstr> RAID-4 (Block-interleaved Parity) </vt:lpstr>
      <vt:lpstr> RAID-4 </vt:lpstr>
      <vt:lpstr>RAID 5:(Block-Interleaved distributed parity) </vt:lpstr>
      <vt:lpstr>RAID 5 analysis</vt:lpstr>
      <vt:lpstr>PowerPoint Presentation</vt:lpstr>
      <vt:lpstr>RAID 6(P+Q Redundancy ( Double Parity))  </vt:lpstr>
      <vt:lpstr>PowerPoint Presentation</vt:lpstr>
      <vt:lpstr>RAID 10(1+0) </vt:lpstr>
      <vt:lpstr>Implementations</vt:lpstr>
      <vt:lpstr>Implementations (contd…)</vt:lpstr>
      <vt:lpstr>What’s happening present day?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130</cp:revision>
  <dcterms:created xsi:type="dcterms:W3CDTF">2023-05-09T04:20:46Z</dcterms:created>
  <dcterms:modified xsi:type="dcterms:W3CDTF">2024-10-03T04:59:42Z</dcterms:modified>
</cp:coreProperties>
</file>