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handoutMasterIdLst>
    <p:handoutMasterId r:id="rId82"/>
  </p:handoutMasterIdLst>
  <p:sldIdLst>
    <p:sldId id="391" r:id="rId2"/>
    <p:sldId id="392" r:id="rId3"/>
    <p:sldId id="396" r:id="rId4"/>
    <p:sldId id="330" r:id="rId5"/>
    <p:sldId id="331" r:id="rId6"/>
    <p:sldId id="320" r:id="rId7"/>
    <p:sldId id="397" r:id="rId8"/>
    <p:sldId id="319" r:id="rId9"/>
    <p:sldId id="398" r:id="rId10"/>
    <p:sldId id="328" r:id="rId11"/>
    <p:sldId id="321" r:id="rId12"/>
    <p:sldId id="399" r:id="rId13"/>
    <p:sldId id="400" r:id="rId14"/>
    <p:sldId id="345" r:id="rId15"/>
    <p:sldId id="486" r:id="rId16"/>
    <p:sldId id="346" r:id="rId17"/>
    <p:sldId id="487" r:id="rId18"/>
    <p:sldId id="348" r:id="rId19"/>
    <p:sldId id="488" r:id="rId20"/>
    <p:sldId id="490" r:id="rId21"/>
    <p:sldId id="491" r:id="rId22"/>
    <p:sldId id="353" r:id="rId23"/>
    <p:sldId id="492" r:id="rId24"/>
    <p:sldId id="493" r:id="rId25"/>
    <p:sldId id="494" r:id="rId26"/>
    <p:sldId id="358" r:id="rId27"/>
    <p:sldId id="332" r:id="rId28"/>
    <p:sldId id="269" r:id="rId29"/>
    <p:sldId id="324" r:id="rId30"/>
    <p:sldId id="495" r:id="rId31"/>
    <p:sldId id="329" r:id="rId32"/>
    <p:sldId id="496" r:id="rId33"/>
    <p:sldId id="497" r:id="rId34"/>
    <p:sldId id="272" r:id="rId35"/>
    <p:sldId id="315" r:id="rId36"/>
    <p:sldId id="273" r:id="rId37"/>
    <p:sldId id="318" r:id="rId38"/>
    <p:sldId id="275" r:id="rId39"/>
    <p:sldId id="276" r:id="rId40"/>
    <p:sldId id="277" r:id="rId41"/>
    <p:sldId id="278" r:id="rId42"/>
    <p:sldId id="279" r:id="rId43"/>
    <p:sldId id="280" r:id="rId44"/>
    <p:sldId id="281" r:id="rId45"/>
    <p:sldId id="282" r:id="rId46"/>
    <p:sldId id="283" r:id="rId47"/>
    <p:sldId id="284" r:id="rId48"/>
    <p:sldId id="286" r:id="rId49"/>
    <p:sldId id="288" r:id="rId50"/>
    <p:sldId id="289" r:id="rId51"/>
    <p:sldId id="291" r:id="rId52"/>
    <p:sldId id="292" r:id="rId53"/>
    <p:sldId id="257" r:id="rId54"/>
    <p:sldId id="258" r:id="rId55"/>
    <p:sldId id="259" r:id="rId56"/>
    <p:sldId id="260" r:id="rId57"/>
    <p:sldId id="498" r:id="rId58"/>
    <p:sldId id="268" r:id="rId59"/>
    <p:sldId id="267" r:id="rId60"/>
    <p:sldId id="266" r:id="rId61"/>
    <p:sldId id="265" r:id="rId62"/>
    <p:sldId id="264" r:id="rId63"/>
    <p:sldId id="261" r:id="rId64"/>
    <p:sldId id="262" r:id="rId65"/>
    <p:sldId id="263" r:id="rId66"/>
    <p:sldId id="270" r:id="rId67"/>
    <p:sldId id="271" r:id="rId68"/>
    <p:sldId id="499" r:id="rId69"/>
    <p:sldId id="500" r:id="rId70"/>
    <p:sldId id="274" r:id="rId71"/>
    <p:sldId id="501" r:id="rId72"/>
    <p:sldId id="502" r:id="rId73"/>
    <p:sldId id="503" r:id="rId74"/>
    <p:sldId id="504" r:id="rId75"/>
    <p:sldId id="294" r:id="rId76"/>
    <p:sldId id="295" r:id="rId77"/>
    <p:sldId id="297" r:id="rId78"/>
    <p:sldId id="298" r:id="rId79"/>
    <p:sldId id="29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3246-9DBA-4BFE-98CA-21B00347A1CF}" v="148" dt="2024-10-04T07:08:26.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20C43246-9DBA-4BFE-98CA-21B00347A1CF}"/>
    <pc:docChg chg="undo custSel delSld modSld">
      <pc:chgData name="narne sravanthi" userId="8ff4cd17b61d8485" providerId="LiveId" clId="{20C43246-9DBA-4BFE-98CA-21B00347A1CF}" dt="2024-10-04T07:10:10.552" v="899" actId="14100"/>
      <pc:docMkLst>
        <pc:docMk/>
      </pc:docMkLst>
      <pc:sldChg chg="addSp delSp modSp mod">
        <pc:chgData name="narne sravanthi" userId="8ff4cd17b61d8485" providerId="LiveId" clId="{20C43246-9DBA-4BFE-98CA-21B00347A1CF}" dt="2024-10-04T06:54:43.981" v="562" actId="14100"/>
        <pc:sldMkLst>
          <pc:docMk/>
          <pc:sldMk cId="0" sldId="257"/>
        </pc:sldMkLst>
        <pc:spChg chg="add mod">
          <ac:chgData name="narne sravanthi" userId="8ff4cd17b61d8485" providerId="LiveId" clId="{20C43246-9DBA-4BFE-98CA-21B00347A1CF}" dt="2024-10-04T06:53:27.468" v="524" actId="1076"/>
          <ac:spMkLst>
            <pc:docMk/>
            <pc:sldMk cId="0" sldId="257"/>
            <ac:spMk id="3" creationId="{02C7DFCE-7025-9173-1743-F45E2B28CABA}"/>
          </ac:spMkLst>
        </pc:spChg>
        <pc:spChg chg="del">
          <ac:chgData name="narne sravanthi" userId="8ff4cd17b61d8485" providerId="LiveId" clId="{20C43246-9DBA-4BFE-98CA-21B00347A1CF}" dt="2024-10-04T06:52:37.949" v="518" actId="478"/>
          <ac:spMkLst>
            <pc:docMk/>
            <pc:sldMk cId="0" sldId="257"/>
            <ac:spMk id="6" creationId="{26ACF1DF-A3BF-6020-0480-EDC82909F709}"/>
          </ac:spMkLst>
        </pc:spChg>
        <pc:spChg chg="mod">
          <ac:chgData name="narne sravanthi" userId="8ff4cd17b61d8485" providerId="LiveId" clId="{20C43246-9DBA-4BFE-98CA-21B00347A1CF}" dt="2024-10-04T06:54:39.702" v="561" actId="20577"/>
          <ac:spMkLst>
            <pc:docMk/>
            <pc:sldMk cId="0" sldId="257"/>
            <ac:spMk id="15362" creationId="{0FD1B951-02A1-DE89-89F3-087C6977CBC7}"/>
          </ac:spMkLst>
        </pc:spChg>
        <pc:spChg chg="mod">
          <ac:chgData name="narne sravanthi" userId="8ff4cd17b61d8485" providerId="LiveId" clId="{20C43246-9DBA-4BFE-98CA-21B00347A1CF}" dt="2024-10-04T06:54:43.981" v="562" actId="14100"/>
          <ac:spMkLst>
            <pc:docMk/>
            <pc:sldMk cId="0" sldId="257"/>
            <ac:spMk id="15363" creationId="{49927431-E689-EE16-655A-BE5DCE09FE55}"/>
          </ac:spMkLst>
        </pc:spChg>
      </pc:sldChg>
      <pc:sldChg chg="delSp modSp mod">
        <pc:chgData name="narne sravanthi" userId="8ff4cd17b61d8485" providerId="LiveId" clId="{20C43246-9DBA-4BFE-98CA-21B00347A1CF}" dt="2024-10-04T06:55:59.919" v="571" actId="1076"/>
        <pc:sldMkLst>
          <pc:docMk/>
          <pc:sldMk cId="0" sldId="258"/>
        </pc:sldMkLst>
        <pc:spChg chg="del">
          <ac:chgData name="narne sravanthi" userId="8ff4cd17b61d8485" providerId="LiveId" clId="{20C43246-9DBA-4BFE-98CA-21B00347A1CF}" dt="2024-10-04T06:54:51.834" v="563" actId="478"/>
          <ac:spMkLst>
            <pc:docMk/>
            <pc:sldMk cId="0" sldId="258"/>
            <ac:spMk id="6" creationId="{999321DE-B3D2-9B76-DFE4-BBC755E71812}"/>
          </ac:spMkLst>
        </pc:spChg>
        <pc:spChg chg="mod">
          <ac:chgData name="narne sravanthi" userId="8ff4cd17b61d8485" providerId="LiveId" clId="{20C43246-9DBA-4BFE-98CA-21B00347A1CF}" dt="2024-10-04T06:55:43.137" v="567" actId="1076"/>
          <ac:spMkLst>
            <pc:docMk/>
            <pc:sldMk cId="0" sldId="258"/>
            <ac:spMk id="16386" creationId="{D4C08182-DC5A-028C-F20E-EB20E6799B9F}"/>
          </ac:spMkLst>
        </pc:spChg>
        <pc:spChg chg="mod">
          <ac:chgData name="narne sravanthi" userId="8ff4cd17b61d8485" providerId="LiveId" clId="{20C43246-9DBA-4BFE-98CA-21B00347A1CF}" dt="2024-10-04T06:55:56.381" v="570" actId="1076"/>
          <ac:spMkLst>
            <pc:docMk/>
            <pc:sldMk cId="0" sldId="258"/>
            <ac:spMk id="16387" creationId="{B8D4AAB0-53EF-A9AD-6C50-441FD0AB4D54}"/>
          </ac:spMkLst>
        </pc:spChg>
        <pc:picChg chg="mod">
          <ac:chgData name="narne sravanthi" userId="8ff4cd17b61d8485" providerId="LiveId" clId="{20C43246-9DBA-4BFE-98CA-21B00347A1CF}" dt="2024-10-04T06:55:59.919" v="571" actId="1076"/>
          <ac:picMkLst>
            <pc:docMk/>
            <pc:sldMk cId="0" sldId="258"/>
            <ac:picMk id="16389" creationId="{BF5FB435-52AF-B2BA-796A-35BD93F5250E}"/>
          </ac:picMkLst>
        </pc:picChg>
      </pc:sldChg>
      <pc:sldChg chg="delSp modSp mod">
        <pc:chgData name="narne sravanthi" userId="8ff4cd17b61d8485" providerId="LiveId" clId="{20C43246-9DBA-4BFE-98CA-21B00347A1CF}" dt="2024-10-04T06:56:47.836" v="581"/>
        <pc:sldMkLst>
          <pc:docMk/>
          <pc:sldMk cId="0" sldId="259"/>
        </pc:sldMkLst>
        <pc:spChg chg="del">
          <ac:chgData name="narne sravanthi" userId="8ff4cd17b61d8485" providerId="LiveId" clId="{20C43246-9DBA-4BFE-98CA-21B00347A1CF}" dt="2024-10-04T06:56:07.792" v="572" actId="478"/>
          <ac:spMkLst>
            <pc:docMk/>
            <pc:sldMk cId="0" sldId="259"/>
            <ac:spMk id="6" creationId="{DCBC8B4B-01A8-4DC1-9780-5A9BF2BC9E68}"/>
          </ac:spMkLst>
        </pc:spChg>
        <pc:spChg chg="mod">
          <ac:chgData name="narne sravanthi" userId="8ff4cd17b61d8485" providerId="LiveId" clId="{20C43246-9DBA-4BFE-98CA-21B00347A1CF}" dt="2024-10-04T06:56:47.836" v="581"/>
          <ac:spMkLst>
            <pc:docMk/>
            <pc:sldMk cId="0" sldId="259"/>
            <ac:spMk id="17410" creationId="{5FB4EF81-EB61-238F-9A84-C2346AFEC53E}"/>
          </ac:spMkLst>
        </pc:spChg>
        <pc:spChg chg="mod">
          <ac:chgData name="narne sravanthi" userId="8ff4cd17b61d8485" providerId="LiveId" clId="{20C43246-9DBA-4BFE-98CA-21B00347A1CF}" dt="2024-10-04T06:56:20.281" v="576" actId="14100"/>
          <ac:spMkLst>
            <pc:docMk/>
            <pc:sldMk cId="0" sldId="259"/>
            <ac:spMk id="17411" creationId="{82AAAEE0-1B61-EF82-1606-C28655524105}"/>
          </ac:spMkLst>
        </pc:spChg>
        <pc:picChg chg="mod">
          <ac:chgData name="narne sravanthi" userId="8ff4cd17b61d8485" providerId="LiveId" clId="{20C43246-9DBA-4BFE-98CA-21B00347A1CF}" dt="2024-10-04T06:56:33.916" v="579" actId="1076"/>
          <ac:picMkLst>
            <pc:docMk/>
            <pc:sldMk cId="0" sldId="259"/>
            <ac:picMk id="17413" creationId="{C0E52382-8508-2965-7A5A-0A6C186D6963}"/>
          </ac:picMkLst>
        </pc:picChg>
      </pc:sldChg>
      <pc:sldChg chg="delSp modSp mod">
        <pc:chgData name="narne sravanthi" userId="8ff4cd17b61d8485" providerId="LiveId" clId="{20C43246-9DBA-4BFE-98CA-21B00347A1CF}" dt="2024-10-04T06:57:30.200" v="595" actId="1076"/>
        <pc:sldMkLst>
          <pc:docMk/>
          <pc:sldMk cId="0" sldId="260"/>
        </pc:sldMkLst>
        <pc:spChg chg="del">
          <ac:chgData name="narne sravanthi" userId="8ff4cd17b61d8485" providerId="LiveId" clId="{20C43246-9DBA-4BFE-98CA-21B00347A1CF}" dt="2024-10-04T06:56:56.564" v="582" actId="478"/>
          <ac:spMkLst>
            <pc:docMk/>
            <pc:sldMk cId="0" sldId="260"/>
            <ac:spMk id="4" creationId="{84F2F331-8BF5-A1E1-EC01-C9663AE6A616}"/>
          </ac:spMkLst>
        </pc:spChg>
        <pc:spChg chg="mod">
          <ac:chgData name="narne sravanthi" userId="8ff4cd17b61d8485" providerId="LiveId" clId="{20C43246-9DBA-4BFE-98CA-21B00347A1CF}" dt="2024-10-04T06:57:14.683" v="591" actId="14100"/>
          <ac:spMkLst>
            <pc:docMk/>
            <pc:sldMk cId="0" sldId="260"/>
            <ac:spMk id="18434" creationId="{311B8777-B761-E0B6-29F3-83F6E53230AE}"/>
          </ac:spMkLst>
        </pc:spChg>
        <pc:spChg chg="mod">
          <ac:chgData name="narne sravanthi" userId="8ff4cd17b61d8485" providerId="LiveId" clId="{20C43246-9DBA-4BFE-98CA-21B00347A1CF}" dt="2024-10-04T06:57:27.086" v="594" actId="1076"/>
          <ac:spMkLst>
            <pc:docMk/>
            <pc:sldMk cId="0" sldId="260"/>
            <ac:spMk id="18435" creationId="{325DB704-36A9-0D5C-A5C8-394D973B909F}"/>
          </ac:spMkLst>
        </pc:spChg>
        <pc:picChg chg="mod">
          <ac:chgData name="narne sravanthi" userId="8ff4cd17b61d8485" providerId="LiveId" clId="{20C43246-9DBA-4BFE-98CA-21B00347A1CF}" dt="2024-10-04T06:57:30.200" v="595" actId="1076"/>
          <ac:picMkLst>
            <pc:docMk/>
            <pc:sldMk cId="0" sldId="260"/>
            <ac:picMk id="18438" creationId="{7E82E596-E559-DFD1-D238-CB56D08D1928}"/>
          </ac:picMkLst>
        </pc:picChg>
      </pc:sldChg>
      <pc:sldChg chg="delSp modSp mod">
        <pc:chgData name="narne sravanthi" userId="8ff4cd17b61d8485" providerId="LiveId" clId="{20C43246-9DBA-4BFE-98CA-21B00347A1CF}" dt="2024-10-04T07:01:37.797" v="667" actId="1076"/>
        <pc:sldMkLst>
          <pc:docMk/>
          <pc:sldMk cId="0" sldId="261"/>
        </pc:sldMkLst>
        <pc:spChg chg="mod">
          <ac:chgData name="narne sravanthi" userId="8ff4cd17b61d8485" providerId="LiveId" clId="{20C43246-9DBA-4BFE-98CA-21B00347A1CF}" dt="2024-10-04T07:01:37.797" v="667" actId="1076"/>
          <ac:spMkLst>
            <pc:docMk/>
            <pc:sldMk cId="0" sldId="261"/>
            <ac:spMk id="3" creationId="{A868049E-3A3F-3020-3441-03164B55027A}"/>
          </ac:spMkLst>
        </pc:spChg>
        <pc:spChg chg="del">
          <ac:chgData name="narne sravanthi" userId="8ff4cd17b61d8485" providerId="LiveId" clId="{20C43246-9DBA-4BFE-98CA-21B00347A1CF}" dt="2024-10-04T07:00:57.699" v="645" actId="478"/>
          <ac:spMkLst>
            <pc:docMk/>
            <pc:sldMk cId="0" sldId="261"/>
            <ac:spMk id="4" creationId="{2A8410C9-998D-6683-F367-89606DF3D2B8}"/>
          </ac:spMkLst>
        </pc:spChg>
        <pc:spChg chg="mod">
          <ac:chgData name="narne sravanthi" userId="8ff4cd17b61d8485" providerId="LiveId" clId="{20C43246-9DBA-4BFE-98CA-21B00347A1CF}" dt="2024-10-04T07:01:09.381" v="649" actId="14100"/>
          <ac:spMkLst>
            <pc:docMk/>
            <pc:sldMk cId="0" sldId="261"/>
            <ac:spMk id="25602" creationId="{4D5DA6B3-3C6F-6AD7-F4DC-15A53B4C7930}"/>
          </ac:spMkLst>
        </pc:spChg>
      </pc:sldChg>
      <pc:sldChg chg="delSp modSp mod">
        <pc:chgData name="narne sravanthi" userId="8ff4cd17b61d8485" providerId="LiveId" clId="{20C43246-9DBA-4BFE-98CA-21B00347A1CF}" dt="2024-10-04T07:02:13.581" v="674" actId="14100"/>
        <pc:sldMkLst>
          <pc:docMk/>
          <pc:sldMk cId="0" sldId="262"/>
        </pc:sldMkLst>
        <pc:spChg chg="del">
          <ac:chgData name="narne sravanthi" userId="8ff4cd17b61d8485" providerId="LiveId" clId="{20C43246-9DBA-4BFE-98CA-21B00347A1CF}" dt="2024-10-04T07:01:45.874" v="668" actId="478"/>
          <ac:spMkLst>
            <pc:docMk/>
            <pc:sldMk cId="0" sldId="262"/>
            <ac:spMk id="4" creationId="{714C4AEA-A09D-34BA-8080-AB6D4A55ACBF}"/>
          </ac:spMkLst>
        </pc:spChg>
        <pc:spChg chg="mod">
          <ac:chgData name="narne sravanthi" userId="8ff4cd17b61d8485" providerId="LiveId" clId="{20C43246-9DBA-4BFE-98CA-21B00347A1CF}" dt="2024-10-04T07:02:13.581" v="674" actId="14100"/>
          <ac:spMkLst>
            <pc:docMk/>
            <pc:sldMk cId="0" sldId="262"/>
            <ac:spMk id="26626" creationId="{3DE62E00-D415-B3BB-36B5-439EE8D8F25B}"/>
          </ac:spMkLst>
        </pc:spChg>
      </pc:sldChg>
      <pc:sldChg chg="delSp modSp mod">
        <pc:chgData name="narne sravanthi" userId="8ff4cd17b61d8485" providerId="LiveId" clId="{20C43246-9DBA-4BFE-98CA-21B00347A1CF}" dt="2024-10-04T07:02:56.875" v="678" actId="1076"/>
        <pc:sldMkLst>
          <pc:docMk/>
          <pc:sldMk cId="0" sldId="263"/>
        </pc:sldMkLst>
        <pc:spChg chg="del">
          <ac:chgData name="narne sravanthi" userId="8ff4cd17b61d8485" providerId="LiveId" clId="{20C43246-9DBA-4BFE-98CA-21B00347A1CF}" dt="2024-10-04T07:02:30.931" v="675" actId="478"/>
          <ac:spMkLst>
            <pc:docMk/>
            <pc:sldMk cId="0" sldId="263"/>
            <ac:spMk id="4" creationId="{A717CCFF-D8D8-4BB8-A686-10F9FCC72F0A}"/>
          </ac:spMkLst>
        </pc:spChg>
        <pc:spChg chg="mod">
          <ac:chgData name="narne sravanthi" userId="8ff4cd17b61d8485" providerId="LiveId" clId="{20C43246-9DBA-4BFE-98CA-21B00347A1CF}" dt="2024-10-04T07:02:56.875" v="678" actId="1076"/>
          <ac:spMkLst>
            <pc:docMk/>
            <pc:sldMk cId="0" sldId="263"/>
            <ac:spMk id="8" creationId="{570C2441-A971-FD68-A3D7-2FD026BD3BED}"/>
          </ac:spMkLst>
        </pc:spChg>
        <pc:spChg chg="mod">
          <ac:chgData name="narne sravanthi" userId="8ff4cd17b61d8485" providerId="LiveId" clId="{20C43246-9DBA-4BFE-98CA-21B00347A1CF}" dt="2024-10-04T07:02:37.852" v="677" actId="1076"/>
          <ac:spMkLst>
            <pc:docMk/>
            <pc:sldMk cId="0" sldId="263"/>
            <ac:spMk id="27650" creationId="{BA2627FA-F679-3883-1520-601D862860F6}"/>
          </ac:spMkLst>
        </pc:spChg>
      </pc:sldChg>
      <pc:sldChg chg="delSp modSp mod">
        <pc:chgData name="narne sravanthi" userId="8ff4cd17b61d8485" providerId="LiveId" clId="{20C43246-9DBA-4BFE-98CA-21B00347A1CF}" dt="2024-10-04T07:00:47.326" v="644" actId="14100"/>
        <pc:sldMkLst>
          <pc:docMk/>
          <pc:sldMk cId="0" sldId="264"/>
        </pc:sldMkLst>
        <pc:spChg chg="del">
          <ac:chgData name="narne sravanthi" userId="8ff4cd17b61d8485" providerId="LiveId" clId="{20C43246-9DBA-4BFE-98CA-21B00347A1CF}" dt="2024-10-04T07:00:36.540" v="641" actId="478"/>
          <ac:spMkLst>
            <pc:docMk/>
            <pc:sldMk cId="0" sldId="264"/>
            <ac:spMk id="4" creationId="{2430451B-0B07-42C8-8753-E80E9DDF9866}"/>
          </ac:spMkLst>
        </pc:spChg>
        <pc:spChg chg="mod">
          <ac:chgData name="narne sravanthi" userId="8ff4cd17b61d8485" providerId="LiveId" clId="{20C43246-9DBA-4BFE-98CA-21B00347A1CF}" dt="2024-10-04T07:00:43.647" v="643" actId="1076"/>
          <ac:spMkLst>
            <pc:docMk/>
            <pc:sldMk cId="0" sldId="264"/>
            <ac:spMk id="24578" creationId="{E4C949D2-373F-248F-FC2B-7DCE00C15A73}"/>
          </ac:spMkLst>
        </pc:spChg>
        <pc:picChg chg="mod">
          <ac:chgData name="narne sravanthi" userId="8ff4cd17b61d8485" providerId="LiveId" clId="{20C43246-9DBA-4BFE-98CA-21B00347A1CF}" dt="2024-10-04T07:00:47.326" v="644" actId="14100"/>
          <ac:picMkLst>
            <pc:docMk/>
            <pc:sldMk cId="0" sldId="264"/>
            <ac:picMk id="24579" creationId="{42FCEF66-7034-A4CB-4FD5-B09CB487E32D}"/>
          </ac:picMkLst>
        </pc:picChg>
      </pc:sldChg>
      <pc:sldChg chg="delSp modSp mod">
        <pc:chgData name="narne sravanthi" userId="8ff4cd17b61d8485" providerId="LiveId" clId="{20C43246-9DBA-4BFE-98CA-21B00347A1CF}" dt="2024-10-04T07:00:30.245" v="640" actId="1076"/>
        <pc:sldMkLst>
          <pc:docMk/>
          <pc:sldMk cId="0" sldId="265"/>
        </pc:sldMkLst>
        <pc:spChg chg="del">
          <ac:chgData name="narne sravanthi" userId="8ff4cd17b61d8485" providerId="LiveId" clId="{20C43246-9DBA-4BFE-98CA-21B00347A1CF}" dt="2024-10-04T07:00:06.799" v="633" actId="478"/>
          <ac:spMkLst>
            <pc:docMk/>
            <pc:sldMk cId="0" sldId="265"/>
            <ac:spMk id="4" creationId="{46B61752-22FF-760D-0263-B828B698ABCF}"/>
          </ac:spMkLst>
        </pc:spChg>
        <pc:spChg chg="mod">
          <ac:chgData name="narne sravanthi" userId="8ff4cd17b61d8485" providerId="LiveId" clId="{20C43246-9DBA-4BFE-98CA-21B00347A1CF}" dt="2024-10-04T07:00:13.574" v="635" actId="1076"/>
          <ac:spMkLst>
            <pc:docMk/>
            <pc:sldMk cId="0" sldId="265"/>
            <ac:spMk id="23554" creationId="{9330F5F1-27EF-3C9E-5381-298AF8238DBA}"/>
          </ac:spMkLst>
        </pc:spChg>
        <pc:spChg chg="mod">
          <ac:chgData name="narne sravanthi" userId="8ff4cd17b61d8485" providerId="LiveId" clId="{20C43246-9DBA-4BFE-98CA-21B00347A1CF}" dt="2024-10-04T07:00:30.245" v="640" actId="1076"/>
          <ac:spMkLst>
            <pc:docMk/>
            <pc:sldMk cId="0" sldId="265"/>
            <ac:spMk id="23555" creationId="{9688CE77-99F0-033A-C646-E3A7457252D1}"/>
          </ac:spMkLst>
        </pc:spChg>
      </pc:sldChg>
      <pc:sldChg chg="delSp modSp mod">
        <pc:chgData name="narne sravanthi" userId="8ff4cd17b61d8485" providerId="LiveId" clId="{20C43246-9DBA-4BFE-98CA-21B00347A1CF}" dt="2024-10-04T07:00:00.854" v="632" actId="1076"/>
        <pc:sldMkLst>
          <pc:docMk/>
          <pc:sldMk cId="0" sldId="266"/>
        </pc:sldMkLst>
        <pc:spChg chg="del">
          <ac:chgData name="narne sravanthi" userId="8ff4cd17b61d8485" providerId="LiveId" clId="{20C43246-9DBA-4BFE-98CA-21B00347A1CF}" dt="2024-10-04T06:59:31.305" v="624" actId="478"/>
          <ac:spMkLst>
            <pc:docMk/>
            <pc:sldMk cId="0" sldId="266"/>
            <ac:spMk id="4" creationId="{FB8B4E40-7A30-7A10-6ECB-8A1D11755CAB}"/>
          </ac:spMkLst>
        </pc:spChg>
        <pc:spChg chg="mod">
          <ac:chgData name="narne sravanthi" userId="8ff4cd17b61d8485" providerId="LiveId" clId="{20C43246-9DBA-4BFE-98CA-21B00347A1CF}" dt="2024-10-04T06:59:42.469" v="628" actId="14100"/>
          <ac:spMkLst>
            <pc:docMk/>
            <pc:sldMk cId="0" sldId="266"/>
            <ac:spMk id="22530" creationId="{8F781DBD-98D9-1D3F-030F-9EF458E415C7}"/>
          </ac:spMkLst>
        </pc:spChg>
        <pc:spChg chg="mod">
          <ac:chgData name="narne sravanthi" userId="8ff4cd17b61d8485" providerId="LiveId" clId="{20C43246-9DBA-4BFE-98CA-21B00347A1CF}" dt="2024-10-04T06:59:55.593" v="631" actId="1076"/>
          <ac:spMkLst>
            <pc:docMk/>
            <pc:sldMk cId="0" sldId="266"/>
            <ac:spMk id="22531" creationId="{A36FA143-D250-9A30-8DFE-BA524377A83A}"/>
          </ac:spMkLst>
        </pc:spChg>
        <pc:picChg chg="mod">
          <ac:chgData name="narne sravanthi" userId="8ff4cd17b61d8485" providerId="LiveId" clId="{20C43246-9DBA-4BFE-98CA-21B00347A1CF}" dt="2024-10-04T07:00:00.854" v="632" actId="1076"/>
          <ac:picMkLst>
            <pc:docMk/>
            <pc:sldMk cId="0" sldId="266"/>
            <ac:picMk id="22534" creationId="{316998EE-EE2C-C2BC-A41D-EBA773CCACA4}"/>
          </ac:picMkLst>
        </pc:picChg>
      </pc:sldChg>
      <pc:sldChg chg="delSp modSp mod">
        <pc:chgData name="narne sravanthi" userId="8ff4cd17b61d8485" providerId="LiveId" clId="{20C43246-9DBA-4BFE-98CA-21B00347A1CF}" dt="2024-10-04T06:59:19.709" v="623" actId="1076"/>
        <pc:sldMkLst>
          <pc:docMk/>
          <pc:sldMk cId="0" sldId="267"/>
        </pc:sldMkLst>
        <pc:spChg chg="del">
          <ac:chgData name="narne sravanthi" userId="8ff4cd17b61d8485" providerId="LiveId" clId="{20C43246-9DBA-4BFE-98CA-21B00347A1CF}" dt="2024-10-04T06:58:55.154" v="615" actId="478"/>
          <ac:spMkLst>
            <pc:docMk/>
            <pc:sldMk cId="0" sldId="267"/>
            <ac:spMk id="4" creationId="{61267C2B-F7AE-6595-60FD-792AAFDC9DC4}"/>
          </ac:spMkLst>
        </pc:spChg>
        <pc:spChg chg="mod">
          <ac:chgData name="narne sravanthi" userId="8ff4cd17b61d8485" providerId="LiveId" clId="{20C43246-9DBA-4BFE-98CA-21B00347A1CF}" dt="2024-10-04T06:59:06.777" v="620" actId="27636"/>
          <ac:spMkLst>
            <pc:docMk/>
            <pc:sldMk cId="0" sldId="267"/>
            <ac:spMk id="21506" creationId="{D0248AAE-0BDD-7668-21DB-3B4B55127E16}"/>
          </ac:spMkLst>
        </pc:spChg>
        <pc:spChg chg="mod">
          <ac:chgData name="narne sravanthi" userId="8ff4cd17b61d8485" providerId="LiveId" clId="{20C43246-9DBA-4BFE-98CA-21B00347A1CF}" dt="2024-10-04T06:59:15.377" v="622" actId="1076"/>
          <ac:spMkLst>
            <pc:docMk/>
            <pc:sldMk cId="0" sldId="267"/>
            <ac:spMk id="21507" creationId="{A3745E61-B379-ACB8-6D08-47A92F55B604}"/>
          </ac:spMkLst>
        </pc:spChg>
        <pc:picChg chg="mod">
          <ac:chgData name="narne sravanthi" userId="8ff4cd17b61d8485" providerId="LiveId" clId="{20C43246-9DBA-4BFE-98CA-21B00347A1CF}" dt="2024-10-04T06:59:19.709" v="623" actId="1076"/>
          <ac:picMkLst>
            <pc:docMk/>
            <pc:sldMk cId="0" sldId="267"/>
            <ac:picMk id="21510" creationId="{F548B7B2-3057-5FCA-F9E1-3BCD4D0961E4}"/>
          </ac:picMkLst>
        </pc:picChg>
      </pc:sldChg>
      <pc:sldChg chg="delSp modSp mod">
        <pc:chgData name="narne sravanthi" userId="8ff4cd17b61d8485" providerId="LiveId" clId="{20C43246-9DBA-4BFE-98CA-21B00347A1CF}" dt="2024-10-04T06:58:47.641" v="614" actId="1076"/>
        <pc:sldMkLst>
          <pc:docMk/>
          <pc:sldMk cId="0" sldId="268"/>
        </pc:sldMkLst>
        <pc:spChg chg="mod">
          <ac:chgData name="narne sravanthi" userId="8ff4cd17b61d8485" providerId="LiveId" clId="{20C43246-9DBA-4BFE-98CA-21B00347A1CF}" dt="2024-10-04T06:58:45.558" v="613" actId="1076"/>
          <ac:spMkLst>
            <pc:docMk/>
            <pc:sldMk cId="0" sldId="268"/>
            <ac:spMk id="3" creationId="{2EF31113-080A-3004-29CC-C0A5DD78C67A}"/>
          </ac:spMkLst>
        </pc:spChg>
        <pc:spChg chg="del">
          <ac:chgData name="narne sravanthi" userId="8ff4cd17b61d8485" providerId="LiveId" clId="{20C43246-9DBA-4BFE-98CA-21B00347A1CF}" dt="2024-10-04T06:58:11.311" v="604" actId="478"/>
          <ac:spMkLst>
            <pc:docMk/>
            <pc:sldMk cId="0" sldId="268"/>
            <ac:spMk id="4" creationId="{90723D51-9EF0-68A2-EA9F-034163FE6339}"/>
          </ac:spMkLst>
        </pc:spChg>
        <pc:spChg chg="mod">
          <ac:chgData name="narne sravanthi" userId="8ff4cd17b61d8485" providerId="LiveId" clId="{20C43246-9DBA-4BFE-98CA-21B00347A1CF}" dt="2024-10-04T06:58:25.289" v="609" actId="14100"/>
          <ac:spMkLst>
            <pc:docMk/>
            <pc:sldMk cId="0" sldId="268"/>
            <ac:spMk id="20482" creationId="{093A1947-4377-5BEB-68AD-C7DC6A97BBED}"/>
          </ac:spMkLst>
        </pc:spChg>
        <pc:picChg chg="mod">
          <ac:chgData name="narne sravanthi" userId="8ff4cd17b61d8485" providerId="LiveId" clId="{20C43246-9DBA-4BFE-98CA-21B00347A1CF}" dt="2024-10-04T06:58:47.641" v="614" actId="1076"/>
          <ac:picMkLst>
            <pc:docMk/>
            <pc:sldMk cId="0" sldId="268"/>
            <ac:picMk id="20486" creationId="{AA3ACBFC-CCF9-04E3-094C-2DE229BC1E35}"/>
          </ac:picMkLst>
        </pc:picChg>
      </pc:sldChg>
      <pc:sldChg chg="addSp delSp modSp mod">
        <pc:chgData name="narne sravanthi" userId="8ff4cd17b61d8485" providerId="LiveId" clId="{20C43246-9DBA-4BFE-98CA-21B00347A1CF}" dt="2024-10-01T09:50:56.516" v="179" actId="20577"/>
        <pc:sldMkLst>
          <pc:docMk/>
          <pc:sldMk cId="0" sldId="269"/>
        </pc:sldMkLst>
        <pc:spChg chg="add mod">
          <ac:chgData name="narne sravanthi" userId="8ff4cd17b61d8485" providerId="LiveId" clId="{20C43246-9DBA-4BFE-98CA-21B00347A1CF}" dt="2024-10-01T09:50:56.516" v="179" actId="20577"/>
          <ac:spMkLst>
            <pc:docMk/>
            <pc:sldMk cId="0" sldId="269"/>
            <ac:spMk id="2" creationId="{F27E3114-35BE-EFBF-0548-9E018CCDF969}"/>
          </ac:spMkLst>
        </pc:spChg>
        <pc:spChg chg="mod">
          <ac:chgData name="narne sravanthi" userId="8ff4cd17b61d8485" providerId="LiveId" clId="{20C43246-9DBA-4BFE-98CA-21B00347A1CF}" dt="2024-10-01T09:50:19.485" v="172" actId="1076"/>
          <ac:spMkLst>
            <pc:docMk/>
            <pc:sldMk cId="0" sldId="269"/>
            <ac:spMk id="53250" creationId="{C943A23F-3CC7-EB43-488C-F6A881BF9B36}"/>
          </ac:spMkLst>
        </pc:spChg>
        <pc:picChg chg="mod">
          <ac:chgData name="narne sravanthi" userId="8ff4cd17b61d8485" providerId="LiveId" clId="{20C43246-9DBA-4BFE-98CA-21B00347A1CF}" dt="2024-10-01T09:50:09.590" v="171" actId="14100"/>
          <ac:picMkLst>
            <pc:docMk/>
            <pc:sldMk cId="0" sldId="269"/>
            <ac:picMk id="53251" creationId="{38333D6D-9D42-73EC-2ADE-CB04F5527723}"/>
          </ac:picMkLst>
        </pc:picChg>
        <pc:picChg chg="del">
          <ac:chgData name="narne sravanthi" userId="8ff4cd17b61d8485" providerId="LiveId" clId="{20C43246-9DBA-4BFE-98CA-21B00347A1CF}" dt="2024-10-01T09:48:46.294" v="150" actId="478"/>
          <ac:picMkLst>
            <pc:docMk/>
            <pc:sldMk cId="0" sldId="269"/>
            <ac:picMk id="53252" creationId="{FA390544-930F-3A2E-4AF5-3259B7F433E2}"/>
          </ac:picMkLst>
        </pc:picChg>
      </pc:sldChg>
      <pc:sldChg chg="delSp modSp mod">
        <pc:chgData name="narne sravanthi" userId="8ff4cd17b61d8485" providerId="LiveId" clId="{20C43246-9DBA-4BFE-98CA-21B00347A1CF}" dt="2024-10-04T07:03:34.718" v="686" actId="1076"/>
        <pc:sldMkLst>
          <pc:docMk/>
          <pc:sldMk cId="0" sldId="270"/>
        </pc:sldMkLst>
        <pc:spChg chg="mod">
          <ac:chgData name="narne sravanthi" userId="8ff4cd17b61d8485" providerId="LiveId" clId="{20C43246-9DBA-4BFE-98CA-21B00347A1CF}" dt="2024-10-04T07:03:34.718" v="686" actId="1076"/>
          <ac:spMkLst>
            <pc:docMk/>
            <pc:sldMk cId="0" sldId="270"/>
            <ac:spMk id="3" creationId="{8D606044-4036-A013-08C4-C43A380AD174}"/>
          </ac:spMkLst>
        </pc:spChg>
        <pc:spChg chg="del">
          <ac:chgData name="narne sravanthi" userId="8ff4cd17b61d8485" providerId="LiveId" clId="{20C43246-9DBA-4BFE-98CA-21B00347A1CF}" dt="2024-10-04T07:03:07.994" v="679" actId="478"/>
          <ac:spMkLst>
            <pc:docMk/>
            <pc:sldMk cId="0" sldId="270"/>
            <ac:spMk id="4" creationId="{27ABB5E5-5336-EC85-153C-18934A372DCB}"/>
          </ac:spMkLst>
        </pc:spChg>
        <pc:spChg chg="mod">
          <ac:chgData name="narne sravanthi" userId="8ff4cd17b61d8485" providerId="LiveId" clId="{20C43246-9DBA-4BFE-98CA-21B00347A1CF}" dt="2024-10-04T07:03:20.088" v="683" actId="14100"/>
          <ac:spMkLst>
            <pc:docMk/>
            <pc:sldMk cId="0" sldId="270"/>
            <ac:spMk id="28674" creationId="{085A00C2-D12F-0C7A-5FBF-DC1E8CD39AB9}"/>
          </ac:spMkLst>
        </pc:spChg>
        <pc:spChg chg="mod">
          <ac:chgData name="narne sravanthi" userId="8ff4cd17b61d8485" providerId="LiveId" clId="{20C43246-9DBA-4BFE-98CA-21B00347A1CF}" dt="2024-10-04T07:03:25.993" v="684" actId="1076"/>
          <ac:spMkLst>
            <pc:docMk/>
            <pc:sldMk cId="0" sldId="270"/>
            <ac:spMk id="28678" creationId="{B8D5B1D8-8CE2-9A5B-DFE8-AF40940A6EAB}"/>
          </ac:spMkLst>
        </pc:spChg>
      </pc:sldChg>
      <pc:sldChg chg="delSp modSp mod">
        <pc:chgData name="narne sravanthi" userId="8ff4cd17b61d8485" providerId="LiveId" clId="{20C43246-9DBA-4BFE-98CA-21B00347A1CF}" dt="2024-10-04T07:04:33.166" v="719" actId="20577"/>
        <pc:sldMkLst>
          <pc:docMk/>
          <pc:sldMk cId="0" sldId="271"/>
        </pc:sldMkLst>
        <pc:spChg chg="del">
          <ac:chgData name="narne sravanthi" userId="8ff4cd17b61d8485" providerId="LiveId" clId="{20C43246-9DBA-4BFE-98CA-21B00347A1CF}" dt="2024-10-04T07:03:48.397" v="687" actId="478"/>
          <ac:spMkLst>
            <pc:docMk/>
            <pc:sldMk cId="0" sldId="271"/>
            <ac:spMk id="4" creationId="{A66B99CC-68C6-FBA1-9625-5E2117649347}"/>
          </ac:spMkLst>
        </pc:spChg>
        <pc:spChg chg="mod">
          <ac:chgData name="narne sravanthi" userId="8ff4cd17b61d8485" providerId="LiveId" clId="{20C43246-9DBA-4BFE-98CA-21B00347A1CF}" dt="2024-10-04T07:03:54.599" v="689" actId="1076"/>
          <ac:spMkLst>
            <pc:docMk/>
            <pc:sldMk cId="0" sldId="271"/>
            <ac:spMk id="29698" creationId="{A1F67C9F-02A8-9A07-B156-59D5743AD868}"/>
          </ac:spMkLst>
        </pc:spChg>
        <pc:spChg chg="mod">
          <ac:chgData name="narne sravanthi" userId="8ff4cd17b61d8485" providerId="LiveId" clId="{20C43246-9DBA-4BFE-98CA-21B00347A1CF}" dt="2024-10-04T07:04:33.166" v="719" actId="20577"/>
          <ac:spMkLst>
            <pc:docMk/>
            <pc:sldMk cId="0" sldId="271"/>
            <ac:spMk id="29699" creationId="{38370AC3-76DD-49A3-6BD6-9BFD416F154C}"/>
          </ac:spMkLst>
        </pc:spChg>
      </pc:sldChg>
      <pc:sldChg chg="delSp modSp mod">
        <pc:chgData name="narne sravanthi" userId="8ff4cd17b61d8485" providerId="LiveId" clId="{20C43246-9DBA-4BFE-98CA-21B00347A1CF}" dt="2024-10-01T09:57:38.172" v="257" actId="255"/>
        <pc:sldMkLst>
          <pc:docMk/>
          <pc:sldMk cId="0" sldId="272"/>
        </pc:sldMkLst>
        <pc:spChg chg="mod">
          <ac:chgData name="narne sravanthi" userId="8ff4cd17b61d8485" providerId="LiveId" clId="{20C43246-9DBA-4BFE-98CA-21B00347A1CF}" dt="2024-10-01T09:57:27.319" v="256" actId="14100"/>
          <ac:spMkLst>
            <pc:docMk/>
            <pc:sldMk cId="0" sldId="272"/>
            <ac:spMk id="21507" creationId="{DD71E358-2B76-F5D5-A6FD-53B41CA7C736}"/>
          </ac:spMkLst>
        </pc:spChg>
        <pc:spChg chg="mod">
          <ac:chgData name="narne sravanthi" userId="8ff4cd17b61d8485" providerId="LiveId" clId="{20C43246-9DBA-4BFE-98CA-21B00347A1CF}" dt="2024-10-01T09:57:08.778" v="254" actId="2711"/>
          <ac:spMkLst>
            <pc:docMk/>
            <pc:sldMk cId="0" sldId="272"/>
            <ac:spMk id="64514" creationId="{C8963CBD-79B2-CB58-5048-3259C6131CD7}"/>
          </ac:spMkLst>
        </pc:spChg>
        <pc:spChg chg="mod">
          <ac:chgData name="narne sravanthi" userId="8ff4cd17b61d8485" providerId="LiveId" clId="{20C43246-9DBA-4BFE-98CA-21B00347A1CF}" dt="2024-10-01T09:57:08.778" v="254" actId="2711"/>
          <ac:spMkLst>
            <pc:docMk/>
            <pc:sldMk cId="0" sldId="272"/>
            <ac:spMk id="64516" creationId="{06FB9826-79DF-E4EC-80E0-E7E6C45E4913}"/>
          </ac:spMkLst>
        </pc:spChg>
        <pc:spChg chg="mod">
          <ac:chgData name="narne sravanthi" userId="8ff4cd17b61d8485" providerId="LiveId" clId="{20C43246-9DBA-4BFE-98CA-21B00347A1CF}" dt="2024-10-01T09:57:08.778" v="254" actId="2711"/>
          <ac:spMkLst>
            <pc:docMk/>
            <pc:sldMk cId="0" sldId="272"/>
            <ac:spMk id="64517" creationId="{86BDB362-C77C-8A33-C56D-F36B998D758C}"/>
          </ac:spMkLst>
        </pc:spChg>
        <pc:spChg chg="mod">
          <ac:chgData name="narne sravanthi" userId="8ff4cd17b61d8485" providerId="LiveId" clId="{20C43246-9DBA-4BFE-98CA-21B00347A1CF}" dt="2024-10-01T09:57:08.778" v="254" actId="2711"/>
          <ac:spMkLst>
            <pc:docMk/>
            <pc:sldMk cId="0" sldId="272"/>
            <ac:spMk id="64518" creationId="{01783F4F-3A4C-D4DB-C0BD-CCA006B9D20E}"/>
          </ac:spMkLst>
        </pc:spChg>
        <pc:spChg chg="mod">
          <ac:chgData name="narne sravanthi" userId="8ff4cd17b61d8485" providerId="LiveId" clId="{20C43246-9DBA-4BFE-98CA-21B00347A1CF}" dt="2024-10-01T09:57:08.778" v="254" actId="2711"/>
          <ac:spMkLst>
            <pc:docMk/>
            <pc:sldMk cId="0" sldId="272"/>
            <ac:spMk id="64519" creationId="{341333AC-EE9C-7C7B-A9A0-90E0110075F3}"/>
          </ac:spMkLst>
        </pc:spChg>
        <pc:spChg chg="mod">
          <ac:chgData name="narne sravanthi" userId="8ff4cd17b61d8485" providerId="LiveId" clId="{20C43246-9DBA-4BFE-98CA-21B00347A1CF}" dt="2024-10-01T09:57:08.778" v="254" actId="2711"/>
          <ac:spMkLst>
            <pc:docMk/>
            <pc:sldMk cId="0" sldId="272"/>
            <ac:spMk id="64520" creationId="{1C5E2EAF-CBC3-4292-A840-729D8255D6BF}"/>
          </ac:spMkLst>
        </pc:spChg>
        <pc:spChg chg="mod">
          <ac:chgData name="narne sravanthi" userId="8ff4cd17b61d8485" providerId="LiveId" clId="{20C43246-9DBA-4BFE-98CA-21B00347A1CF}" dt="2024-10-01T09:57:08.778" v="254" actId="2711"/>
          <ac:spMkLst>
            <pc:docMk/>
            <pc:sldMk cId="0" sldId="272"/>
            <ac:spMk id="64521" creationId="{0581F6A6-B400-B853-3B85-E0A480A19554}"/>
          </ac:spMkLst>
        </pc:spChg>
        <pc:spChg chg="mod">
          <ac:chgData name="narne sravanthi" userId="8ff4cd17b61d8485" providerId="LiveId" clId="{20C43246-9DBA-4BFE-98CA-21B00347A1CF}" dt="2024-10-01T09:57:08.778" v="254" actId="2711"/>
          <ac:spMkLst>
            <pc:docMk/>
            <pc:sldMk cId="0" sldId="272"/>
            <ac:spMk id="64522" creationId="{593C6DAB-4E61-55D5-CABB-0561EA924B12}"/>
          </ac:spMkLst>
        </pc:spChg>
        <pc:spChg chg="mod">
          <ac:chgData name="narne sravanthi" userId="8ff4cd17b61d8485" providerId="LiveId" clId="{20C43246-9DBA-4BFE-98CA-21B00347A1CF}" dt="2024-10-01T09:57:08.778" v="254" actId="2711"/>
          <ac:spMkLst>
            <pc:docMk/>
            <pc:sldMk cId="0" sldId="272"/>
            <ac:spMk id="64523" creationId="{9563E300-F96C-506E-EBA3-D5B21C3787A8}"/>
          </ac:spMkLst>
        </pc:spChg>
        <pc:spChg chg="mod">
          <ac:chgData name="narne sravanthi" userId="8ff4cd17b61d8485" providerId="LiveId" clId="{20C43246-9DBA-4BFE-98CA-21B00347A1CF}" dt="2024-10-01T09:57:08.778" v="254" actId="2711"/>
          <ac:spMkLst>
            <pc:docMk/>
            <pc:sldMk cId="0" sldId="272"/>
            <ac:spMk id="64524" creationId="{53676D75-4E8B-CF8D-FB87-97B0ACBDDBE2}"/>
          </ac:spMkLst>
        </pc:spChg>
        <pc:spChg chg="mod">
          <ac:chgData name="narne sravanthi" userId="8ff4cd17b61d8485" providerId="LiveId" clId="{20C43246-9DBA-4BFE-98CA-21B00347A1CF}" dt="2024-10-01T09:57:08.778" v="254" actId="2711"/>
          <ac:spMkLst>
            <pc:docMk/>
            <pc:sldMk cId="0" sldId="272"/>
            <ac:spMk id="64525" creationId="{F1173C4A-2A27-FB09-FE1D-0E215D849F45}"/>
          </ac:spMkLst>
        </pc:spChg>
        <pc:spChg chg="mod">
          <ac:chgData name="narne sravanthi" userId="8ff4cd17b61d8485" providerId="LiveId" clId="{20C43246-9DBA-4BFE-98CA-21B00347A1CF}" dt="2024-10-01T09:57:08.778" v="254" actId="2711"/>
          <ac:spMkLst>
            <pc:docMk/>
            <pc:sldMk cId="0" sldId="272"/>
            <ac:spMk id="64526" creationId="{1CE7CE10-D229-A180-2FCB-DF28408DBC4D}"/>
          </ac:spMkLst>
        </pc:spChg>
        <pc:spChg chg="mod">
          <ac:chgData name="narne sravanthi" userId="8ff4cd17b61d8485" providerId="LiveId" clId="{20C43246-9DBA-4BFE-98CA-21B00347A1CF}" dt="2024-10-01T09:57:08.778" v="254" actId="2711"/>
          <ac:spMkLst>
            <pc:docMk/>
            <pc:sldMk cId="0" sldId="272"/>
            <ac:spMk id="64527" creationId="{5721701A-7489-A186-59D9-F3A65AD0A10B}"/>
          </ac:spMkLst>
        </pc:spChg>
        <pc:spChg chg="mod">
          <ac:chgData name="narne sravanthi" userId="8ff4cd17b61d8485" providerId="LiveId" clId="{20C43246-9DBA-4BFE-98CA-21B00347A1CF}" dt="2024-10-01T09:57:08.778" v="254" actId="2711"/>
          <ac:spMkLst>
            <pc:docMk/>
            <pc:sldMk cId="0" sldId="272"/>
            <ac:spMk id="64528" creationId="{D470BC4F-3993-2C08-D233-D39BDEDCE26C}"/>
          </ac:spMkLst>
        </pc:spChg>
        <pc:spChg chg="mod">
          <ac:chgData name="narne sravanthi" userId="8ff4cd17b61d8485" providerId="LiveId" clId="{20C43246-9DBA-4BFE-98CA-21B00347A1CF}" dt="2024-10-01T09:57:08.778" v="254" actId="2711"/>
          <ac:spMkLst>
            <pc:docMk/>
            <pc:sldMk cId="0" sldId="272"/>
            <ac:spMk id="64529" creationId="{8A468AEA-EBAD-CD55-32A8-BFE99CE7A23C}"/>
          </ac:spMkLst>
        </pc:spChg>
        <pc:spChg chg="mod">
          <ac:chgData name="narne sravanthi" userId="8ff4cd17b61d8485" providerId="LiveId" clId="{20C43246-9DBA-4BFE-98CA-21B00347A1CF}" dt="2024-10-01T09:57:08.778" v="254" actId="2711"/>
          <ac:spMkLst>
            <pc:docMk/>
            <pc:sldMk cId="0" sldId="272"/>
            <ac:spMk id="64530" creationId="{07933663-F165-3D63-A171-25D80BC72BF7}"/>
          </ac:spMkLst>
        </pc:spChg>
        <pc:spChg chg="mod">
          <ac:chgData name="narne sravanthi" userId="8ff4cd17b61d8485" providerId="LiveId" clId="{20C43246-9DBA-4BFE-98CA-21B00347A1CF}" dt="2024-10-01T09:57:08.778" v="254" actId="2711"/>
          <ac:spMkLst>
            <pc:docMk/>
            <pc:sldMk cId="0" sldId="272"/>
            <ac:spMk id="64531" creationId="{8F9CC1E1-A4B0-9C38-7201-C335166D4BF9}"/>
          </ac:spMkLst>
        </pc:spChg>
        <pc:spChg chg="mod">
          <ac:chgData name="narne sravanthi" userId="8ff4cd17b61d8485" providerId="LiveId" clId="{20C43246-9DBA-4BFE-98CA-21B00347A1CF}" dt="2024-10-01T09:57:08.778" v="254" actId="2711"/>
          <ac:spMkLst>
            <pc:docMk/>
            <pc:sldMk cId="0" sldId="272"/>
            <ac:spMk id="64532" creationId="{2B8BB9AF-3419-EB28-6F92-925CAA6C0C55}"/>
          </ac:spMkLst>
        </pc:spChg>
        <pc:spChg chg="mod">
          <ac:chgData name="narne sravanthi" userId="8ff4cd17b61d8485" providerId="LiveId" clId="{20C43246-9DBA-4BFE-98CA-21B00347A1CF}" dt="2024-10-01T09:57:08.778" v="254" actId="2711"/>
          <ac:spMkLst>
            <pc:docMk/>
            <pc:sldMk cId="0" sldId="272"/>
            <ac:spMk id="64533" creationId="{0B89B26C-4535-0730-C870-05A7413289AE}"/>
          </ac:spMkLst>
        </pc:spChg>
        <pc:spChg chg="mod">
          <ac:chgData name="narne sravanthi" userId="8ff4cd17b61d8485" providerId="LiveId" clId="{20C43246-9DBA-4BFE-98CA-21B00347A1CF}" dt="2024-10-01T09:57:08.778" v="254" actId="2711"/>
          <ac:spMkLst>
            <pc:docMk/>
            <pc:sldMk cId="0" sldId="272"/>
            <ac:spMk id="64534" creationId="{E4D4795C-9907-0630-B75A-2A5C4EAC6329}"/>
          </ac:spMkLst>
        </pc:spChg>
        <pc:spChg chg="mod">
          <ac:chgData name="narne sravanthi" userId="8ff4cd17b61d8485" providerId="LiveId" clId="{20C43246-9DBA-4BFE-98CA-21B00347A1CF}" dt="2024-10-01T09:57:38.172" v="257" actId="255"/>
          <ac:spMkLst>
            <pc:docMk/>
            <pc:sldMk cId="0" sldId="272"/>
            <ac:spMk id="64535" creationId="{5E3DEBB9-944E-72F0-523D-A6DD5C94793E}"/>
          </ac:spMkLst>
        </pc:spChg>
        <pc:picChg chg="del">
          <ac:chgData name="narne sravanthi" userId="8ff4cd17b61d8485" providerId="LiveId" clId="{20C43246-9DBA-4BFE-98CA-21B00347A1CF}" dt="2024-10-01T09:56:39.829" v="249" actId="478"/>
          <ac:picMkLst>
            <pc:docMk/>
            <pc:sldMk cId="0" sldId="272"/>
            <ac:picMk id="64536" creationId="{3C20D30C-2A63-A660-9B96-714A14F306AA}"/>
          </ac:picMkLst>
        </pc:picChg>
      </pc:sldChg>
      <pc:sldChg chg="delSp modSp mod">
        <pc:chgData name="narne sravanthi" userId="8ff4cd17b61d8485" providerId="LiveId" clId="{20C43246-9DBA-4BFE-98CA-21B00347A1CF}" dt="2024-10-01T09:59:44.027" v="304" actId="1076"/>
        <pc:sldMkLst>
          <pc:docMk/>
          <pc:sldMk cId="0" sldId="273"/>
        </pc:sldMkLst>
        <pc:spChg chg="mod">
          <ac:chgData name="narne sravanthi" userId="8ff4cd17b61d8485" providerId="LiveId" clId="{20C43246-9DBA-4BFE-98CA-21B00347A1CF}" dt="2024-10-01T09:59:44.027" v="304" actId="1076"/>
          <ac:spMkLst>
            <pc:docMk/>
            <pc:sldMk cId="0" sldId="273"/>
            <ac:spMk id="68610" creationId="{744C02D3-465A-B67C-0580-C224E154B17F}"/>
          </ac:spMkLst>
        </pc:spChg>
        <pc:picChg chg="mod">
          <ac:chgData name="narne sravanthi" userId="8ff4cd17b61d8485" providerId="LiveId" clId="{20C43246-9DBA-4BFE-98CA-21B00347A1CF}" dt="2024-10-01T09:59:34.145" v="302" actId="14100"/>
          <ac:picMkLst>
            <pc:docMk/>
            <pc:sldMk cId="0" sldId="273"/>
            <ac:picMk id="68611" creationId="{34A99910-3117-4B0A-1770-E277A41AFB7A}"/>
          </ac:picMkLst>
        </pc:picChg>
        <pc:picChg chg="del">
          <ac:chgData name="narne sravanthi" userId="8ff4cd17b61d8485" providerId="LiveId" clId="{20C43246-9DBA-4BFE-98CA-21B00347A1CF}" dt="2024-10-01T09:59:17.838" v="295" actId="478"/>
          <ac:picMkLst>
            <pc:docMk/>
            <pc:sldMk cId="0" sldId="273"/>
            <ac:picMk id="68612" creationId="{9210BA2C-A299-32B9-2902-0DA22C842F9F}"/>
          </ac:picMkLst>
        </pc:picChg>
      </pc:sldChg>
      <pc:sldChg chg="delSp modSp mod">
        <pc:chgData name="narne sravanthi" userId="8ff4cd17b61d8485" providerId="LiveId" clId="{20C43246-9DBA-4BFE-98CA-21B00347A1CF}" dt="2024-10-04T07:07:25.147" v="803" actId="14100"/>
        <pc:sldMkLst>
          <pc:docMk/>
          <pc:sldMk cId="0" sldId="274"/>
        </pc:sldMkLst>
        <pc:spChg chg="del">
          <ac:chgData name="narne sravanthi" userId="8ff4cd17b61d8485" providerId="LiveId" clId="{20C43246-9DBA-4BFE-98CA-21B00347A1CF}" dt="2024-10-04T07:07:01.501" v="796" actId="478"/>
          <ac:spMkLst>
            <pc:docMk/>
            <pc:sldMk cId="0" sldId="274"/>
            <ac:spMk id="4" creationId="{E21E5651-34D3-9C80-E467-EEEA46153FBB}"/>
          </ac:spMkLst>
        </pc:spChg>
        <pc:spChg chg="mod">
          <ac:chgData name="narne sravanthi" userId="8ff4cd17b61d8485" providerId="LiveId" clId="{20C43246-9DBA-4BFE-98CA-21B00347A1CF}" dt="2024-10-04T07:07:07.966" v="798" actId="1076"/>
          <ac:spMkLst>
            <pc:docMk/>
            <pc:sldMk cId="0" sldId="274"/>
            <ac:spMk id="32770" creationId="{9CD04B58-2AEE-569D-586C-E3DC253EE8CD}"/>
          </ac:spMkLst>
        </pc:spChg>
        <pc:spChg chg="mod">
          <ac:chgData name="narne sravanthi" userId="8ff4cd17b61d8485" providerId="LiveId" clId="{20C43246-9DBA-4BFE-98CA-21B00347A1CF}" dt="2024-10-04T07:07:17.933" v="800" actId="1076"/>
          <ac:spMkLst>
            <pc:docMk/>
            <pc:sldMk cId="0" sldId="274"/>
            <ac:spMk id="32774" creationId="{2C1DF1A7-3589-B553-4AB8-150B6D72580E}"/>
          </ac:spMkLst>
        </pc:spChg>
        <pc:picChg chg="mod">
          <ac:chgData name="narne sravanthi" userId="8ff4cd17b61d8485" providerId="LiveId" clId="{20C43246-9DBA-4BFE-98CA-21B00347A1CF}" dt="2024-10-04T07:07:25.147" v="803" actId="14100"/>
          <ac:picMkLst>
            <pc:docMk/>
            <pc:sldMk cId="0" sldId="274"/>
            <ac:picMk id="32771" creationId="{A8649893-9C89-0976-F6E0-AFD6E9F74DF2}"/>
          </ac:picMkLst>
        </pc:picChg>
      </pc:sldChg>
      <pc:sldChg chg="delSp modSp mod">
        <pc:chgData name="narne sravanthi" userId="8ff4cd17b61d8485" providerId="LiveId" clId="{20C43246-9DBA-4BFE-98CA-21B00347A1CF}" dt="2024-10-01T10:01:59.173" v="329" actId="1076"/>
        <pc:sldMkLst>
          <pc:docMk/>
          <pc:sldMk cId="0" sldId="275"/>
        </pc:sldMkLst>
        <pc:spChg chg="mod">
          <ac:chgData name="narne sravanthi" userId="8ff4cd17b61d8485" providerId="LiveId" clId="{20C43246-9DBA-4BFE-98CA-21B00347A1CF}" dt="2024-10-01T10:01:24.690" v="323" actId="1076"/>
          <ac:spMkLst>
            <pc:docMk/>
            <pc:sldMk cId="0" sldId="275"/>
            <ac:spMk id="72706" creationId="{5E9E3C47-C554-2DD8-EA3B-B7DF7A371436}"/>
          </ac:spMkLst>
        </pc:spChg>
        <pc:spChg chg="mod">
          <ac:chgData name="narne sravanthi" userId="8ff4cd17b61d8485" providerId="LiveId" clId="{20C43246-9DBA-4BFE-98CA-21B00347A1CF}" dt="2024-10-01T10:01:59.173" v="329" actId="1076"/>
          <ac:spMkLst>
            <pc:docMk/>
            <pc:sldMk cId="0" sldId="275"/>
            <ac:spMk id="72707" creationId="{64C94051-0728-97CD-F59C-2701A488E296}"/>
          </ac:spMkLst>
        </pc:spChg>
        <pc:picChg chg="del">
          <ac:chgData name="narne sravanthi" userId="8ff4cd17b61d8485" providerId="LiveId" clId="{20C43246-9DBA-4BFE-98CA-21B00347A1CF}" dt="2024-10-01T10:00:40.396" v="314" actId="478"/>
          <ac:picMkLst>
            <pc:docMk/>
            <pc:sldMk cId="0" sldId="275"/>
            <ac:picMk id="72708" creationId="{DF53F382-071C-1FDE-2B22-B8EFB35B50AD}"/>
          </ac:picMkLst>
        </pc:picChg>
      </pc:sldChg>
      <pc:sldChg chg="delSp modSp mod">
        <pc:chgData name="narne sravanthi" userId="8ff4cd17b61d8485" providerId="LiveId" clId="{20C43246-9DBA-4BFE-98CA-21B00347A1CF}" dt="2024-10-01T10:02:57.052" v="346" actId="1076"/>
        <pc:sldMkLst>
          <pc:docMk/>
          <pc:sldMk cId="0" sldId="276"/>
        </pc:sldMkLst>
        <pc:spChg chg="mod">
          <ac:chgData name="narne sravanthi" userId="8ff4cd17b61d8485" providerId="LiveId" clId="{20C43246-9DBA-4BFE-98CA-21B00347A1CF}" dt="2024-10-01T10:02:15.967" v="332" actId="255"/>
          <ac:spMkLst>
            <pc:docMk/>
            <pc:sldMk cId="0" sldId="276"/>
            <ac:spMk id="74754" creationId="{12CB69BF-5A27-E344-4A7C-1779FFD9207E}"/>
          </ac:spMkLst>
        </pc:spChg>
        <pc:spChg chg="mod">
          <ac:chgData name="narne sravanthi" userId="8ff4cd17b61d8485" providerId="LiveId" clId="{20C43246-9DBA-4BFE-98CA-21B00347A1CF}" dt="2024-10-01T10:02:44.722" v="343" actId="14100"/>
          <ac:spMkLst>
            <pc:docMk/>
            <pc:sldMk cId="0" sldId="276"/>
            <ac:spMk id="74755" creationId="{68F5DCE4-780A-9AD5-196A-229F7FA4C9C1}"/>
          </ac:spMkLst>
        </pc:spChg>
        <pc:spChg chg="mod">
          <ac:chgData name="narne sravanthi" userId="8ff4cd17b61d8485" providerId="LiveId" clId="{20C43246-9DBA-4BFE-98CA-21B00347A1CF}" dt="2024-10-01T10:02:57.052" v="346" actId="1076"/>
          <ac:spMkLst>
            <pc:docMk/>
            <pc:sldMk cId="0" sldId="276"/>
            <ac:spMk id="74756" creationId="{80039A0A-E653-174A-071D-7F19A0A155AE}"/>
          </ac:spMkLst>
        </pc:spChg>
        <pc:picChg chg="del">
          <ac:chgData name="narne sravanthi" userId="8ff4cd17b61d8485" providerId="LiveId" clId="{20C43246-9DBA-4BFE-98CA-21B00347A1CF}" dt="2024-10-01T10:02:05.764" v="330" actId="478"/>
          <ac:picMkLst>
            <pc:docMk/>
            <pc:sldMk cId="0" sldId="276"/>
            <ac:picMk id="74757" creationId="{31CB759D-8FF0-42FB-91CD-1CD0A8009212}"/>
          </ac:picMkLst>
        </pc:picChg>
      </pc:sldChg>
      <pc:sldChg chg="delSp modSp mod">
        <pc:chgData name="narne sravanthi" userId="8ff4cd17b61d8485" providerId="LiveId" clId="{20C43246-9DBA-4BFE-98CA-21B00347A1CF}" dt="2024-10-01T12:01:14.082" v="354" actId="2711"/>
        <pc:sldMkLst>
          <pc:docMk/>
          <pc:sldMk cId="0" sldId="277"/>
        </pc:sldMkLst>
        <pc:spChg chg="mod">
          <ac:chgData name="narne sravanthi" userId="8ff4cd17b61d8485" providerId="LiveId" clId="{20C43246-9DBA-4BFE-98CA-21B00347A1CF}" dt="2024-10-01T12:01:14.082" v="354" actId="2711"/>
          <ac:spMkLst>
            <pc:docMk/>
            <pc:sldMk cId="0" sldId="277"/>
            <ac:spMk id="76802" creationId="{68838E58-B3D0-62E4-7C86-C7789F69FEE7}"/>
          </ac:spMkLst>
        </pc:spChg>
        <pc:spChg chg="mod">
          <ac:chgData name="narne sravanthi" userId="8ff4cd17b61d8485" providerId="LiveId" clId="{20C43246-9DBA-4BFE-98CA-21B00347A1CF}" dt="2024-10-01T12:01:04.311" v="353" actId="14100"/>
          <ac:spMkLst>
            <pc:docMk/>
            <pc:sldMk cId="0" sldId="277"/>
            <ac:spMk id="76803" creationId="{BD264A34-5ACE-6921-D51A-8FF935A14C4B}"/>
          </ac:spMkLst>
        </pc:spChg>
        <pc:picChg chg="mod">
          <ac:chgData name="narne sravanthi" userId="8ff4cd17b61d8485" providerId="LiveId" clId="{20C43246-9DBA-4BFE-98CA-21B00347A1CF}" dt="2024-10-01T12:00:12.658" v="348" actId="1076"/>
          <ac:picMkLst>
            <pc:docMk/>
            <pc:sldMk cId="0" sldId="277"/>
            <ac:picMk id="76805" creationId="{992BFAE7-C128-BFB9-4F9A-70E614D35E7F}"/>
          </ac:picMkLst>
        </pc:picChg>
        <pc:picChg chg="del">
          <ac:chgData name="narne sravanthi" userId="8ff4cd17b61d8485" providerId="LiveId" clId="{20C43246-9DBA-4BFE-98CA-21B00347A1CF}" dt="2024-10-01T10:03:04.759" v="347" actId="478"/>
          <ac:picMkLst>
            <pc:docMk/>
            <pc:sldMk cId="0" sldId="277"/>
            <ac:picMk id="76806" creationId="{195F4572-F0A7-78ED-FD71-83EF7773C0B0}"/>
          </ac:picMkLst>
        </pc:picChg>
      </pc:sldChg>
      <pc:sldChg chg="delSp modSp mod">
        <pc:chgData name="narne sravanthi" userId="8ff4cd17b61d8485" providerId="LiveId" clId="{20C43246-9DBA-4BFE-98CA-21B00347A1CF}" dt="2024-10-01T12:03:40.344" v="365" actId="5793"/>
        <pc:sldMkLst>
          <pc:docMk/>
          <pc:sldMk cId="0" sldId="278"/>
        </pc:sldMkLst>
        <pc:spChg chg="mod">
          <ac:chgData name="narne sravanthi" userId="8ff4cd17b61d8485" providerId="LiveId" clId="{20C43246-9DBA-4BFE-98CA-21B00347A1CF}" dt="2024-10-01T12:01:27.768" v="356" actId="2711"/>
          <ac:spMkLst>
            <pc:docMk/>
            <pc:sldMk cId="0" sldId="278"/>
            <ac:spMk id="78850" creationId="{19986787-C0DE-4006-D473-AB659527F092}"/>
          </ac:spMkLst>
        </pc:spChg>
        <pc:spChg chg="mod">
          <ac:chgData name="narne sravanthi" userId="8ff4cd17b61d8485" providerId="LiveId" clId="{20C43246-9DBA-4BFE-98CA-21B00347A1CF}" dt="2024-10-01T12:03:40.344" v="365" actId="5793"/>
          <ac:spMkLst>
            <pc:docMk/>
            <pc:sldMk cId="0" sldId="278"/>
            <ac:spMk id="78851" creationId="{B7A997F9-EAB7-F0F6-A4A1-2800DF34C3DF}"/>
          </ac:spMkLst>
        </pc:spChg>
        <pc:spChg chg="mod">
          <ac:chgData name="narne sravanthi" userId="8ff4cd17b61d8485" providerId="LiveId" clId="{20C43246-9DBA-4BFE-98CA-21B00347A1CF}" dt="2024-10-01T12:03:27.575" v="363" actId="5793"/>
          <ac:spMkLst>
            <pc:docMk/>
            <pc:sldMk cId="0" sldId="278"/>
            <ac:spMk id="78852" creationId="{3BF9E09E-95B4-7DA2-9867-3B3DB74E8CE3}"/>
          </ac:spMkLst>
        </pc:spChg>
        <pc:picChg chg="del">
          <ac:chgData name="narne sravanthi" userId="8ff4cd17b61d8485" providerId="LiveId" clId="{20C43246-9DBA-4BFE-98CA-21B00347A1CF}" dt="2024-10-01T12:01:19.718" v="355" actId="478"/>
          <ac:picMkLst>
            <pc:docMk/>
            <pc:sldMk cId="0" sldId="278"/>
            <ac:picMk id="78854" creationId="{D33BF94A-3A2C-CD12-B80E-9185EE5058B7}"/>
          </ac:picMkLst>
        </pc:picChg>
      </pc:sldChg>
      <pc:sldChg chg="delSp modSp mod">
        <pc:chgData name="narne sravanthi" userId="8ff4cd17b61d8485" providerId="LiveId" clId="{20C43246-9DBA-4BFE-98CA-21B00347A1CF}" dt="2024-10-01T12:04:15.244" v="372" actId="14100"/>
        <pc:sldMkLst>
          <pc:docMk/>
          <pc:sldMk cId="0" sldId="279"/>
        </pc:sldMkLst>
        <pc:spChg chg="mod">
          <ac:chgData name="narne sravanthi" userId="8ff4cd17b61d8485" providerId="LiveId" clId="{20C43246-9DBA-4BFE-98CA-21B00347A1CF}" dt="2024-10-01T12:03:57.530" v="367" actId="2711"/>
          <ac:spMkLst>
            <pc:docMk/>
            <pc:sldMk cId="0" sldId="279"/>
            <ac:spMk id="80898" creationId="{DDB6796E-334C-7F30-91EE-97D2F73061C3}"/>
          </ac:spMkLst>
        </pc:spChg>
        <pc:picChg chg="mod">
          <ac:chgData name="narne sravanthi" userId="8ff4cd17b61d8485" providerId="LiveId" clId="{20C43246-9DBA-4BFE-98CA-21B00347A1CF}" dt="2024-10-01T12:04:15.244" v="372" actId="14100"/>
          <ac:picMkLst>
            <pc:docMk/>
            <pc:sldMk cId="0" sldId="279"/>
            <ac:picMk id="80899" creationId="{AE36ED6F-72B9-1DA1-57BA-18384B8B57DF}"/>
          </ac:picMkLst>
        </pc:picChg>
        <pc:picChg chg="del">
          <ac:chgData name="narne sravanthi" userId="8ff4cd17b61d8485" providerId="LiveId" clId="{20C43246-9DBA-4BFE-98CA-21B00347A1CF}" dt="2024-10-01T12:03:49.740" v="366" actId="478"/>
          <ac:picMkLst>
            <pc:docMk/>
            <pc:sldMk cId="0" sldId="279"/>
            <ac:picMk id="80900" creationId="{258140E1-35DD-8343-DA36-7F2FF21BBB68}"/>
          </ac:picMkLst>
        </pc:picChg>
      </pc:sldChg>
      <pc:sldChg chg="delSp modSp mod">
        <pc:chgData name="narne sravanthi" userId="8ff4cd17b61d8485" providerId="LiveId" clId="{20C43246-9DBA-4BFE-98CA-21B00347A1CF}" dt="2024-10-01T12:05:20.590" v="380" actId="1076"/>
        <pc:sldMkLst>
          <pc:docMk/>
          <pc:sldMk cId="0" sldId="280"/>
        </pc:sldMkLst>
        <pc:spChg chg="mod">
          <ac:chgData name="narne sravanthi" userId="8ff4cd17b61d8485" providerId="LiveId" clId="{20C43246-9DBA-4BFE-98CA-21B00347A1CF}" dt="2024-10-01T12:04:54.606" v="375" actId="14100"/>
          <ac:spMkLst>
            <pc:docMk/>
            <pc:sldMk cId="0" sldId="280"/>
            <ac:spMk id="82946" creationId="{12FD2B2F-B913-9CD0-828B-6DC0DB3A379F}"/>
          </ac:spMkLst>
        </pc:spChg>
        <pc:spChg chg="mod">
          <ac:chgData name="narne sravanthi" userId="8ff4cd17b61d8485" providerId="LiveId" clId="{20C43246-9DBA-4BFE-98CA-21B00347A1CF}" dt="2024-10-01T12:05:20.590" v="380" actId="1076"/>
          <ac:spMkLst>
            <pc:docMk/>
            <pc:sldMk cId="0" sldId="280"/>
            <ac:spMk id="82947" creationId="{5E7651EC-78DD-AFEF-6051-F405F23B8443}"/>
          </ac:spMkLst>
        </pc:spChg>
        <pc:picChg chg="del">
          <ac:chgData name="narne sravanthi" userId="8ff4cd17b61d8485" providerId="LiveId" clId="{20C43246-9DBA-4BFE-98CA-21B00347A1CF}" dt="2024-10-01T12:04:38.545" v="373" actId="478"/>
          <ac:picMkLst>
            <pc:docMk/>
            <pc:sldMk cId="0" sldId="280"/>
            <ac:picMk id="82948" creationId="{BEFBFBEE-7CC3-4DFF-4A87-B774F22349EC}"/>
          </ac:picMkLst>
        </pc:picChg>
      </pc:sldChg>
      <pc:sldChg chg="delSp modSp mod">
        <pc:chgData name="narne sravanthi" userId="8ff4cd17b61d8485" providerId="LiveId" clId="{20C43246-9DBA-4BFE-98CA-21B00347A1CF}" dt="2024-10-01T12:06:20.744" v="392" actId="1076"/>
        <pc:sldMkLst>
          <pc:docMk/>
          <pc:sldMk cId="0" sldId="281"/>
        </pc:sldMkLst>
        <pc:spChg chg="mod">
          <ac:chgData name="narne sravanthi" userId="8ff4cd17b61d8485" providerId="LiveId" clId="{20C43246-9DBA-4BFE-98CA-21B00347A1CF}" dt="2024-10-01T12:05:34.062" v="383" actId="1076"/>
          <ac:spMkLst>
            <pc:docMk/>
            <pc:sldMk cId="0" sldId="281"/>
            <ac:spMk id="84994" creationId="{F26092E1-4AFA-6598-B700-89756E087BF5}"/>
          </ac:spMkLst>
        </pc:spChg>
        <pc:spChg chg="mod">
          <ac:chgData name="narne sravanthi" userId="8ff4cd17b61d8485" providerId="LiveId" clId="{20C43246-9DBA-4BFE-98CA-21B00347A1CF}" dt="2024-10-01T12:06:20.744" v="392" actId="1076"/>
          <ac:spMkLst>
            <pc:docMk/>
            <pc:sldMk cId="0" sldId="281"/>
            <ac:spMk id="84995" creationId="{C5D65F65-1BFC-9A29-4FDB-DD4567E0DEE9}"/>
          </ac:spMkLst>
        </pc:spChg>
        <pc:spChg chg="mod">
          <ac:chgData name="narne sravanthi" userId="8ff4cd17b61d8485" providerId="LiveId" clId="{20C43246-9DBA-4BFE-98CA-21B00347A1CF}" dt="2024-10-01T12:06:12.256" v="391" actId="2711"/>
          <ac:spMkLst>
            <pc:docMk/>
            <pc:sldMk cId="0" sldId="281"/>
            <ac:spMk id="84996" creationId="{ABDB0BD7-CBC8-87BE-AF2C-C8FAD63AD46B}"/>
          </ac:spMkLst>
        </pc:spChg>
        <pc:picChg chg="mod">
          <ac:chgData name="narne sravanthi" userId="8ff4cd17b61d8485" providerId="LiveId" clId="{20C43246-9DBA-4BFE-98CA-21B00347A1CF}" dt="2024-10-01T12:05:52.905" v="388" actId="1076"/>
          <ac:picMkLst>
            <pc:docMk/>
            <pc:sldMk cId="0" sldId="281"/>
            <ac:picMk id="84997" creationId="{E74F86E7-3B51-A050-FE25-7479C48323EA}"/>
          </ac:picMkLst>
        </pc:picChg>
        <pc:picChg chg="del">
          <ac:chgData name="narne sravanthi" userId="8ff4cd17b61d8485" providerId="LiveId" clId="{20C43246-9DBA-4BFE-98CA-21B00347A1CF}" dt="2024-10-01T12:05:25.171" v="381" actId="478"/>
          <ac:picMkLst>
            <pc:docMk/>
            <pc:sldMk cId="0" sldId="281"/>
            <ac:picMk id="84998" creationId="{06091E7C-A0C6-5285-459A-00BD9ADDB89D}"/>
          </ac:picMkLst>
        </pc:picChg>
      </pc:sldChg>
      <pc:sldChg chg="delSp modSp mod">
        <pc:chgData name="narne sravanthi" userId="8ff4cd17b61d8485" providerId="LiveId" clId="{20C43246-9DBA-4BFE-98CA-21B00347A1CF}" dt="2024-10-01T12:06:58.511" v="400" actId="255"/>
        <pc:sldMkLst>
          <pc:docMk/>
          <pc:sldMk cId="0" sldId="282"/>
        </pc:sldMkLst>
        <pc:spChg chg="mod">
          <ac:chgData name="narne sravanthi" userId="8ff4cd17b61d8485" providerId="LiveId" clId="{20C43246-9DBA-4BFE-98CA-21B00347A1CF}" dt="2024-10-01T12:06:36.424" v="395" actId="1076"/>
          <ac:spMkLst>
            <pc:docMk/>
            <pc:sldMk cId="0" sldId="282"/>
            <ac:spMk id="87042" creationId="{8CA0CA65-0F68-91C6-B32D-45C275DE5D15}"/>
          </ac:spMkLst>
        </pc:spChg>
        <pc:spChg chg="mod">
          <ac:chgData name="narne sravanthi" userId="8ff4cd17b61d8485" providerId="LiveId" clId="{20C43246-9DBA-4BFE-98CA-21B00347A1CF}" dt="2024-10-01T12:06:58.511" v="400" actId="255"/>
          <ac:spMkLst>
            <pc:docMk/>
            <pc:sldMk cId="0" sldId="282"/>
            <ac:spMk id="87043" creationId="{C7F3725F-BEAF-8DF4-278B-EA1C648422C9}"/>
          </ac:spMkLst>
        </pc:spChg>
        <pc:picChg chg="mod">
          <ac:chgData name="narne sravanthi" userId="8ff4cd17b61d8485" providerId="LiveId" clId="{20C43246-9DBA-4BFE-98CA-21B00347A1CF}" dt="2024-10-01T12:06:45.684" v="398" actId="14100"/>
          <ac:picMkLst>
            <pc:docMk/>
            <pc:sldMk cId="0" sldId="282"/>
            <ac:picMk id="87044" creationId="{D759E3AB-0600-680E-FB41-EB3668378677}"/>
          </ac:picMkLst>
        </pc:picChg>
        <pc:picChg chg="del">
          <ac:chgData name="narne sravanthi" userId="8ff4cd17b61d8485" providerId="LiveId" clId="{20C43246-9DBA-4BFE-98CA-21B00347A1CF}" dt="2024-10-01T12:06:27.707" v="393" actId="478"/>
          <ac:picMkLst>
            <pc:docMk/>
            <pc:sldMk cId="0" sldId="282"/>
            <ac:picMk id="87045" creationId="{DE2137BB-D285-1F87-D519-ED30FCECE311}"/>
          </ac:picMkLst>
        </pc:picChg>
      </pc:sldChg>
      <pc:sldChg chg="delSp modSp mod">
        <pc:chgData name="narne sravanthi" userId="8ff4cd17b61d8485" providerId="LiveId" clId="{20C43246-9DBA-4BFE-98CA-21B00347A1CF}" dt="2024-10-01T12:08:02.404" v="413" actId="14100"/>
        <pc:sldMkLst>
          <pc:docMk/>
          <pc:sldMk cId="0" sldId="283"/>
        </pc:sldMkLst>
        <pc:spChg chg="mod">
          <ac:chgData name="narne sravanthi" userId="8ff4cd17b61d8485" providerId="LiveId" clId="{20C43246-9DBA-4BFE-98CA-21B00347A1CF}" dt="2024-10-01T12:07:17.721" v="404" actId="1076"/>
          <ac:spMkLst>
            <pc:docMk/>
            <pc:sldMk cId="0" sldId="283"/>
            <ac:spMk id="89090" creationId="{CB4304D1-6069-E897-4C48-A64738C78FE7}"/>
          </ac:spMkLst>
        </pc:spChg>
        <pc:spChg chg="mod">
          <ac:chgData name="narne sravanthi" userId="8ff4cd17b61d8485" providerId="LiveId" clId="{20C43246-9DBA-4BFE-98CA-21B00347A1CF}" dt="2024-10-01T12:08:02.404" v="413" actId="14100"/>
          <ac:spMkLst>
            <pc:docMk/>
            <pc:sldMk cId="0" sldId="283"/>
            <ac:spMk id="89091" creationId="{FA244A9C-C95E-6953-D9E4-CC7111BC5446}"/>
          </ac:spMkLst>
        </pc:spChg>
        <pc:picChg chg="del">
          <ac:chgData name="narne sravanthi" userId="8ff4cd17b61d8485" providerId="LiveId" clId="{20C43246-9DBA-4BFE-98CA-21B00347A1CF}" dt="2024-10-01T12:07:07.942" v="401" actId="478"/>
          <ac:picMkLst>
            <pc:docMk/>
            <pc:sldMk cId="0" sldId="283"/>
            <ac:picMk id="89092" creationId="{94DE8951-5D39-2ECF-393D-FB078B6400B0}"/>
          </ac:picMkLst>
        </pc:picChg>
      </pc:sldChg>
      <pc:sldChg chg="delSp modSp mod">
        <pc:chgData name="narne sravanthi" userId="8ff4cd17b61d8485" providerId="LiveId" clId="{20C43246-9DBA-4BFE-98CA-21B00347A1CF}" dt="2024-10-01T12:08:34.308" v="420" actId="14100"/>
        <pc:sldMkLst>
          <pc:docMk/>
          <pc:sldMk cId="0" sldId="284"/>
        </pc:sldMkLst>
        <pc:spChg chg="mod">
          <ac:chgData name="narne sravanthi" userId="8ff4cd17b61d8485" providerId="LiveId" clId="{20C43246-9DBA-4BFE-98CA-21B00347A1CF}" dt="2024-10-01T12:08:21.811" v="416" actId="1076"/>
          <ac:spMkLst>
            <pc:docMk/>
            <pc:sldMk cId="0" sldId="284"/>
            <ac:spMk id="91138" creationId="{1016DFB1-58D6-35F5-67CB-1C131F60F660}"/>
          </ac:spMkLst>
        </pc:spChg>
        <pc:picChg chg="mod">
          <ac:chgData name="narne sravanthi" userId="8ff4cd17b61d8485" providerId="LiveId" clId="{20C43246-9DBA-4BFE-98CA-21B00347A1CF}" dt="2024-10-01T12:08:34.308" v="420" actId="14100"/>
          <ac:picMkLst>
            <pc:docMk/>
            <pc:sldMk cId="0" sldId="284"/>
            <ac:picMk id="91139" creationId="{FE414FAB-FB5F-285C-45D6-182F92B5A12A}"/>
          </ac:picMkLst>
        </pc:picChg>
        <pc:picChg chg="del">
          <ac:chgData name="narne sravanthi" userId="8ff4cd17b61d8485" providerId="LiveId" clId="{20C43246-9DBA-4BFE-98CA-21B00347A1CF}" dt="2024-10-01T12:08:09.591" v="414" actId="478"/>
          <ac:picMkLst>
            <pc:docMk/>
            <pc:sldMk cId="0" sldId="284"/>
            <ac:picMk id="91140" creationId="{0C3B7D78-525A-9EF3-40FF-EAC7D991BD61}"/>
          </ac:picMkLst>
        </pc:picChg>
      </pc:sldChg>
      <pc:sldChg chg="delSp modSp mod">
        <pc:chgData name="narne sravanthi" userId="8ff4cd17b61d8485" providerId="LiveId" clId="{20C43246-9DBA-4BFE-98CA-21B00347A1CF}" dt="2024-10-01T12:09:26.908" v="431" actId="14100"/>
        <pc:sldMkLst>
          <pc:docMk/>
          <pc:sldMk cId="0" sldId="286"/>
        </pc:sldMkLst>
        <pc:spChg chg="mod">
          <ac:chgData name="narne sravanthi" userId="8ff4cd17b61d8485" providerId="LiveId" clId="{20C43246-9DBA-4BFE-98CA-21B00347A1CF}" dt="2024-10-01T12:08:50.007" v="423" actId="1076"/>
          <ac:spMkLst>
            <pc:docMk/>
            <pc:sldMk cId="0" sldId="286"/>
            <ac:spMk id="93186" creationId="{BF6CE1AA-DCF4-595E-1898-631DA7A6F366}"/>
          </ac:spMkLst>
        </pc:spChg>
        <pc:spChg chg="mod">
          <ac:chgData name="narne sravanthi" userId="8ff4cd17b61d8485" providerId="LiveId" clId="{20C43246-9DBA-4BFE-98CA-21B00347A1CF}" dt="2024-10-01T12:09:12.266" v="427" actId="14100"/>
          <ac:spMkLst>
            <pc:docMk/>
            <pc:sldMk cId="0" sldId="286"/>
            <ac:spMk id="93187" creationId="{AC8307C7-4DC0-9D31-7F5C-1B731C1496D8}"/>
          </ac:spMkLst>
        </pc:spChg>
        <pc:picChg chg="mod">
          <ac:chgData name="narne sravanthi" userId="8ff4cd17b61d8485" providerId="LiveId" clId="{20C43246-9DBA-4BFE-98CA-21B00347A1CF}" dt="2024-10-01T12:09:26.908" v="431" actId="14100"/>
          <ac:picMkLst>
            <pc:docMk/>
            <pc:sldMk cId="0" sldId="286"/>
            <ac:picMk id="93188" creationId="{D8B060CF-2D7B-DF86-15C1-9B6DBF128969}"/>
          </ac:picMkLst>
        </pc:picChg>
        <pc:picChg chg="del">
          <ac:chgData name="narne sravanthi" userId="8ff4cd17b61d8485" providerId="LiveId" clId="{20C43246-9DBA-4BFE-98CA-21B00347A1CF}" dt="2024-10-01T12:08:40.585" v="421" actId="478"/>
          <ac:picMkLst>
            <pc:docMk/>
            <pc:sldMk cId="0" sldId="286"/>
            <ac:picMk id="93189" creationId="{93CD4F7D-8924-3E90-A726-8DD3A932EB39}"/>
          </ac:picMkLst>
        </pc:picChg>
      </pc:sldChg>
      <pc:sldChg chg="delSp modSp mod">
        <pc:chgData name="narne sravanthi" userId="8ff4cd17b61d8485" providerId="LiveId" clId="{20C43246-9DBA-4BFE-98CA-21B00347A1CF}" dt="2024-10-01T12:10:02.800" v="440" actId="1076"/>
        <pc:sldMkLst>
          <pc:docMk/>
          <pc:sldMk cId="0" sldId="288"/>
        </pc:sldMkLst>
        <pc:spChg chg="mod">
          <ac:chgData name="narne sravanthi" userId="8ff4cd17b61d8485" providerId="LiveId" clId="{20C43246-9DBA-4BFE-98CA-21B00347A1CF}" dt="2024-10-01T12:10:02.800" v="440" actId="1076"/>
          <ac:spMkLst>
            <pc:docMk/>
            <pc:sldMk cId="0" sldId="288"/>
            <ac:spMk id="95234" creationId="{E1C2B32E-893E-5B67-AB2D-6641914E5B2C}"/>
          </ac:spMkLst>
        </pc:spChg>
        <pc:picChg chg="mod">
          <ac:chgData name="narne sravanthi" userId="8ff4cd17b61d8485" providerId="LiveId" clId="{20C43246-9DBA-4BFE-98CA-21B00347A1CF}" dt="2024-10-01T12:09:59.583" v="439" actId="14100"/>
          <ac:picMkLst>
            <pc:docMk/>
            <pc:sldMk cId="0" sldId="288"/>
            <ac:picMk id="95235" creationId="{4B5BAD9D-62AE-BE09-5AF2-472720A2C8C8}"/>
          </ac:picMkLst>
        </pc:picChg>
        <pc:picChg chg="del">
          <ac:chgData name="narne sravanthi" userId="8ff4cd17b61d8485" providerId="LiveId" clId="{20C43246-9DBA-4BFE-98CA-21B00347A1CF}" dt="2024-10-01T12:09:35.088" v="432" actId="478"/>
          <ac:picMkLst>
            <pc:docMk/>
            <pc:sldMk cId="0" sldId="288"/>
            <ac:picMk id="95236" creationId="{41B515C2-5FC7-2737-2E46-57055B16C57B}"/>
          </ac:picMkLst>
        </pc:picChg>
      </pc:sldChg>
      <pc:sldChg chg="delSp modSp mod">
        <pc:chgData name="narne sravanthi" userId="8ff4cd17b61d8485" providerId="LiveId" clId="{20C43246-9DBA-4BFE-98CA-21B00347A1CF}" dt="2024-10-01T12:10:50.467" v="451" actId="1076"/>
        <pc:sldMkLst>
          <pc:docMk/>
          <pc:sldMk cId="0" sldId="289"/>
        </pc:sldMkLst>
        <pc:spChg chg="mod">
          <ac:chgData name="narne sravanthi" userId="8ff4cd17b61d8485" providerId="LiveId" clId="{20C43246-9DBA-4BFE-98CA-21B00347A1CF}" dt="2024-10-01T12:10:18.554" v="443" actId="1076"/>
          <ac:spMkLst>
            <pc:docMk/>
            <pc:sldMk cId="0" sldId="289"/>
            <ac:spMk id="97282" creationId="{E4BB826B-3156-556D-8F6B-953D199ACF32}"/>
          </ac:spMkLst>
        </pc:spChg>
        <pc:spChg chg="mod">
          <ac:chgData name="narne sravanthi" userId="8ff4cd17b61d8485" providerId="LiveId" clId="{20C43246-9DBA-4BFE-98CA-21B00347A1CF}" dt="2024-10-01T12:10:50.467" v="451" actId="1076"/>
          <ac:spMkLst>
            <pc:docMk/>
            <pc:sldMk cId="0" sldId="289"/>
            <ac:spMk id="97283" creationId="{86A5D728-47D6-81F2-CC89-D6633A6A4E23}"/>
          </ac:spMkLst>
        </pc:spChg>
        <pc:picChg chg="del">
          <ac:chgData name="narne sravanthi" userId="8ff4cd17b61d8485" providerId="LiveId" clId="{20C43246-9DBA-4BFE-98CA-21B00347A1CF}" dt="2024-10-01T12:10:09.352" v="441" actId="478"/>
          <ac:picMkLst>
            <pc:docMk/>
            <pc:sldMk cId="0" sldId="289"/>
            <ac:picMk id="97284" creationId="{BDCA4CA8-7026-7A3D-44DA-98B1A910E326}"/>
          </ac:picMkLst>
        </pc:picChg>
      </pc:sldChg>
      <pc:sldChg chg="delSp modSp mod">
        <pc:chgData name="narne sravanthi" userId="8ff4cd17b61d8485" providerId="LiveId" clId="{20C43246-9DBA-4BFE-98CA-21B00347A1CF}" dt="2024-10-01T12:11:45.087" v="461" actId="1076"/>
        <pc:sldMkLst>
          <pc:docMk/>
          <pc:sldMk cId="0" sldId="291"/>
        </pc:sldMkLst>
        <pc:spChg chg="mod">
          <ac:chgData name="narne sravanthi" userId="8ff4cd17b61d8485" providerId="LiveId" clId="{20C43246-9DBA-4BFE-98CA-21B00347A1CF}" dt="2024-10-01T12:11:18.216" v="456" actId="1076"/>
          <ac:spMkLst>
            <pc:docMk/>
            <pc:sldMk cId="0" sldId="291"/>
            <ac:spMk id="99330" creationId="{9A3B8EDE-C561-0DD9-42A7-57324C3CB574}"/>
          </ac:spMkLst>
        </pc:spChg>
        <pc:spChg chg="mod">
          <ac:chgData name="narne sravanthi" userId="8ff4cd17b61d8485" providerId="LiveId" clId="{20C43246-9DBA-4BFE-98CA-21B00347A1CF}" dt="2024-10-01T12:11:45.087" v="461" actId="1076"/>
          <ac:spMkLst>
            <pc:docMk/>
            <pc:sldMk cId="0" sldId="291"/>
            <ac:spMk id="99331" creationId="{A932A3C0-5218-C764-A9BD-EDBAB60D54E6}"/>
          </ac:spMkLst>
        </pc:spChg>
        <pc:picChg chg="del">
          <ac:chgData name="narne sravanthi" userId="8ff4cd17b61d8485" providerId="LiveId" clId="{20C43246-9DBA-4BFE-98CA-21B00347A1CF}" dt="2024-10-01T12:11:01.813" v="452" actId="478"/>
          <ac:picMkLst>
            <pc:docMk/>
            <pc:sldMk cId="0" sldId="291"/>
            <ac:picMk id="99332" creationId="{C24391EE-C145-134E-74BE-EE70A1FB33DC}"/>
          </ac:picMkLst>
        </pc:picChg>
      </pc:sldChg>
      <pc:sldChg chg="delSp modSp mod">
        <pc:chgData name="narne sravanthi" userId="8ff4cd17b61d8485" providerId="LiveId" clId="{20C43246-9DBA-4BFE-98CA-21B00347A1CF}" dt="2024-10-01T12:12:19.048" v="469" actId="1076"/>
        <pc:sldMkLst>
          <pc:docMk/>
          <pc:sldMk cId="0" sldId="292"/>
        </pc:sldMkLst>
        <pc:spChg chg="mod">
          <ac:chgData name="narne sravanthi" userId="8ff4cd17b61d8485" providerId="LiveId" clId="{20C43246-9DBA-4BFE-98CA-21B00347A1CF}" dt="2024-10-01T12:12:04.843" v="464" actId="1076"/>
          <ac:spMkLst>
            <pc:docMk/>
            <pc:sldMk cId="0" sldId="292"/>
            <ac:spMk id="101378" creationId="{AD60B80A-AA57-6C70-2A06-651B6B4BD72F}"/>
          </ac:spMkLst>
        </pc:spChg>
        <pc:spChg chg="mod">
          <ac:chgData name="narne sravanthi" userId="8ff4cd17b61d8485" providerId="LiveId" clId="{20C43246-9DBA-4BFE-98CA-21B00347A1CF}" dt="2024-10-01T12:12:19.048" v="469" actId="1076"/>
          <ac:spMkLst>
            <pc:docMk/>
            <pc:sldMk cId="0" sldId="292"/>
            <ac:spMk id="101379" creationId="{AE12F315-64E6-B5FB-0A8D-C53BD04945A1}"/>
          </ac:spMkLst>
        </pc:spChg>
        <pc:picChg chg="del">
          <ac:chgData name="narne sravanthi" userId="8ff4cd17b61d8485" providerId="LiveId" clId="{20C43246-9DBA-4BFE-98CA-21B00347A1CF}" dt="2024-10-01T12:11:54.208" v="462" actId="478"/>
          <ac:picMkLst>
            <pc:docMk/>
            <pc:sldMk cId="0" sldId="292"/>
            <ac:picMk id="101380" creationId="{52179C80-CD5A-39DF-2489-04A1F48D711A}"/>
          </ac:picMkLst>
        </pc:picChg>
      </pc:sldChg>
      <pc:sldChg chg="delSp modSp mod">
        <pc:chgData name="narne sravanthi" userId="8ff4cd17b61d8485" providerId="LiveId" clId="{20C43246-9DBA-4BFE-98CA-21B00347A1CF}" dt="2024-10-01T12:12:59.757" v="477" actId="1076"/>
        <pc:sldMkLst>
          <pc:docMk/>
          <pc:sldMk cId="0" sldId="294"/>
        </pc:sldMkLst>
        <pc:spChg chg="mod">
          <ac:chgData name="narne sravanthi" userId="8ff4cd17b61d8485" providerId="LiveId" clId="{20C43246-9DBA-4BFE-98CA-21B00347A1CF}" dt="2024-10-01T12:12:43.748" v="472" actId="1076"/>
          <ac:spMkLst>
            <pc:docMk/>
            <pc:sldMk cId="0" sldId="294"/>
            <ac:spMk id="103426" creationId="{07B34054-AF09-6ADB-BC66-F7BCCECE4304}"/>
          </ac:spMkLst>
        </pc:spChg>
        <pc:spChg chg="mod">
          <ac:chgData name="narne sravanthi" userId="8ff4cd17b61d8485" providerId="LiveId" clId="{20C43246-9DBA-4BFE-98CA-21B00347A1CF}" dt="2024-10-01T12:12:59.757" v="477" actId="1076"/>
          <ac:spMkLst>
            <pc:docMk/>
            <pc:sldMk cId="0" sldId="294"/>
            <ac:spMk id="103427" creationId="{89DBD9E4-05BC-13BF-DAE5-0C286162254B}"/>
          </ac:spMkLst>
        </pc:spChg>
        <pc:picChg chg="del">
          <ac:chgData name="narne sravanthi" userId="8ff4cd17b61d8485" providerId="LiveId" clId="{20C43246-9DBA-4BFE-98CA-21B00347A1CF}" dt="2024-10-01T12:12:30.173" v="470" actId="478"/>
          <ac:picMkLst>
            <pc:docMk/>
            <pc:sldMk cId="0" sldId="294"/>
            <ac:picMk id="103428" creationId="{BBD1E41F-B8A1-1E22-6C78-F3454E6D3290}"/>
          </ac:picMkLst>
        </pc:picChg>
      </pc:sldChg>
      <pc:sldChg chg="delSp modSp mod">
        <pc:chgData name="narne sravanthi" userId="8ff4cd17b61d8485" providerId="LiveId" clId="{20C43246-9DBA-4BFE-98CA-21B00347A1CF}" dt="2024-10-01T12:14:07.448" v="490" actId="1076"/>
        <pc:sldMkLst>
          <pc:docMk/>
          <pc:sldMk cId="0" sldId="295"/>
        </pc:sldMkLst>
        <pc:spChg chg="mod">
          <ac:chgData name="narne sravanthi" userId="8ff4cd17b61d8485" providerId="LiveId" clId="{20C43246-9DBA-4BFE-98CA-21B00347A1CF}" dt="2024-10-01T12:13:16.788" v="480" actId="1076"/>
          <ac:spMkLst>
            <pc:docMk/>
            <pc:sldMk cId="0" sldId="295"/>
            <ac:spMk id="105474" creationId="{D6C0A871-5E59-09AC-F2EE-5E3BBA4E1D9B}"/>
          </ac:spMkLst>
        </pc:spChg>
        <pc:spChg chg="mod">
          <ac:chgData name="narne sravanthi" userId="8ff4cd17b61d8485" providerId="LiveId" clId="{20C43246-9DBA-4BFE-98CA-21B00347A1CF}" dt="2024-10-01T12:13:42.288" v="484" actId="14100"/>
          <ac:spMkLst>
            <pc:docMk/>
            <pc:sldMk cId="0" sldId="295"/>
            <ac:spMk id="105475" creationId="{60937277-1223-3D4E-A016-21FF747AA511}"/>
          </ac:spMkLst>
        </pc:spChg>
        <pc:spChg chg="mod">
          <ac:chgData name="narne sravanthi" userId="8ff4cd17b61d8485" providerId="LiveId" clId="{20C43246-9DBA-4BFE-98CA-21B00347A1CF}" dt="2024-10-01T12:14:07.448" v="490" actId="1076"/>
          <ac:spMkLst>
            <pc:docMk/>
            <pc:sldMk cId="0" sldId="295"/>
            <ac:spMk id="105476" creationId="{90C0F576-B341-0DDB-F60C-24F00C922127}"/>
          </ac:spMkLst>
        </pc:spChg>
        <pc:picChg chg="mod">
          <ac:chgData name="narne sravanthi" userId="8ff4cd17b61d8485" providerId="LiveId" clId="{20C43246-9DBA-4BFE-98CA-21B00347A1CF}" dt="2024-10-01T12:14:02.005" v="489" actId="14100"/>
          <ac:picMkLst>
            <pc:docMk/>
            <pc:sldMk cId="0" sldId="295"/>
            <ac:picMk id="105477" creationId="{0C590D9D-C230-E2BB-8595-0FC13B4240B7}"/>
          </ac:picMkLst>
        </pc:picChg>
        <pc:picChg chg="del">
          <ac:chgData name="narne sravanthi" userId="8ff4cd17b61d8485" providerId="LiveId" clId="{20C43246-9DBA-4BFE-98CA-21B00347A1CF}" dt="2024-10-01T12:13:07.535" v="478" actId="478"/>
          <ac:picMkLst>
            <pc:docMk/>
            <pc:sldMk cId="0" sldId="295"/>
            <ac:picMk id="105478" creationId="{AC7C4B1A-B059-12DC-9A5A-5D5286ED285A}"/>
          </ac:picMkLst>
        </pc:picChg>
      </pc:sldChg>
      <pc:sldChg chg="delSp modSp mod">
        <pc:chgData name="narne sravanthi" userId="8ff4cd17b61d8485" providerId="LiveId" clId="{20C43246-9DBA-4BFE-98CA-21B00347A1CF}" dt="2024-10-01T12:14:49.200" v="501" actId="14100"/>
        <pc:sldMkLst>
          <pc:docMk/>
          <pc:sldMk cId="0" sldId="297"/>
        </pc:sldMkLst>
        <pc:spChg chg="mod">
          <ac:chgData name="narne sravanthi" userId="8ff4cd17b61d8485" providerId="LiveId" clId="{20C43246-9DBA-4BFE-98CA-21B00347A1CF}" dt="2024-10-01T12:14:37.797" v="497" actId="1076"/>
          <ac:spMkLst>
            <pc:docMk/>
            <pc:sldMk cId="0" sldId="297"/>
            <ac:spMk id="107522" creationId="{57E56A92-2482-A9A1-BA3A-075B67788CF3}"/>
          </ac:spMkLst>
        </pc:spChg>
        <pc:picChg chg="mod">
          <ac:chgData name="narne sravanthi" userId="8ff4cd17b61d8485" providerId="LiveId" clId="{20C43246-9DBA-4BFE-98CA-21B00347A1CF}" dt="2024-10-01T12:14:49.200" v="501" actId="14100"/>
          <ac:picMkLst>
            <pc:docMk/>
            <pc:sldMk cId="0" sldId="297"/>
            <ac:picMk id="107523" creationId="{F6780B4B-1166-ACAE-C9BC-62F67BF3AA86}"/>
          </ac:picMkLst>
        </pc:picChg>
        <pc:picChg chg="del">
          <ac:chgData name="narne sravanthi" userId="8ff4cd17b61d8485" providerId="LiveId" clId="{20C43246-9DBA-4BFE-98CA-21B00347A1CF}" dt="2024-10-01T12:14:18.350" v="491" actId="478"/>
          <ac:picMkLst>
            <pc:docMk/>
            <pc:sldMk cId="0" sldId="297"/>
            <ac:picMk id="107524" creationId="{BEBE9A07-AA8B-6021-C22D-15EAE7FBBB3B}"/>
          </ac:picMkLst>
        </pc:picChg>
      </pc:sldChg>
      <pc:sldChg chg="delSp modSp mod">
        <pc:chgData name="narne sravanthi" userId="8ff4cd17b61d8485" providerId="LiveId" clId="{20C43246-9DBA-4BFE-98CA-21B00347A1CF}" dt="2024-10-01T12:15:32.608" v="511" actId="14100"/>
        <pc:sldMkLst>
          <pc:docMk/>
          <pc:sldMk cId="0" sldId="298"/>
        </pc:sldMkLst>
        <pc:spChg chg="mod">
          <ac:chgData name="narne sravanthi" userId="8ff4cd17b61d8485" providerId="LiveId" clId="{20C43246-9DBA-4BFE-98CA-21B00347A1CF}" dt="2024-10-01T12:15:05.988" v="505" actId="1076"/>
          <ac:spMkLst>
            <pc:docMk/>
            <pc:sldMk cId="0" sldId="298"/>
            <ac:spMk id="109570" creationId="{7B3E3286-72A3-FE58-E786-7614286117D0}"/>
          </ac:spMkLst>
        </pc:spChg>
        <pc:picChg chg="mod">
          <ac:chgData name="narne sravanthi" userId="8ff4cd17b61d8485" providerId="LiveId" clId="{20C43246-9DBA-4BFE-98CA-21B00347A1CF}" dt="2024-10-01T12:15:32.608" v="511" actId="14100"/>
          <ac:picMkLst>
            <pc:docMk/>
            <pc:sldMk cId="0" sldId="298"/>
            <ac:picMk id="109571" creationId="{71CB8AE5-18E2-C610-B38D-9C0CF261E85C}"/>
          </ac:picMkLst>
        </pc:picChg>
        <pc:picChg chg="del">
          <ac:chgData name="narne sravanthi" userId="8ff4cd17b61d8485" providerId="LiveId" clId="{20C43246-9DBA-4BFE-98CA-21B00347A1CF}" dt="2024-10-01T12:14:54.741" v="502" actId="478"/>
          <ac:picMkLst>
            <pc:docMk/>
            <pc:sldMk cId="0" sldId="298"/>
            <ac:picMk id="109572" creationId="{683AF337-FA4A-5842-63B6-1C3BCD5332CF}"/>
          </ac:picMkLst>
        </pc:picChg>
      </pc:sldChg>
      <pc:sldChg chg="modSp mod">
        <pc:chgData name="narne sravanthi" userId="8ff4cd17b61d8485" providerId="LiveId" clId="{20C43246-9DBA-4BFE-98CA-21B00347A1CF}" dt="2024-10-01T09:59:12.966" v="294" actId="20577"/>
        <pc:sldMkLst>
          <pc:docMk/>
          <pc:sldMk cId="0" sldId="315"/>
        </pc:sldMkLst>
        <pc:spChg chg="mod">
          <ac:chgData name="narne sravanthi" userId="8ff4cd17b61d8485" providerId="LiveId" clId="{20C43246-9DBA-4BFE-98CA-21B00347A1CF}" dt="2024-10-01T09:58:25.873" v="273" actId="14100"/>
          <ac:spMkLst>
            <pc:docMk/>
            <pc:sldMk cId="0" sldId="315"/>
            <ac:spMk id="66562" creationId="{35CC3680-F3E3-9BDC-EA59-A31C4D9D3549}"/>
          </ac:spMkLst>
        </pc:spChg>
        <pc:spChg chg="mod">
          <ac:chgData name="narne sravanthi" userId="8ff4cd17b61d8485" providerId="LiveId" clId="{20C43246-9DBA-4BFE-98CA-21B00347A1CF}" dt="2024-10-01T09:59:12.966" v="294" actId="20577"/>
          <ac:spMkLst>
            <pc:docMk/>
            <pc:sldMk cId="0" sldId="315"/>
            <ac:spMk id="66563" creationId="{32C63812-0B7B-D227-831A-DEA9D47B8962}"/>
          </ac:spMkLst>
        </pc:spChg>
      </pc:sldChg>
      <pc:sldChg chg="modSp mod">
        <pc:chgData name="narne sravanthi" userId="8ff4cd17b61d8485" providerId="LiveId" clId="{20C43246-9DBA-4BFE-98CA-21B00347A1CF}" dt="2024-10-01T10:00:31.755" v="313" actId="1076"/>
        <pc:sldMkLst>
          <pc:docMk/>
          <pc:sldMk cId="0" sldId="318"/>
        </pc:sldMkLst>
        <pc:spChg chg="mod">
          <ac:chgData name="narne sravanthi" userId="8ff4cd17b61d8485" providerId="LiveId" clId="{20C43246-9DBA-4BFE-98CA-21B00347A1CF}" dt="2024-10-01T10:00:31.755" v="313" actId="1076"/>
          <ac:spMkLst>
            <pc:docMk/>
            <pc:sldMk cId="0" sldId="318"/>
            <ac:spMk id="70658" creationId="{7E231C75-467F-DF92-3EBF-6988890071E8}"/>
          </ac:spMkLst>
        </pc:spChg>
        <pc:spChg chg="mod">
          <ac:chgData name="narne sravanthi" userId="8ff4cd17b61d8485" providerId="LiveId" clId="{20C43246-9DBA-4BFE-98CA-21B00347A1CF}" dt="2024-10-01T10:00:23.670" v="312" actId="27636"/>
          <ac:spMkLst>
            <pc:docMk/>
            <pc:sldMk cId="0" sldId="318"/>
            <ac:spMk id="70659" creationId="{A4A235D4-E0EE-E9CB-DF84-58F1EDA4C162}"/>
          </ac:spMkLst>
        </pc:spChg>
      </pc:sldChg>
      <pc:sldChg chg="delSp del">
        <pc:chgData name="narne sravanthi" userId="8ff4cd17b61d8485" providerId="LiveId" clId="{20C43246-9DBA-4BFE-98CA-21B00347A1CF}" dt="2024-10-01T09:51:03.937" v="180" actId="47"/>
        <pc:sldMkLst>
          <pc:docMk/>
          <pc:sldMk cId="0" sldId="323"/>
        </pc:sldMkLst>
        <pc:picChg chg="del">
          <ac:chgData name="narne sravanthi" userId="8ff4cd17b61d8485" providerId="LiveId" clId="{20C43246-9DBA-4BFE-98CA-21B00347A1CF}" dt="2024-10-01T09:49:31.180" v="162" actId="478"/>
          <ac:picMkLst>
            <pc:docMk/>
            <pc:sldMk cId="0" sldId="323"/>
            <ac:picMk id="55299" creationId="{EC787F58-66F0-B79B-1EED-CDFAE579E5A2}"/>
          </ac:picMkLst>
        </pc:picChg>
      </pc:sldChg>
      <pc:sldChg chg="delSp modSp mod">
        <pc:chgData name="narne sravanthi" userId="8ff4cd17b61d8485" providerId="LiveId" clId="{20C43246-9DBA-4BFE-98CA-21B00347A1CF}" dt="2024-10-01T09:52:13.181" v="195" actId="123"/>
        <pc:sldMkLst>
          <pc:docMk/>
          <pc:sldMk cId="0" sldId="324"/>
        </pc:sldMkLst>
        <pc:spChg chg="mod">
          <ac:chgData name="narne sravanthi" userId="8ff4cd17b61d8485" providerId="LiveId" clId="{20C43246-9DBA-4BFE-98CA-21B00347A1CF}" dt="2024-10-01T09:51:38.717" v="186" actId="1076"/>
          <ac:spMkLst>
            <pc:docMk/>
            <pc:sldMk cId="0" sldId="324"/>
            <ac:spMk id="56323" creationId="{A3CBEF75-2583-23B2-C3EE-DC78011F6AA8}"/>
          </ac:spMkLst>
        </pc:spChg>
        <pc:spChg chg="mod">
          <ac:chgData name="narne sravanthi" userId="8ff4cd17b61d8485" providerId="LiveId" clId="{20C43246-9DBA-4BFE-98CA-21B00347A1CF}" dt="2024-10-01T09:52:13.181" v="195" actId="123"/>
          <ac:spMkLst>
            <pc:docMk/>
            <pc:sldMk cId="0" sldId="324"/>
            <ac:spMk id="56325" creationId="{25498A92-65BB-75A0-1722-C1CEB74F8108}"/>
          </ac:spMkLst>
        </pc:spChg>
        <pc:picChg chg="mod">
          <ac:chgData name="narne sravanthi" userId="8ff4cd17b61d8485" providerId="LiveId" clId="{20C43246-9DBA-4BFE-98CA-21B00347A1CF}" dt="2024-10-01T09:51:55.075" v="191" actId="14100"/>
          <ac:picMkLst>
            <pc:docMk/>
            <pc:sldMk cId="0" sldId="324"/>
            <ac:picMk id="56322" creationId="{41A0A600-213D-5205-A1A8-E1E4739DC8BD}"/>
          </ac:picMkLst>
        </pc:picChg>
        <pc:picChg chg="del">
          <ac:chgData name="narne sravanthi" userId="8ff4cd17b61d8485" providerId="LiveId" clId="{20C43246-9DBA-4BFE-98CA-21B00347A1CF}" dt="2024-10-01T09:51:06.363" v="181" actId="478"/>
          <ac:picMkLst>
            <pc:docMk/>
            <pc:sldMk cId="0" sldId="324"/>
            <ac:picMk id="56324" creationId="{05D88B04-2131-393A-834D-9CC1C811851E}"/>
          </ac:picMkLst>
        </pc:picChg>
      </pc:sldChg>
      <pc:sldChg chg="modSp mod">
        <pc:chgData name="narne sravanthi" userId="8ff4cd17b61d8485" providerId="LiveId" clId="{20C43246-9DBA-4BFE-98CA-21B00347A1CF}" dt="2024-10-01T09:54:21.013" v="217" actId="1076"/>
        <pc:sldMkLst>
          <pc:docMk/>
          <pc:sldMk cId="0" sldId="329"/>
        </pc:sldMkLst>
        <pc:spChg chg="mod">
          <ac:chgData name="narne sravanthi" userId="8ff4cd17b61d8485" providerId="LiveId" clId="{20C43246-9DBA-4BFE-98CA-21B00347A1CF}" dt="2024-10-01T09:54:21.013" v="217" actId="1076"/>
          <ac:spMkLst>
            <pc:docMk/>
            <pc:sldMk cId="0" sldId="329"/>
            <ac:spMk id="59394" creationId="{550CBBB8-8842-1EAB-0F17-1AC8363525E9}"/>
          </ac:spMkLst>
        </pc:spChg>
        <pc:spChg chg="mod">
          <ac:chgData name="narne sravanthi" userId="8ff4cd17b61d8485" providerId="LiveId" clId="{20C43246-9DBA-4BFE-98CA-21B00347A1CF}" dt="2024-10-01T09:54:03.388" v="214" actId="20577"/>
          <ac:spMkLst>
            <pc:docMk/>
            <pc:sldMk cId="0" sldId="329"/>
            <ac:spMk id="59396" creationId="{AC8BD0E6-A840-5BBC-668A-700748E90FE4}"/>
          </ac:spMkLst>
        </pc:spChg>
        <pc:picChg chg="mod">
          <ac:chgData name="narne sravanthi" userId="8ff4cd17b61d8485" providerId="LiveId" clId="{20C43246-9DBA-4BFE-98CA-21B00347A1CF}" dt="2024-10-01T09:53:42.386" v="209" actId="14100"/>
          <ac:picMkLst>
            <pc:docMk/>
            <pc:sldMk cId="0" sldId="329"/>
            <ac:picMk id="59395" creationId="{D17224E2-9B8F-9479-F71F-CF63F11B0284}"/>
          </ac:picMkLst>
        </pc:picChg>
      </pc:sldChg>
      <pc:sldChg chg="mod modShow">
        <pc:chgData name="narne sravanthi" userId="8ff4cd17b61d8485" providerId="LiveId" clId="{20C43246-9DBA-4BFE-98CA-21B00347A1CF}" dt="2024-10-04T06:51:45.202" v="513" actId="729"/>
        <pc:sldMkLst>
          <pc:docMk/>
          <pc:sldMk cId="0" sldId="330"/>
        </pc:sldMkLst>
      </pc:sldChg>
      <pc:sldChg chg="modSp">
        <pc:chgData name="narne sravanthi" userId="8ff4cd17b61d8485" providerId="LiveId" clId="{20C43246-9DBA-4BFE-98CA-21B00347A1CF}" dt="2024-10-01T09:48:35.592" v="148" actId="1076"/>
        <pc:sldMkLst>
          <pc:docMk/>
          <pc:sldMk cId="0" sldId="332"/>
        </pc:sldMkLst>
        <pc:spChg chg="mod">
          <ac:chgData name="narne sravanthi" userId="8ff4cd17b61d8485" providerId="LiveId" clId="{20C43246-9DBA-4BFE-98CA-21B00347A1CF}" dt="2024-10-01T09:48:35.592" v="148" actId="1076"/>
          <ac:spMkLst>
            <pc:docMk/>
            <pc:sldMk cId="0" sldId="332"/>
            <ac:spMk id="52226" creationId="{CFCD4EDF-3EF1-42D0-060C-2B656A1407B7}"/>
          </ac:spMkLst>
        </pc:spChg>
      </pc:sldChg>
      <pc:sldChg chg="modSp mod">
        <pc:chgData name="narne sravanthi" userId="8ff4cd17b61d8485" providerId="LiveId" clId="{20C43246-9DBA-4BFE-98CA-21B00347A1CF}" dt="2024-10-01T09:28:49.320" v="24" actId="14100"/>
        <pc:sldMkLst>
          <pc:docMk/>
          <pc:sldMk cId="0" sldId="348"/>
        </pc:sldMkLst>
        <pc:spChg chg="mod">
          <ac:chgData name="narne sravanthi" userId="8ff4cd17b61d8485" providerId="LiveId" clId="{20C43246-9DBA-4BFE-98CA-21B00347A1CF}" dt="2024-10-01T09:28:24.396" v="11" actId="1076"/>
          <ac:spMkLst>
            <pc:docMk/>
            <pc:sldMk cId="0" sldId="348"/>
            <ac:spMk id="34818" creationId="{D72DA0B9-4C7E-B68B-6416-B15BCA433449}"/>
          </ac:spMkLst>
        </pc:spChg>
        <pc:spChg chg="mod">
          <ac:chgData name="narne sravanthi" userId="8ff4cd17b61d8485" providerId="LiveId" clId="{20C43246-9DBA-4BFE-98CA-21B00347A1CF}" dt="2024-10-01T09:28:49.320" v="24" actId="14100"/>
          <ac:spMkLst>
            <pc:docMk/>
            <pc:sldMk cId="0" sldId="348"/>
            <ac:spMk id="34819" creationId="{13EF384B-2552-DE3E-3E01-4C67E40DA498}"/>
          </ac:spMkLst>
        </pc:spChg>
      </pc:sldChg>
      <pc:sldChg chg="modSp mod">
        <pc:chgData name="narne sravanthi" userId="8ff4cd17b61d8485" providerId="LiveId" clId="{20C43246-9DBA-4BFE-98CA-21B00347A1CF}" dt="2024-10-01T09:45:19.261" v="103" actId="1076"/>
        <pc:sldMkLst>
          <pc:docMk/>
          <pc:sldMk cId="0" sldId="353"/>
        </pc:sldMkLst>
        <pc:spChg chg="mod">
          <ac:chgData name="narne sravanthi" userId="8ff4cd17b61d8485" providerId="LiveId" clId="{20C43246-9DBA-4BFE-98CA-21B00347A1CF}" dt="2024-10-01T09:45:08.589" v="102" actId="14100"/>
          <ac:spMkLst>
            <pc:docMk/>
            <pc:sldMk cId="0" sldId="353"/>
            <ac:spMk id="2" creationId="{E881E458-3A0E-C893-7DDB-6ACDEDC2305A}"/>
          </ac:spMkLst>
        </pc:spChg>
        <pc:spChg chg="mod">
          <ac:chgData name="narne sravanthi" userId="8ff4cd17b61d8485" providerId="LiveId" clId="{20C43246-9DBA-4BFE-98CA-21B00347A1CF}" dt="2024-10-01T09:45:19.261" v="103" actId="1076"/>
          <ac:spMkLst>
            <pc:docMk/>
            <pc:sldMk cId="0" sldId="353"/>
            <ac:spMk id="43010" creationId="{D71C2C66-49BD-00F7-7A2C-24525696C9D8}"/>
          </ac:spMkLst>
        </pc:spChg>
        <pc:picChg chg="mod">
          <ac:chgData name="narne sravanthi" userId="8ff4cd17b61d8485" providerId="LiveId" clId="{20C43246-9DBA-4BFE-98CA-21B00347A1CF}" dt="2024-10-01T09:44:49.531" v="98" actId="1076"/>
          <ac:picMkLst>
            <pc:docMk/>
            <pc:sldMk cId="0" sldId="353"/>
            <ac:picMk id="43012" creationId="{55E4CFDB-3336-3F98-E757-9E0DD9B6AEDC}"/>
          </ac:picMkLst>
        </pc:picChg>
      </pc:sldChg>
      <pc:sldChg chg="modSp mod">
        <pc:chgData name="narne sravanthi" userId="8ff4cd17b61d8485" providerId="LiveId" clId="{20C43246-9DBA-4BFE-98CA-21B00347A1CF}" dt="2024-10-01T09:48:25.665" v="147" actId="1076"/>
        <pc:sldMkLst>
          <pc:docMk/>
          <pc:sldMk cId="0" sldId="358"/>
        </pc:sldMkLst>
        <pc:spChg chg="mod">
          <ac:chgData name="narne sravanthi" userId="8ff4cd17b61d8485" providerId="LiveId" clId="{20C43246-9DBA-4BFE-98CA-21B00347A1CF}" dt="2024-10-01T09:48:25.665" v="147" actId="1076"/>
          <ac:spMkLst>
            <pc:docMk/>
            <pc:sldMk cId="0" sldId="358"/>
            <ac:spMk id="50178" creationId="{07BD22DE-0872-D45D-78B8-44AFF7E08488}"/>
          </ac:spMkLst>
        </pc:spChg>
        <pc:picChg chg="mod">
          <ac:chgData name="narne sravanthi" userId="8ff4cd17b61d8485" providerId="LiveId" clId="{20C43246-9DBA-4BFE-98CA-21B00347A1CF}" dt="2024-10-01T09:48:17.313" v="145" actId="14100"/>
          <ac:picMkLst>
            <pc:docMk/>
            <pc:sldMk cId="0" sldId="358"/>
            <ac:picMk id="50179" creationId="{2F63D04C-79C9-342E-0FC9-6C27181274F7}"/>
          </ac:picMkLst>
        </pc:picChg>
      </pc:sldChg>
      <pc:sldChg chg="modSp mod">
        <pc:chgData name="narne sravanthi" userId="8ff4cd17b61d8485" providerId="LiveId" clId="{20C43246-9DBA-4BFE-98CA-21B00347A1CF}" dt="2024-10-01T09:28:08.443" v="10" actId="20577"/>
        <pc:sldMkLst>
          <pc:docMk/>
          <pc:sldMk cId="0" sldId="487"/>
        </pc:sldMkLst>
        <pc:spChg chg="mod">
          <ac:chgData name="narne sravanthi" userId="8ff4cd17b61d8485" providerId="LiveId" clId="{20C43246-9DBA-4BFE-98CA-21B00347A1CF}" dt="2024-10-01T09:28:08.443" v="10" actId="20577"/>
          <ac:spMkLst>
            <pc:docMk/>
            <pc:sldMk cId="0" sldId="487"/>
            <ac:spMk id="2" creationId="{D58FA49F-B74E-0AFE-4B94-FA90914A1D1F}"/>
          </ac:spMkLst>
        </pc:spChg>
        <pc:spChg chg="mod">
          <ac:chgData name="narne sravanthi" userId="8ff4cd17b61d8485" providerId="LiveId" clId="{20C43246-9DBA-4BFE-98CA-21B00347A1CF}" dt="2024-10-01T09:27:49.741" v="0" actId="1076"/>
          <ac:spMkLst>
            <pc:docMk/>
            <pc:sldMk cId="0" sldId="487"/>
            <ac:spMk id="32770" creationId="{85992090-CD32-4BF4-C322-0EB6035F18B8}"/>
          </ac:spMkLst>
        </pc:spChg>
      </pc:sldChg>
      <pc:sldChg chg="addSp modSp mod">
        <pc:chgData name="narne sravanthi" userId="8ff4cd17b61d8485" providerId="LiveId" clId="{20C43246-9DBA-4BFE-98CA-21B00347A1CF}" dt="2024-10-01T09:32:37.607" v="63" actId="5793"/>
        <pc:sldMkLst>
          <pc:docMk/>
          <pc:sldMk cId="0" sldId="488"/>
        </pc:sldMkLst>
        <pc:spChg chg="add mod">
          <ac:chgData name="narne sravanthi" userId="8ff4cd17b61d8485" providerId="LiveId" clId="{20C43246-9DBA-4BFE-98CA-21B00347A1CF}" dt="2024-10-01T09:32:03.312" v="60" actId="20577"/>
          <ac:spMkLst>
            <pc:docMk/>
            <pc:sldMk cId="0" sldId="488"/>
            <ac:spMk id="3" creationId="{FC6FAE8F-B218-02F4-A0E2-C8F188CB986E}"/>
          </ac:spMkLst>
        </pc:spChg>
        <pc:spChg chg="mod">
          <ac:chgData name="narne sravanthi" userId="8ff4cd17b61d8485" providerId="LiveId" clId="{20C43246-9DBA-4BFE-98CA-21B00347A1CF}" dt="2024-10-01T09:31:35.057" v="56" actId="1076"/>
          <ac:spMkLst>
            <pc:docMk/>
            <pc:sldMk cId="0" sldId="488"/>
            <ac:spMk id="5" creationId="{2B65338B-E999-9B1C-D533-CCB5296610BB}"/>
          </ac:spMkLst>
        </pc:spChg>
        <pc:spChg chg="mod">
          <ac:chgData name="narne sravanthi" userId="8ff4cd17b61d8485" providerId="LiveId" clId="{20C43246-9DBA-4BFE-98CA-21B00347A1CF}" dt="2024-10-01T09:31:35.057" v="56" actId="1076"/>
          <ac:spMkLst>
            <pc:docMk/>
            <pc:sldMk cId="0" sldId="488"/>
            <ac:spMk id="6" creationId="{28A2E8BA-3989-795E-9CE9-43AAC9A51EE3}"/>
          </ac:spMkLst>
        </pc:spChg>
        <pc:spChg chg="mod">
          <ac:chgData name="narne sravanthi" userId="8ff4cd17b61d8485" providerId="LiveId" clId="{20C43246-9DBA-4BFE-98CA-21B00347A1CF}" dt="2024-10-01T09:31:35.057" v="56" actId="1076"/>
          <ac:spMkLst>
            <pc:docMk/>
            <pc:sldMk cId="0" sldId="488"/>
            <ac:spMk id="7" creationId="{023085D8-875A-C248-C415-A01A11DE04EF}"/>
          </ac:spMkLst>
        </pc:spChg>
        <pc:spChg chg="mod">
          <ac:chgData name="narne sravanthi" userId="8ff4cd17b61d8485" providerId="LiveId" clId="{20C43246-9DBA-4BFE-98CA-21B00347A1CF}" dt="2024-10-01T09:31:35.057" v="56" actId="1076"/>
          <ac:spMkLst>
            <pc:docMk/>
            <pc:sldMk cId="0" sldId="488"/>
            <ac:spMk id="8" creationId="{A2EE1D84-9295-5878-7072-B1A837E28974}"/>
          </ac:spMkLst>
        </pc:spChg>
        <pc:spChg chg="mod">
          <ac:chgData name="narne sravanthi" userId="8ff4cd17b61d8485" providerId="LiveId" clId="{20C43246-9DBA-4BFE-98CA-21B00347A1CF}" dt="2024-10-01T09:31:35.057" v="56" actId="1076"/>
          <ac:spMkLst>
            <pc:docMk/>
            <pc:sldMk cId="0" sldId="488"/>
            <ac:spMk id="9" creationId="{050B8553-9602-1B47-AA50-BB573F941DEA}"/>
          </ac:spMkLst>
        </pc:spChg>
        <pc:spChg chg="mod">
          <ac:chgData name="narne sravanthi" userId="8ff4cd17b61d8485" providerId="LiveId" clId="{20C43246-9DBA-4BFE-98CA-21B00347A1CF}" dt="2024-10-01T09:29:33.689" v="32" actId="1076"/>
          <ac:spMkLst>
            <pc:docMk/>
            <pc:sldMk cId="0" sldId="488"/>
            <ac:spMk id="35842" creationId="{931139A7-F62F-A0B7-EF56-CC74BFBFDA3F}"/>
          </ac:spMkLst>
        </pc:spChg>
        <pc:spChg chg="mod">
          <ac:chgData name="narne sravanthi" userId="8ff4cd17b61d8485" providerId="LiveId" clId="{20C43246-9DBA-4BFE-98CA-21B00347A1CF}" dt="2024-10-01T09:32:37.607" v="63" actId="5793"/>
          <ac:spMkLst>
            <pc:docMk/>
            <pc:sldMk cId="0" sldId="488"/>
            <ac:spMk id="35843" creationId="{4A1CA7CD-9508-BD54-E170-FFBC74CB56AE}"/>
          </ac:spMkLst>
        </pc:spChg>
        <pc:grpChg chg="add mod">
          <ac:chgData name="narne sravanthi" userId="8ff4cd17b61d8485" providerId="LiveId" clId="{20C43246-9DBA-4BFE-98CA-21B00347A1CF}" dt="2024-10-01T09:31:35.057" v="56" actId="1076"/>
          <ac:grpSpMkLst>
            <pc:docMk/>
            <pc:sldMk cId="0" sldId="488"/>
            <ac:grpSpMk id="4" creationId="{2F17910F-27E0-9B2E-6D92-A2DC53541637}"/>
          </ac:grpSpMkLst>
        </pc:grpChg>
        <pc:picChg chg="mod">
          <ac:chgData name="narne sravanthi" userId="8ff4cd17b61d8485" providerId="LiveId" clId="{20C43246-9DBA-4BFE-98CA-21B00347A1CF}" dt="2024-10-01T09:29:45.330" v="36" actId="14100"/>
          <ac:picMkLst>
            <pc:docMk/>
            <pc:sldMk cId="0" sldId="488"/>
            <ac:picMk id="35844" creationId="{CE384B57-809A-877B-CF49-5C6B765824E8}"/>
          </ac:picMkLst>
        </pc:picChg>
      </pc:sldChg>
      <pc:sldChg chg="del">
        <pc:chgData name="narne sravanthi" userId="8ff4cd17b61d8485" providerId="LiveId" clId="{20C43246-9DBA-4BFE-98CA-21B00347A1CF}" dt="2024-10-01T09:32:42.634" v="64" actId="47"/>
        <pc:sldMkLst>
          <pc:docMk/>
          <pc:sldMk cId="0" sldId="489"/>
        </pc:sldMkLst>
      </pc:sldChg>
      <pc:sldChg chg="modSp mod">
        <pc:chgData name="narne sravanthi" userId="8ff4cd17b61d8485" providerId="LiveId" clId="{20C43246-9DBA-4BFE-98CA-21B00347A1CF}" dt="2024-10-01T09:33:15.991" v="86" actId="1076"/>
        <pc:sldMkLst>
          <pc:docMk/>
          <pc:sldMk cId="0" sldId="490"/>
        </pc:sldMkLst>
        <pc:spChg chg="mod">
          <ac:chgData name="narne sravanthi" userId="8ff4cd17b61d8485" providerId="LiveId" clId="{20C43246-9DBA-4BFE-98CA-21B00347A1CF}" dt="2024-10-01T09:33:15.991" v="86" actId="1076"/>
          <ac:spMkLst>
            <pc:docMk/>
            <pc:sldMk cId="0" sldId="490"/>
            <ac:spMk id="39938" creationId="{357BD4C1-707C-6917-699B-FCD6ADD6F775}"/>
          </ac:spMkLst>
        </pc:spChg>
        <pc:spChg chg="mod">
          <ac:chgData name="narne sravanthi" userId="8ff4cd17b61d8485" providerId="LiveId" clId="{20C43246-9DBA-4BFE-98CA-21B00347A1CF}" dt="2024-10-01T09:33:12.420" v="85" actId="1076"/>
          <ac:spMkLst>
            <pc:docMk/>
            <pc:sldMk cId="0" sldId="490"/>
            <ac:spMk id="39939" creationId="{FB906EC4-798C-5EA1-7B1B-18C5F86BC88A}"/>
          </ac:spMkLst>
        </pc:spChg>
      </pc:sldChg>
      <pc:sldChg chg="modSp mod">
        <pc:chgData name="narne sravanthi" userId="8ff4cd17b61d8485" providerId="LiveId" clId="{20C43246-9DBA-4BFE-98CA-21B00347A1CF}" dt="2024-10-01T09:44:30.535" v="94" actId="1076"/>
        <pc:sldMkLst>
          <pc:docMk/>
          <pc:sldMk cId="0" sldId="491"/>
        </pc:sldMkLst>
        <pc:spChg chg="mod">
          <ac:chgData name="narne sravanthi" userId="8ff4cd17b61d8485" providerId="LiveId" clId="{20C43246-9DBA-4BFE-98CA-21B00347A1CF}" dt="2024-10-01T09:44:30.535" v="94" actId="1076"/>
          <ac:spMkLst>
            <pc:docMk/>
            <pc:sldMk cId="0" sldId="491"/>
            <ac:spMk id="40962" creationId="{94C818CA-D337-C0D1-47D9-201A27CC4368}"/>
          </ac:spMkLst>
        </pc:spChg>
        <pc:picChg chg="mod">
          <ac:chgData name="narne sravanthi" userId="8ff4cd17b61d8485" providerId="LiveId" clId="{20C43246-9DBA-4BFE-98CA-21B00347A1CF}" dt="2024-10-01T09:33:45.319" v="92" actId="14100"/>
          <ac:picMkLst>
            <pc:docMk/>
            <pc:sldMk cId="0" sldId="491"/>
            <ac:picMk id="40963" creationId="{F06EDCD4-0273-9683-17B8-E011260920E6}"/>
          </ac:picMkLst>
        </pc:picChg>
      </pc:sldChg>
      <pc:sldChg chg="modSp mod">
        <pc:chgData name="narne sravanthi" userId="8ff4cd17b61d8485" providerId="LiveId" clId="{20C43246-9DBA-4BFE-98CA-21B00347A1CF}" dt="2024-10-01T09:45:58.014" v="115" actId="1076"/>
        <pc:sldMkLst>
          <pc:docMk/>
          <pc:sldMk cId="0" sldId="492"/>
        </pc:sldMkLst>
        <pc:spChg chg="mod">
          <ac:chgData name="narne sravanthi" userId="8ff4cd17b61d8485" providerId="LiveId" clId="{20C43246-9DBA-4BFE-98CA-21B00347A1CF}" dt="2024-10-01T09:45:58.014" v="115" actId="1076"/>
          <ac:spMkLst>
            <pc:docMk/>
            <pc:sldMk cId="0" sldId="492"/>
            <ac:spMk id="44034" creationId="{6303C5B4-454B-18B2-9A67-7A43A1F923DF}"/>
          </ac:spMkLst>
        </pc:spChg>
        <pc:picChg chg="mod">
          <ac:chgData name="narne sravanthi" userId="8ff4cd17b61d8485" providerId="LiveId" clId="{20C43246-9DBA-4BFE-98CA-21B00347A1CF}" dt="2024-10-01T09:45:53.292" v="114" actId="14100"/>
          <ac:picMkLst>
            <pc:docMk/>
            <pc:sldMk cId="0" sldId="492"/>
            <ac:picMk id="44035" creationId="{FD4EF05C-1FE9-02DF-1B3B-EC1764685906}"/>
          </ac:picMkLst>
        </pc:picChg>
      </pc:sldChg>
      <pc:sldChg chg="modSp mod">
        <pc:chgData name="narne sravanthi" userId="8ff4cd17b61d8485" providerId="LiveId" clId="{20C43246-9DBA-4BFE-98CA-21B00347A1CF}" dt="2024-10-01T09:47:12.415" v="130" actId="1076"/>
        <pc:sldMkLst>
          <pc:docMk/>
          <pc:sldMk cId="0" sldId="493"/>
        </pc:sldMkLst>
        <pc:spChg chg="mod">
          <ac:chgData name="narne sravanthi" userId="8ff4cd17b61d8485" providerId="LiveId" clId="{20C43246-9DBA-4BFE-98CA-21B00347A1CF}" dt="2024-10-01T09:47:12.415" v="130" actId="1076"/>
          <ac:spMkLst>
            <pc:docMk/>
            <pc:sldMk cId="0" sldId="493"/>
            <ac:spMk id="46083" creationId="{59E30899-C28F-8F33-BAD5-7306F8FEAE3D}"/>
          </ac:spMkLst>
        </pc:spChg>
      </pc:sldChg>
      <pc:sldChg chg="modSp mod">
        <pc:chgData name="narne sravanthi" userId="8ff4cd17b61d8485" providerId="LiveId" clId="{20C43246-9DBA-4BFE-98CA-21B00347A1CF}" dt="2024-10-01T09:47:36.071" v="135" actId="1076"/>
        <pc:sldMkLst>
          <pc:docMk/>
          <pc:sldMk cId="0" sldId="494"/>
        </pc:sldMkLst>
        <pc:spChg chg="mod">
          <ac:chgData name="narne sravanthi" userId="8ff4cd17b61d8485" providerId="LiveId" clId="{20C43246-9DBA-4BFE-98CA-21B00347A1CF}" dt="2024-10-01T09:47:36.071" v="135" actId="1076"/>
          <ac:spMkLst>
            <pc:docMk/>
            <pc:sldMk cId="0" sldId="494"/>
            <ac:spMk id="48130" creationId="{60A2E2A7-B571-B407-9F4B-E796C73C01E9}"/>
          </ac:spMkLst>
        </pc:spChg>
        <pc:spChg chg="mod">
          <ac:chgData name="narne sravanthi" userId="8ff4cd17b61d8485" providerId="LiveId" clId="{20C43246-9DBA-4BFE-98CA-21B00347A1CF}" dt="2024-10-01T09:47:32.652" v="134" actId="1076"/>
          <ac:spMkLst>
            <pc:docMk/>
            <pc:sldMk cId="0" sldId="494"/>
            <ac:spMk id="48131" creationId="{703C52DB-2A7F-6631-C7E6-E81A444F254E}"/>
          </ac:spMkLst>
        </pc:spChg>
      </pc:sldChg>
      <pc:sldChg chg="delSp modSp mod">
        <pc:chgData name="narne sravanthi" userId="8ff4cd17b61d8485" providerId="LiveId" clId="{20C43246-9DBA-4BFE-98CA-21B00347A1CF}" dt="2024-10-01T09:53:08.557" v="204" actId="14100"/>
        <pc:sldMkLst>
          <pc:docMk/>
          <pc:sldMk cId="0" sldId="495"/>
        </pc:sldMkLst>
        <pc:spChg chg="mod">
          <ac:chgData name="narne sravanthi" userId="8ff4cd17b61d8485" providerId="LiveId" clId="{20C43246-9DBA-4BFE-98CA-21B00347A1CF}" dt="2024-10-01T09:52:49.691" v="200" actId="1076"/>
          <ac:spMkLst>
            <pc:docMk/>
            <pc:sldMk cId="0" sldId="495"/>
            <ac:spMk id="57346" creationId="{B71BFD0E-157A-D51B-515F-4BF6DB2513BC}"/>
          </ac:spMkLst>
        </pc:spChg>
        <pc:picChg chg="mod">
          <ac:chgData name="narne sravanthi" userId="8ff4cd17b61d8485" providerId="LiveId" clId="{20C43246-9DBA-4BFE-98CA-21B00347A1CF}" dt="2024-10-01T09:53:08.557" v="204" actId="14100"/>
          <ac:picMkLst>
            <pc:docMk/>
            <pc:sldMk cId="0" sldId="495"/>
            <ac:picMk id="57347" creationId="{F1D3F628-A66A-F4E7-B6B1-AF304373FA94}"/>
          </ac:picMkLst>
        </pc:picChg>
        <pc:picChg chg="del">
          <ac:chgData name="narne sravanthi" userId="8ff4cd17b61d8485" providerId="LiveId" clId="{20C43246-9DBA-4BFE-98CA-21B00347A1CF}" dt="2024-10-01T09:52:43.679" v="199" actId="478"/>
          <ac:picMkLst>
            <pc:docMk/>
            <pc:sldMk cId="0" sldId="495"/>
            <ac:picMk id="57348" creationId="{FCDCF98E-4C47-E47F-4739-0E2CD29E0033}"/>
          </ac:picMkLst>
        </pc:picChg>
      </pc:sldChg>
      <pc:sldChg chg="delSp modSp mod">
        <pc:chgData name="narne sravanthi" userId="8ff4cd17b61d8485" providerId="LiveId" clId="{20C43246-9DBA-4BFE-98CA-21B00347A1CF}" dt="2024-10-01T09:55:24.032" v="227" actId="20577"/>
        <pc:sldMkLst>
          <pc:docMk/>
          <pc:sldMk cId="0" sldId="496"/>
        </pc:sldMkLst>
        <pc:spChg chg="mod">
          <ac:chgData name="narne sravanthi" userId="8ff4cd17b61d8485" providerId="LiveId" clId="{20C43246-9DBA-4BFE-98CA-21B00347A1CF}" dt="2024-10-01T09:55:24.032" v="227" actId="20577"/>
          <ac:spMkLst>
            <pc:docMk/>
            <pc:sldMk cId="0" sldId="496"/>
            <ac:spMk id="60418" creationId="{FC91E9A9-52D7-D7EA-32CD-558F7A5ED6CB}"/>
          </ac:spMkLst>
        </pc:spChg>
        <pc:picChg chg="del">
          <ac:chgData name="narne sravanthi" userId="8ff4cd17b61d8485" providerId="LiveId" clId="{20C43246-9DBA-4BFE-98CA-21B00347A1CF}" dt="2024-10-01T09:54:26.763" v="218" actId="478"/>
          <ac:picMkLst>
            <pc:docMk/>
            <pc:sldMk cId="0" sldId="496"/>
            <ac:picMk id="60419" creationId="{AECDBCFF-77C3-4D5C-859E-9C0934D19D91}"/>
          </ac:picMkLst>
        </pc:picChg>
      </pc:sldChg>
      <pc:sldChg chg="delSp modSp mod">
        <pc:chgData name="narne sravanthi" userId="8ff4cd17b61d8485" providerId="LiveId" clId="{20C43246-9DBA-4BFE-98CA-21B00347A1CF}" dt="2024-10-01T09:56:35.538" v="248" actId="14100"/>
        <pc:sldMkLst>
          <pc:docMk/>
          <pc:sldMk cId="0" sldId="497"/>
        </pc:sldMkLst>
        <pc:spChg chg="mod">
          <ac:chgData name="narne sravanthi" userId="8ff4cd17b61d8485" providerId="LiveId" clId="{20C43246-9DBA-4BFE-98CA-21B00347A1CF}" dt="2024-10-01T09:56:16.682" v="241" actId="20577"/>
          <ac:spMkLst>
            <pc:docMk/>
            <pc:sldMk cId="0" sldId="497"/>
            <ac:spMk id="62466" creationId="{3B3800F9-AB58-9B69-A363-51B6BB5AEFFE}"/>
          </ac:spMkLst>
        </pc:spChg>
        <pc:picChg chg="mod">
          <ac:chgData name="narne sravanthi" userId="8ff4cd17b61d8485" providerId="LiveId" clId="{20C43246-9DBA-4BFE-98CA-21B00347A1CF}" dt="2024-10-01T09:56:35.538" v="248" actId="14100"/>
          <ac:picMkLst>
            <pc:docMk/>
            <pc:sldMk cId="0" sldId="497"/>
            <ac:picMk id="62467" creationId="{EEA6D82C-E1CF-F875-2443-198E15A1725B}"/>
          </ac:picMkLst>
        </pc:picChg>
        <pc:picChg chg="del">
          <ac:chgData name="narne sravanthi" userId="8ff4cd17b61d8485" providerId="LiveId" clId="{20C43246-9DBA-4BFE-98CA-21B00347A1CF}" dt="2024-10-01T09:55:45.211" v="228" actId="478"/>
          <ac:picMkLst>
            <pc:docMk/>
            <pc:sldMk cId="0" sldId="497"/>
            <ac:picMk id="62468" creationId="{CC66F12E-A837-37D4-8F17-46BC15A887BA}"/>
          </ac:picMkLst>
        </pc:picChg>
      </pc:sldChg>
      <pc:sldChg chg="delSp modSp mod">
        <pc:chgData name="narne sravanthi" userId="8ff4cd17b61d8485" providerId="LiveId" clId="{20C43246-9DBA-4BFE-98CA-21B00347A1CF}" dt="2024-10-04T06:58:03.136" v="603" actId="1076"/>
        <pc:sldMkLst>
          <pc:docMk/>
          <pc:sldMk cId="0" sldId="498"/>
        </pc:sldMkLst>
        <pc:spChg chg="mod">
          <ac:chgData name="narne sravanthi" userId="8ff4cd17b61d8485" providerId="LiveId" clId="{20C43246-9DBA-4BFE-98CA-21B00347A1CF}" dt="2024-10-04T06:57:58.829" v="602" actId="1076"/>
          <ac:spMkLst>
            <pc:docMk/>
            <pc:sldMk cId="0" sldId="498"/>
            <ac:spMk id="3" creationId="{4FAFE38C-6BE7-BE22-1A22-A10E6D64F4C4}"/>
          </ac:spMkLst>
        </pc:spChg>
        <pc:spChg chg="del">
          <ac:chgData name="narne sravanthi" userId="8ff4cd17b61d8485" providerId="LiveId" clId="{20C43246-9DBA-4BFE-98CA-21B00347A1CF}" dt="2024-10-04T06:57:38.509" v="596" actId="478"/>
          <ac:spMkLst>
            <pc:docMk/>
            <pc:sldMk cId="0" sldId="498"/>
            <ac:spMk id="4" creationId="{07176A34-85B0-D543-696C-642B59D4A70A}"/>
          </ac:spMkLst>
        </pc:spChg>
        <pc:spChg chg="mod">
          <ac:chgData name="narne sravanthi" userId="8ff4cd17b61d8485" providerId="LiveId" clId="{20C43246-9DBA-4BFE-98CA-21B00347A1CF}" dt="2024-10-04T06:57:50.674" v="600" actId="1076"/>
          <ac:spMkLst>
            <pc:docMk/>
            <pc:sldMk cId="0" sldId="498"/>
            <ac:spMk id="19458" creationId="{C4F82DF1-383D-8A18-7AA6-DD5FFDF05336}"/>
          </ac:spMkLst>
        </pc:spChg>
        <pc:picChg chg="mod">
          <ac:chgData name="narne sravanthi" userId="8ff4cd17b61d8485" providerId="LiveId" clId="{20C43246-9DBA-4BFE-98CA-21B00347A1CF}" dt="2024-10-04T06:58:03.136" v="603" actId="1076"/>
          <ac:picMkLst>
            <pc:docMk/>
            <pc:sldMk cId="0" sldId="498"/>
            <ac:picMk id="19462" creationId="{F4F33D94-4B73-82A4-4116-411FAB877E15}"/>
          </ac:picMkLst>
        </pc:picChg>
      </pc:sldChg>
      <pc:sldChg chg="delSp modSp mod">
        <pc:chgData name="narne sravanthi" userId="8ff4cd17b61d8485" providerId="LiveId" clId="{20C43246-9DBA-4BFE-98CA-21B00347A1CF}" dt="2024-10-04T07:06:07.631" v="786" actId="20577"/>
        <pc:sldMkLst>
          <pc:docMk/>
          <pc:sldMk cId="0" sldId="499"/>
        </pc:sldMkLst>
        <pc:spChg chg="del">
          <ac:chgData name="narne sravanthi" userId="8ff4cd17b61d8485" providerId="LiveId" clId="{20C43246-9DBA-4BFE-98CA-21B00347A1CF}" dt="2024-10-04T07:04:44.205" v="720" actId="478"/>
          <ac:spMkLst>
            <pc:docMk/>
            <pc:sldMk cId="0" sldId="499"/>
            <ac:spMk id="4" creationId="{03A23294-E449-77D4-864D-069F9E8EAE5C}"/>
          </ac:spMkLst>
        </pc:spChg>
        <pc:spChg chg="mod">
          <ac:chgData name="narne sravanthi" userId="8ff4cd17b61d8485" providerId="LiveId" clId="{20C43246-9DBA-4BFE-98CA-21B00347A1CF}" dt="2024-10-04T07:04:50.638" v="722" actId="1076"/>
          <ac:spMkLst>
            <pc:docMk/>
            <pc:sldMk cId="0" sldId="499"/>
            <ac:spMk id="30722" creationId="{176B309E-F39B-C309-6B7F-C05A9298546A}"/>
          </ac:spMkLst>
        </pc:spChg>
        <pc:spChg chg="mod">
          <ac:chgData name="narne sravanthi" userId="8ff4cd17b61d8485" providerId="LiveId" clId="{20C43246-9DBA-4BFE-98CA-21B00347A1CF}" dt="2024-10-04T07:06:07.631" v="786" actId="20577"/>
          <ac:spMkLst>
            <pc:docMk/>
            <pc:sldMk cId="0" sldId="499"/>
            <ac:spMk id="30723" creationId="{5534C031-DFC8-1562-CB9F-D292B6F76352}"/>
          </ac:spMkLst>
        </pc:spChg>
      </pc:sldChg>
      <pc:sldChg chg="delSp modSp mod">
        <pc:chgData name="narne sravanthi" userId="8ff4cd17b61d8485" providerId="LiveId" clId="{20C43246-9DBA-4BFE-98CA-21B00347A1CF}" dt="2024-10-04T07:06:54.398" v="795" actId="1076"/>
        <pc:sldMkLst>
          <pc:docMk/>
          <pc:sldMk cId="0" sldId="500"/>
        </pc:sldMkLst>
        <pc:spChg chg="del">
          <ac:chgData name="narne sravanthi" userId="8ff4cd17b61d8485" providerId="LiveId" clId="{20C43246-9DBA-4BFE-98CA-21B00347A1CF}" dt="2024-10-04T07:06:31.370" v="787" actId="478"/>
          <ac:spMkLst>
            <pc:docMk/>
            <pc:sldMk cId="0" sldId="500"/>
            <ac:spMk id="4" creationId="{9F245AD6-3F40-E896-7D43-6E2AE6196D6F}"/>
          </ac:spMkLst>
        </pc:spChg>
        <pc:spChg chg="mod">
          <ac:chgData name="narne sravanthi" userId="8ff4cd17b61d8485" providerId="LiveId" clId="{20C43246-9DBA-4BFE-98CA-21B00347A1CF}" dt="2024-10-04T07:06:37.092" v="789" actId="1076"/>
          <ac:spMkLst>
            <pc:docMk/>
            <pc:sldMk cId="0" sldId="500"/>
            <ac:spMk id="31746" creationId="{FD32B8D7-EB3C-19DC-A304-70FE7FB0994F}"/>
          </ac:spMkLst>
        </pc:spChg>
        <pc:spChg chg="mod">
          <ac:chgData name="narne sravanthi" userId="8ff4cd17b61d8485" providerId="LiveId" clId="{20C43246-9DBA-4BFE-98CA-21B00347A1CF}" dt="2024-10-04T07:06:54.398" v="795" actId="1076"/>
          <ac:spMkLst>
            <pc:docMk/>
            <pc:sldMk cId="0" sldId="500"/>
            <ac:spMk id="31747" creationId="{76901717-33DC-ABEB-3DE6-5AA291754BDF}"/>
          </ac:spMkLst>
        </pc:spChg>
      </pc:sldChg>
      <pc:sldChg chg="delSp modSp mod">
        <pc:chgData name="narne sravanthi" userId="8ff4cd17b61d8485" providerId="LiveId" clId="{20C43246-9DBA-4BFE-98CA-21B00347A1CF}" dt="2024-10-04T07:08:04.295" v="832" actId="20577"/>
        <pc:sldMkLst>
          <pc:docMk/>
          <pc:sldMk cId="0" sldId="501"/>
        </pc:sldMkLst>
        <pc:spChg chg="del">
          <ac:chgData name="narne sravanthi" userId="8ff4cd17b61d8485" providerId="LiveId" clId="{20C43246-9DBA-4BFE-98CA-21B00347A1CF}" dt="2024-10-04T07:07:31.528" v="804" actId="478"/>
          <ac:spMkLst>
            <pc:docMk/>
            <pc:sldMk cId="0" sldId="501"/>
            <ac:spMk id="4" creationId="{2DDFA3E6-0542-6BD5-C51B-5D844AAD73E3}"/>
          </ac:spMkLst>
        </pc:spChg>
        <pc:spChg chg="mod">
          <ac:chgData name="narne sravanthi" userId="8ff4cd17b61d8485" providerId="LiveId" clId="{20C43246-9DBA-4BFE-98CA-21B00347A1CF}" dt="2024-10-04T07:07:37.645" v="806" actId="1076"/>
          <ac:spMkLst>
            <pc:docMk/>
            <pc:sldMk cId="0" sldId="501"/>
            <ac:spMk id="33794" creationId="{0A02D407-F7E1-1D4E-4B86-017EC56F35BF}"/>
          </ac:spMkLst>
        </pc:spChg>
        <pc:spChg chg="mod">
          <ac:chgData name="narne sravanthi" userId="8ff4cd17b61d8485" providerId="LiveId" clId="{20C43246-9DBA-4BFE-98CA-21B00347A1CF}" dt="2024-10-04T07:08:04.295" v="832" actId="20577"/>
          <ac:spMkLst>
            <pc:docMk/>
            <pc:sldMk cId="0" sldId="501"/>
            <ac:spMk id="33795" creationId="{04107FCB-5931-E84A-12B0-5433E0D1E703}"/>
          </ac:spMkLst>
        </pc:spChg>
      </pc:sldChg>
      <pc:sldChg chg="delSp modSp mod">
        <pc:chgData name="narne sravanthi" userId="8ff4cd17b61d8485" providerId="LiveId" clId="{20C43246-9DBA-4BFE-98CA-21B00347A1CF}" dt="2024-10-04T07:08:26.926" v="838" actId="1076"/>
        <pc:sldMkLst>
          <pc:docMk/>
          <pc:sldMk cId="0" sldId="502"/>
        </pc:sldMkLst>
        <pc:spChg chg="del">
          <ac:chgData name="narne sravanthi" userId="8ff4cd17b61d8485" providerId="LiveId" clId="{20C43246-9DBA-4BFE-98CA-21B00347A1CF}" dt="2024-10-04T07:08:10.241" v="833" actId="478"/>
          <ac:spMkLst>
            <pc:docMk/>
            <pc:sldMk cId="0" sldId="502"/>
            <ac:spMk id="4" creationId="{95130B33-C8D5-D166-4434-37666C97D232}"/>
          </ac:spMkLst>
        </pc:spChg>
        <pc:spChg chg="mod">
          <ac:chgData name="narne sravanthi" userId="8ff4cd17b61d8485" providerId="LiveId" clId="{20C43246-9DBA-4BFE-98CA-21B00347A1CF}" dt="2024-10-04T07:08:17.116" v="835" actId="1076"/>
          <ac:spMkLst>
            <pc:docMk/>
            <pc:sldMk cId="0" sldId="502"/>
            <ac:spMk id="34818" creationId="{7F735437-4438-0F11-F9F4-000A41D97CF2}"/>
          </ac:spMkLst>
        </pc:spChg>
        <pc:spChg chg="mod">
          <ac:chgData name="narne sravanthi" userId="8ff4cd17b61d8485" providerId="LiveId" clId="{20C43246-9DBA-4BFE-98CA-21B00347A1CF}" dt="2024-10-04T07:08:26.926" v="838" actId="1076"/>
          <ac:spMkLst>
            <pc:docMk/>
            <pc:sldMk cId="0" sldId="502"/>
            <ac:spMk id="34822" creationId="{B2DB0E12-7DEC-49A0-058B-C5C6BDF4CBED}"/>
          </ac:spMkLst>
        </pc:spChg>
        <pc:picChg chg="mod">
          <ac:chgData name="narne sravanthi" userId="8ff4cd17b61d8485" providerId="LiveId" clId="{20C43246-9DBA-4BFE-98CA-21B00347A1CF}" dt="2024-10-04T07:08:22.143" v="837" actId="14100"/>
          <ac:picMkLst>
            <pc:docMk/>
            <pc:sldMk cId="0" sldId="502"/>
            <ac:picMk id="34819" creationId="{F570F835-F1BC-795B-923E-1493445424C9}"/>
          </ac:picMkLst>
        </pc:picChg>
      </pc:sldChg>
      <pc:sldChg chg="delSp modSp mod">
        <pc:chgData name="narne sravanthi" userId="8ff4cd17b61d8485" providerId="LiveId" clId="{20C43246-9DBA-4BFE-98CA-21B00347A1CF}" dt="2024-10-04T07:09:08.367" v="860" actId="20577"/>
        <pc:sldMkLst>
          <pc:docMk/>
          <pc:sldMk cId="0" sldId="503"/>
        </pc:sldMkLst>
        <pc:spChg chg="mod">
          <ac:chgData name="narne sravanthi" userId="8ff4cd17b61d8485" providerId="LiveId" clId="{20C43246-9DBA-4BFE-98CA-21B00347A1CF}" dt="2024-10-04T07:09:08.367" v="860" actId="20577"/>
          <ac:spMkLst>
            <pc:docMk/>
            <pc:sldMk cId="0" sldId="503"/>
            <ac:spMk id="3" creationId="{3EC610E9-39E0-923D-58C1-F4404D9B68ED}"/>
          </ac:spMkLst>
        </pc:spChg>
        <pc:spChg chg="del">
          <ac:chgData name="narne sravanthi" userId="8ff4cd17b61d8485" providerId="LiveId" clId="{20C43246-9DBA-4BFE-98CA-21B00347A1CF}" dt="2024-10-04T07:08:34.021" v="839" actId="478"/>
          <ac:spMkLst>
            <pc:docMk/>
            <pc:sldMk cId="0" sldId="503"/>
            <ac:spMk id="4" creationId="{DE0A4CC2-12A7-4966-27CE-056C1D4D5CAC}"/>
          </ac:spMkLst>
        </pc:spChg>
        <pc:spChg chg="mod">
          <ac:chgData name="narne sravanthi" userId="8ff4cd17b61d8485" providerId="LiveId" clId="{20C43246-9DBA-4BFE-98CA-21B00347A1CF}" dt="2024-10-04T07:08:40.540" v="841" actId="207"/>
          <ac:spMkLst>
            <pc:docMk/>
            <pc:sldMk cId="0" sldId="503"/>
            <ac:spMk id="35842" creationId="{5D3CD085-61CB-4B89-F6D2-AEF991A2646A}"/>
          </ac:spMkLst>
        </pc:spChg>
      </pc:sldChg>
      <pc:sldChg chg="delSp modSp mod">
        <pc:chgData name="narne sravanthi" userId="8ff4cd17b61d8485" providerId="LiveId" clId="{20C43246-9DBA-4BFE-98CA-21B00347A1CF}" dt="2024-10-04T07:10:10.552" v="899" actId="14100"/>
        <pc:sldMkLst>
          <pc:docMk/>
          <pc:sldMk cId="0" sldId="504"/>
        </pc:sldMkLst>
        <pc:spChg chg="mod">
          <ac:chgData name="narne sravanthi" userId="8ff4cd17b61d8485" providerId="LiveId" clId="{20C43246-9DBA-4BFE-98CA-21B00347A1CF}" dt="2024-10-04T07:10:10.552" v="899" actId="14100"/>
          <ac:spMkLst>
            <pc:docMk/>
            <pc:sldMk cId="0" sldId="504"/>
            <ac:spMk id="3" creationId="{6DD057AB-9461-D4CC-F413-B05DAF40E8CD}"/>
          </ac:spMkLst>
        </pc:spChg>
        <pc:spChg chg="del">
          <ac:chgData name="narne sravanthi" userId="8ff4cd17b61d8485" providerId="LiveId" clId="{20C43246-9DBA-4BFE-98CA-21B00347A1CF}" dt="2024-10-04T07:09:17.286" v="861" actId="478"/>
          <ac:spMkLst>
            <pc:docMk/>
            <pc:sldMk cId="0" sldId="504"/>
            <ac:spMk id="4" creationId="{401DA3C8-5D3D-7F5C-5F16-4D258A4A03A4}"/>
          </ac:spMkLst>
        </pc:spChg>
        <pc:spChg chg="mod">
          <ac:chgData name="narne sravanthi" userId="8ff4cd17b61d8485" providerId="LiveId" clId="{20C43246-9DBA-4BFE-98CA-21B00347A1CF}" dt="2024-10-04T07:09:23.949" v="863" actId="1076"/>
          <ac:spMkLst>
            <pc:docMk/>
            <pc:sldMk cId="0" sldId="504"/>
            <ac:spMk id="36866" creationId="{43B27940-9B6F-5BD9-9B80-E3C1CD230CE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04-10-2024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60E32C1-117E-C519-7460-203A772EF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7875E9D4-7A1C-4C51-9DD5-E7812109674C}" type="slidenum">
              <a:rPr lang="en-AU" altLang="en-US" smtClean="0">
                <a:cs typeface="Arial" panose="020B0604020202020204" pitchFamily="34" charset="0"/>
              </a:rPr>
              <a:pPr/>
              <a:t>3</a:t>
            </a:fld>
            <a:endParaRPr lang="en-AU" altLang="en-US">
              <a:cs typeface="Arial" panose="020B0604020202020204" pitchFamily="34" charset="0"/>
            </a:endParaRPr>
          </a:p>
        </p:txBody>
      </p:sp>
      <p:sp>
        <p:nvSpPr>
          <p:cNvPr id="9219" name="Rectangle 2">
            <a:extLst>
              <a:ext uri="{FF2B5EF4-FFF2-40B4-BE49-F238E27FC236}">
                <a16:creationId xmlns:a16="http://schemas.microsoft.com/office/drawing/2014/main" id="{C0B9E8C5-259A-2537-88EE-E8E47152C38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2859C90-07DE-2875-FF55-EE48C59A69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76B66E9-DFF5-7DA7-B62E-3CC99740AA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5ADB1640-09CD-4630-943B-5755FAB6B15C}" type="slidenum">
              <a:rPr lang="en-US" altLang="en-US" smtClean="0">
                <a:latin typeface="Times New Roman" panose="02020603050405020304" pitchFamily="18" charset="0"/>
                <a:ea typeface="MS PGothic" panose="020B0600070205080204" pitchFamily="34" charset="-128"/>
              </a:rPr>
              <a:pPr/>
              <a:t>17</a:t>
            </a:fld>
            <a:endParaRPr lang="en-US" altLang="en-US">
              <a:latin typeface="Times New Roman" panose="02020603050405020304" pitchFamily="18" charset="0"/>
              <a:ea typeface="MS PGothic" panose="020B0600070205080204" pitchFamily="34" charset="-128"/>
            </a:endParaRPr>
          </a:p>
        </p:txBody>
      </p:sp>
      <p:sp>
        <p:nvSpPr>
          <p:cNvPr id="33795" name="Rectangle 2">
            <a:extLst>
              <a:ext uri="{FF2B5EF4-FFF2-40B4-BE49-F238E27FC236}">
                <a16:creationId xmlns:a16="http://schemas.microsoft.com/office/drawing/2014/main" id="{B3E6CDC1-5576-612A-BEA8-908FD6137749}"/>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0080189-CFEE-8F94-937F-73B15A14D0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24D3100-93C4-F237-42AC-AD3E144742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7E7185BE-4812-435B-98AE-F0484F477A4C}" type="slidenum">
              <a:rPr lang="en-US" altLang="en-US" smtClean="0">
                <a:latin typeface="Times New Roman" panose="02020603050405020304" pitchFamily="18" charset="0"/>
                <a:ea typeface="MS PGothic" panose="020B0600070205080204" pitchFamily="34" charset="-128"/>
              </a:rPr>
              <a:pPr/>
              <a:t>19</a:t>
            </a:fld>
            <a:endParaRPr lang="en-US" altLang="en-US">
              <a:latin typeface="Times New Roman" panose="02020603050405020304" pitchFamily="18" charset="0"/>
              <a:ea typeface="MS PGothic" panose="020B0600070205080204" pitchFamily="34" charset="-128"/>
            </a:endParaRPr>
          </a:p>
        </p:txBody>
      </p:sp>
      <p:sp>
        <p:nvSpPr>
          <p:cNvPr id="36867" name="Rectangle 2">
            <a:extLst>
              <a:ext uri="{FF2B5EF4-FFF2-40B4-BE49-F238E27FC236}">
                <a16:creationId xmlns:a16="http://schemas.microsoft.com/office/drawing/2014/main" id="{E6DEE9D9-F018-AAC9-DA51-9A20EB08103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256DF23-8B88-8136-17B7-E23FB7CDB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96C0D8A-618D-A735-271E-FB2E6786C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50888" indent="-288925" defTabSz="939800">
              <a:defRPr>
                <a:solidFill>
                  <a:schemeClr val="tx1"/>
                </a:solidFill>
                <a:latin typeface="Calibri" panose="020F0502020204030204" pitchFamily="34" charset="0"/>
              </a:defRPr>
            </a:lvl2pPr>
            <a:lvl3pPr marL="1155700" indent="-230188" defTabSz="939800">
              <a:defRPr>
                <a:solidFill>
                  <a:schemeClr val="tx1"/>
                </a:solidFill>
                <a:latin typeface="Calibri" panose="020F0502020204030204" pitchFamily="34" charset="0"/>
              </a:defRPr>
            </a:lvl3pPr>
            <a:lvl4pPr marL="1617663" indent="-230188" defTabSz="939800">
              <a:defRPr>
                <a:solidFill>
                  <a:schemeClr val="tx1"/>
                </a:solidFill>
                <a:latin typeface="Calibri" panose="020F0502020204030204" pitchFamily="34" charset="0"/>
              </a:defRPr>
            </a:lvl4pPr>
            <a:lvl5pPr marL="2079625" indent="-230188" defTabSz="939800">
              <a:defRPr>
                <a:solidFill>
                  <a:schemeClr val="tx1"/>
                </a:solidFill>
                <a:latin typeface="Calibri" panose="020F0502020204030204" pitchFamily="34" charset="0"/>
              </a:defRPr>
            </a:lvl5pPr>
            <a:lvl6pPr marL="2536825" indent="-230188" defTabSz="939800" eaLnBrk="0" fontAlgn="base" hangingPunct="0">
              <a:spcBef>
                <a:spcPct val="0"/>
              </a:spcBef>
              <a:spcAft>
                <a:spcPct val="0"/>
              </a:spcAft>
              <a:defRPr>
                <a:solidFill>
                  <a:schemeClr val="tx1"/>
                </a:solidFill>
                <a:latin typeface="Calibri" panose="020F0502020204030204" pitchFamily="34" charset="0"/>
              </a:defRPr>
            </a:lvl6pPr>
            <a:lvl7pPr marL="2994025" indent="-230188" defTabSz="939800" eaLnBrk="0" fontAlgn="base" hangingPunct="0">
              <a:spcBef>
                <a:spcPct val="0"/>
              </a:spcBef>
              <a:spcAft>
                <a:spcPct val="0"/>
              </a:spcAft>
              <a:defRPr>
                <a:solidFill>
                  <a:schemeClr val="tx1"/>
                </a:solidFill>
                <a:latin typeface="Calibri" panose="020F0502020204030204" pitchFamily="34" charset="0"/>
              </a:defRPr>
            </a:lvl7pPr>
            <a:lvl8pPr marL="3451225" indent="-230188" defTabSz="939800" eaLnBrk="0" fontAlgn="base" hangingPunct="0">
              <a:spcBef>
                <a:spcPct val="0"/>
              </a:spcBef>
              <a:spcAft>
                <a:spcPct val="0"/>
              </a:spcAft>
              <a:defRPr>
                <a:solidFill>
                  <a:schemeClr val="tx1"/>
                </a:solidFill>
                <a:latin typeface="Calibri" panose="020F0502020204030204" pitchFamily="34" charset="0"/>
              </a:defRPr>
            </a:lvl8pPr>
            <a:lvl9pPr marL="3908425" indent="-230188" defTabSz="939800" eaLnBrk="0" fontAlgn="base" hangingPunct="0">
              <a:spcBef>
                <a:spcPct val="0"/>
              </a:spcBef>
              <a:spcAft>
                <a:spcPct val="0"/>
              </a:spcAft>
              <a:defRPr>
                <a:solidFill>
                  <a:schemeClr val="tx1"/>
                </a:solidFill>
                <a:latin typeface="Calibri" panose="020F0502020204030204" pitchFamily="34" charset="0"/>
              </a:defRPr>
            </a:lvl9pPr>
          </a:lstStyle>
          <a:p>
            <a:fld id="{C50B1467-D703-4CD4-B041-078CF265A6B1}" type="slidenum">
              <a:rPr lang="en-US" altLang="en-US" smtClean="0">
                <a:latin typeface="Helvetica" panose="020B0604020202020204" pitchFamily="34" charset="0"/>
                <a:ea typeface="MS PGothic" panose="020B0600070205080204" pitchFamily="34" charset="-128"/>
              </a:rPr>
              <a:pPr/>
              <a:t>21</a:t>
            </a:fld>
            <a:endParaRPr lang="en-US" altLang="en-US">
              <a:latin typeface="Helvetica" panose="020B0604020202020204" pitchFamily="34" charset="0"/>
              <a:ea typeface="MS PGothic" panose="020B0600070205080204" pitchFamily="34" charset="-128"/>
            </a:endParaRPr>
          </a:p>
        </p:txBody>
      </p:sp>
      <p:sp>
        <p:nvSpPr>
          <p:cNvPr id="41987" name="Rectangle 2">
            <a:extLst>
              <a:ext uri="{FF2B5EF4-FFF2-40B4-BE49-F238E27FC236}">
                <a16:creationId xmlns:a16="http://schemas.microsoft.com/office/drawing/2014/main" id="{8C75D60D-66F9-711C-7EAA-1A682CD7967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E08C7F4-EA71-B9C9-1D59-27BF2242A3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165F254-DC01-95FF-C02C-B1B8209E26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50888" indent="-288925" defTabSz="939800">
              <a:defRPr>
                <a:solidFill>
                  <a:schemeClr val="tx1"/>
                </a:solidFill>
                <a:latin typeface="Calibri" panose="020F0502020204030204" pitchFamily="34" charset="0"/>
              </a:defRPr>
            </a:lvl2pPr>
            <a:lvl3pPr marL="1155700" indent="-230188" defTabSz="939800">
              <a:defRPr>
                <a:solidFill>
                  <a:schemeClr val="tx1"/>
                </a:solidFill>
                <a:latin typeface="Calibri" panose="020F0502020204030204" pitchFamily="34" charset="0"/>
              </a:defRPr>
            </a:lvl3pPr>
            <a:lvl4pPr marL="1617663" indent="-230188" defTabSz="939800">
              <a:defRPr>
                <a:solidFill>
                  <a:schemeClr val="tx1"/>
                </a:solidFill>
                <a:latin typeface="Calibri" panose="020F0502020204030204" pitchFamily="34" charset="0"/>
              </a:defRPr>
            </a:lvl4pPr>
            <a:lvl5pPr marL="2079625" indent="-230188" defTabSz="939800">
              <a:defRPr>
                <a:solidFill>
                  <a:schemeClr val="tx1"/>
                </a:solidFill>
                <a:latin typeface="Calibri" panose="020F0502020204030204" pitchFamily="34" charset="0"/>
              </a:defRPr>
            </a:lvl5pPr>
            <a:lvl6pPr marL="2536825" indent="-230188" defTabSz="939800" eaLnBrk="0" fontAlgn="base" hangingPunct="0">
              <a:spcBef>
                <a:spcPct val="0"/>
              </a:spcBef>
              <a:spcAft>
                <a:spcPct val="0"/>
              </a:spcAft>
              <a:defRPr>
                <a:solidFill>
                  <a:schemeClr val="tx1"/>
                </a:solidFill>
                <a:latin typeface="Calibri" panose="020F0502020204030204" pitchFamily="34" charset="0"/>
              </a:defRPr>
            </a:lvl6pPr>
            <a:lvl7pPr marL="2994025" indent="-230188" defTabSz="939800" eaLnBrk="0" fontAlgn="base" hangingPunct="0">
              <a:spcBef>
                <a:spcPct val="0"/>
              </a:spcBef>
              <a:spcAft>
                <a:spcPct val="0"/>
              </a:spcAft>
              <a:defRPr>
                <a:solidFill>
                  <a:schemeClr val="tx1"/>
                </a:solidFill>
                <a:latin typeface="Calibri" panose="020F0502020204030204" pitchFamily="34" charset="0"/>
              </a:defRPr>
            </a:lvl7pPr>
            <a:lvl8pPr marL="3451225" indent="-230188" defTabSz="939800" eaLnBrk="0" fontAlgn="base" hangingPunct="0">
              <a:spcBef>
                <a:spcPct val="0"/>
              </a:spcBef>
              <a:spcAft>
                <a:spcPct val="0"/>
              </a:spcAft>
              <a:defRPr>
                <a:solidFill>
                  <a:schemeClr val="tx1"/>
                </a:solidFill>
                <a:latin typeface="Calibri" panose="020F0502020204030204" pitchFamily="34" charset="0"/>
              </a:defRPr>
            </a:lvl8pPr>
            <a:lvl9pPr marL="3908425" indent="-230188" defTabSz="939800" eaLnBrk="0" fontAlgn="base" hangingPunct="0">
              <a:spcBef>
                <a:spcPct val="0"/>
              </a:spcBef>
              <a:spcAft>
                <a:spcPct val="0"/>
              </a:spcAft>
              <a:defRPr>
                <a:solidFill>
                  <a:schemeClr val="tx1"/>
                </a:solidFill>
                <a:latin typeface="Calibri" panose="020F0502020204030204" pitchFamily="34" charset="0"/>
              </a:defRPr>
            </a:lvl9pPr>
          </a:lstStyle>
          <a:p>
            <a:fld id="{A193315A-7735-485D-B9DD-F92759D53D4C}" type="slidenum">
              <a:rPr lang="en-US" altLang="en-US" smtClean="0">
                <a:latin typeface="Helvetica" panose="020B0604020202020204" pitchFamily="34" charset="0"/>
                <a:ea typeface="MS PGothic" panose="020B0600070205080204" pitchFamily="34" charset="-128"/>
              </a:rPr>
              <a:pPr/>
              <a:t>23</a:t>
            </a:fld>
            <a:endParaRPr lang="en-US" altLang="en-US">
              <a:latin typeface="Helvetica" panose="020B0604020202020204" pitchFamily="34" charset="0"/>
              <a:ea typeface="MS PGothic" panose="020B0600070205080204" pitchFamily="34" charset="-128"/>
            </a:endParaRPr>
          </a:p>
        </p:txBody>
      </p:sp>
      <p:sp>
        <p:nvSpPr>
          <p:cNvPr id="45059" name="Rectangle 2">
            <a:extLst>
              <a:ext uri="{FF2B5EF4-FFF2-40B4-BE49-F238E27FC236}">
                <a16:creationId xmlns:a16="http://schemas.microsoft.com/office/drawing/2014/main" id="{7FAF4C44-D2C0-885E-4877-0560ED963AC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05FC698-2D3D-F6A3-E7CE-B00D24C5BC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2B981D7-A855-65CD-3926-39B5C16C1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2FC1C876-9865-4AED-9E40-21738EF2D12A}" type="slidenum">
              <a:rPr lang="en-US" altLang="en-US" smtClean="0">
                <a:latin typeface="Times New Roman" panose="02020603050405020304" pitchFamily="18" charset="0"/>
                <a:ea typeface="MS PGothic" panose="020B0600070205080204" pitchFamily="34" charset="-128"/>
              </a:rPr>
              <a:pPr/>
              <a:t>24</a:t>
            </a:fld>
            <a:endParaRPr lang="en-US" altLang="en-US">
              <a:latin typeface="Times New Roman" panose="02020603050405020304" pitchFamily="18" charset="0"/>
              <a:ea typeface="MS PGothic" panose="020B0600070205080204" pitchFamily="34" charset="-128"/>
            </a:endParaRPr>
          </a:p>
        </p:txBody>
      </p:sp>
      <p:sp>
        <p:nvSpPr>
          <p:cNvPr id="47107" name="Rectangle 2">
            <a:extLst>
              <a:ext uri="{FF2B5EF4-FFF2-40B4-BE49-F238E27FC236}">
                <a16:creationId xmlns:a16="http://schemas.microsoft.com/office/drawing/2014/main" id="{88804139-CF65-801D-8024-CEBDEC5A32F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97FECFC-F903-3BE2-EC88-CC0F497E2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F1CACB0-D5B2-21A1-9F8F-67B631D9C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AA07799B-8E07-4D74-B9C5-EC39C26DD574}" type="slidenum">
              <a:rPr lang="en-US" altLang="en-US" smtClean="0">
                <a:latin typeface="Times New Roman" panose="02020603050405020304" pitchFamily="18" charset="0"/>
                <a:ea typeface="MS PGothic" panose="020B0600070205080204" pitchFamily="34" charset="-128"/>
              </a:rPr>
              <a:pPr/>
              <a:t>25</a:t>
            </a:fld>
            <a:endParaRPr lang="en-US" altLang="en-US">
              <a:latin typeface="Times New Roman" panose="02020603050405020304" pitchFamily="18" charset="0"/>
              <a:ea typeface="MS PGothic" panose="020B0600070205080204" pitchFamily="34" charset="-128"/>
            </a:endParaRPr>
          </a:p>
        </p:txBody>
      </p:sp>
      <p:sp>
        <p:nvSpPr>
          <p:cNvPr id="49155" name="Rectangle 2">
            <a:extLst>
              <a:ext uri="{FF2B5EF4-FFF2-40B4-BE49-F238E27FC236}">
                <a16:creationId xmlns:a16="http://schemas.microsoft.com/office/drawing/2014/main" id="{F8766CBA-D8DD-C147-40EB-185582750D3E}"/>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2FAEF11-E130-9D43-9D4D-17E1C56AB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B8C8C62-EF45-09D6-196F-4E7B5154F8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6481E8DD-C316-483D-9648-6A4244A17935}" type="slidenum">
              <a:rPr lang="en-US" altLang="en-US" smtClean="0">
                <a:latin typeface="Times New Roman" panose="02020603050405020304" pitchFamily="18" charset="0"/>
                <a:ea typeface="MS PGothic" panose="020B0600070205080204" pitchFamily="34" charset="-128"/>
              </a:rPr>
              <a:pPr/>
              <a:t>26</a:t>
            </a:fld>
            <a:endParaRPr lang="en-US" altLang="en-US">
              <a:latin typeface="Times New Roman" panose="02020603050405020304" pitchFamily="18" charset="0"/>
              <a:ea typeface="MS PGothic" panose="020B0600070205080204" pitchFamily="34" charset="-128"/>
            </a:endParaRPr>
          </a:p>
        </p:txBody>
      </p:sp>
      <p:sp>
        <p:nvSpPr>
          <p:cNvPr id="51203" name="Rectangle 2">
            <a:extLst>
              <a:ext uri="{FF2B5EF4-FFF2-40B4-BE49-F238E27FC236}">
                <a16:creationId xmlns:a16="http://schemas.microsoft.com/office/drawing/2014/main" id="{E39137D2-3EAC-C084-1CC7-761D4CC9D589}"/>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52C1BFCE-C3A7-7E43-AA63-4D823D791D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384ABAA-09A2-ADA9-C538-018BBB2C8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696B345E-34E9-4A95-BDB6-52475EB12C42}" type="slidenum">
              <a:rPr lang="en-US" altLang="en-US" smtClean="0">
                <a:latin typeface="Times New Roman" panose="02020603050405020304" pitchFamily="18" charset="0"/>
                <a:ea typeface="MS PGothic" panose="020B0600070205080204" pitchFamily="34" charset="-128"/>
              </a:rPr>
              <a:pPr/>
              <a:t>28</a:t>
            </a:fld>
            <a:endParaRPr lang="en-US" altLang="en-US">
              <a:latin typeface="Times New Roman" panose="02020603050405020304" pitchFamily="18" charset="0"/>
              <a:ea typeface="MS PGothic" panose="020B0600070205080204" pitchFamily="34" charset="-128"/>
            </a:endParaRPr>
          </a:p>
        </p:txBody>
      </p:sp>
      <p:sp>
        <p:nvSpPr>
          <p:cNvPr id="54275" name="Rectangle 2">
            <a:extLst>
              <a:ext uri="{FF2B5EF4-FFF2-40B4-BE49-F238E27FC236}">
                <a16:creationId xmlns:a16="http://schemas.microsoft.com/office/drawing/2014/main" id="{63D76A77-2935-0DE1-60C1-EF4D24BC528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7F0C6DA-4F7C-3C29-17BF-A1412BD545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522D79C-E9E5-6922-6435-3E853F90AF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E2C5D361-CD41-432B-AA2D-2FBC8CAC0FC8}" type="slidenum">
              <a:rPr lang="en-US" altLang="en-US" smtClean="0">
                <a:latin typeface="Times New Roman" panose="02020603050405020304" pitchFamily="18" charset="0"/>
                <a:ea typeface="MS PGothic" panose="020B0600070205080204" pitchFamily="34" charset="-128"/>
              </a:rPr>
              <a:pPr/>
              <a:t>30</a:t>
            </a:fld>
            <a:endParaRPr lang="en-US" altLang="en-US">
              <a:latin typeface="Times New Roman" panose="02020603050405020304" pitchFamily="18" charset="0"/>
              <a:ea typeface="MS PGothic" panose="020B0600070205080204" pitchFamily="34" charset="-128"/>
            </a:endParaRPr>
          </a:p>
        </p:txBody>
      </p:sp>
      <p:sp>
        <p:nvSpPr>
          <p:cNvPr id="58371" name="Rectangle 2">
            <a:extLst>
              <a:ext uri="{FF2B5EF4-FFF2-40B4-BE49-F238E27FC236}">
                <a16:creationId xmlns:a16="http://schemas.microsoft.com/office/drawing/2014/main" id="{BF251404-0F12-5CA7-76B4-E7271C1DF3E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9933E58A-0C34-135A-FAA3-300738FC34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8F02D6C-0E16-C67B-601A-A9D6CC8338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043BA5A6-DAF3-4AD5-B15F-916355568504}" type="slidenum">
              <a:rPr lang="en-US" altLang="en-US" smtClean="0">
                <a:latin typeface="Times New Roman" panose="02020603050405020304" pitchFamily="18" charset="0"/>
                <a:ea typeface="MS PGothic" panose="020B0600070205080204" pitchFamily="34" charset="-128"/>
              </a:rPr>
              <a:pPr/>
              <a:t>32</a:t>
            </a:fld>
            <a:endParaRPr lang="en-US" altLang="en-US">
              <a:latin typeface="Times New Roman" panose="02020603050405020304" pitchFamily="18" charset="0"/>
              <a:ea typeface="MS PGothic" panose="020B0600070205080204" pitchFamily="34" charset="-128"/>
            </a:endParaRPr>
          </a:p>
        </p:txBody>
      </p:sp>
      <p:sp>
        <p:nvSpPr>
          <p:cNvPr id="61443" name="Rectangle 2">
            <a:extLst>
              <a:ext uri="{FF2B5EF4-FFF2-40B4-BE49-F238E27FC236}">
                <a16:creationId xmlns:a16="http://schemas.microsoft.com/office/drawing/2014/main" id="{C269F049-1858-23C8-CE3B-780A12AAA3C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683E470B-89BD-2ADD-4518-29FE72DBE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2C01DD6-A906-3D1A-54A2-56740B50150E}"/>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BEF0F0E8-B99E-2797-CF02-8B4D6F79A1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DD46D319-EBC3-8FA5-5887-1D49244CD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0D10E78D-EA37-4BB1-B142-3FC59646DBD9}"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6E8E1AF-B558-CE00-A7A4-1B96F3B260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1F4277C-8004-4DF7-9220-064F07556D42}" type="slidenum">
              <a:rPr lang="en-US" altLang="en-US" smtClean="0">
                <a:latin typeface="Times New Roman" panose="02020603050405020304" pitchFamily="18" charset="0"/>
                <a:ea typeface="MS PGothic" panose="020B0600070205080204" pitchFamily="34" charset="-128"/>
              </a:rPr>
              <a:pPr/>
              <a:t>33</a:t>
            </a:fld>
            <a:endParaRPr lang="en-US" altLang="en-US">
              <a:latin typeface="Times New Roman" panose="02020603050405020304" pitchFamily="18" charset="0"/>
              <a:ea typeface="MS PGothic" panose="020B0600070205080204" pitchFamily="34" charset="-128"/>
            </a:endParaRPr>
          </a:p>
        </p:txBody>
      </p:sp>
      <p:sp>
        <p:nvSpPr>
          <p:cNvPr id="63491" name="Rectangle 2">
            <a:extLst>
              <a:ext uri="{FF2B5EF4-FFF2-40B4-BE49-F238E27FC236}">
                <a16:creationId xmlns:a16="http://schemas.microsoft.com/office/drawing/2014/main" id="{E2100171-869D-B01E-D09D-23C8A5A13B0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0B1BD91-A29E-510F-E8E2-1AE78E65D0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BE8469E-50B6-9F6E-98D7-7782DA2C75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986E26C-57A3-4AD9-8F3E-6A5C1AB1F34C}" type="slidenum">
              <a:rPr lang="en-US" altLang="en-US" smtClean="0">
                <a:latin typeface="Times New Roman" panose="02020603050405020304" pitchFamily="18" charset="0"/>
                <a:ea typeface="MS PGothic" panose="020B0600070205080204" pitchFamily="34" charset="-128"/>
              </a:rPr>
              <a:pPr/>
              <a:t>34</a:t>
            </a:fld>
            <a:endParaRPr lang="en-US" altLang="en-US">
              <a:latin typeface="Times New Roman" panose="02020603050405020304" pitchFamily="18" charset="0"/>
              <a:ea typeface="MS PGothic" panose="020B0600070205080204" pitchFamily="34" charset="-128"/>
            </a:endParaRPr>
          </a:p>
        </p:txBody>
      </p:sp>
      <p:sp>
        <p:nvSpPr>
          <p:cNvPr id="65539" name="Rectangle 2">
            <a:extLst>
              <a:ext uri="{FF2B5EF4-FFF2-40B4-BE49-F238E27FC236}">
                <a16:creationId xmlns:a16="http://schemas.microsoft.com/office/drawing/2014/main" id="{78CFFB84-B763-3069-964F-7F8A5568F54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20F8FC5-995B-31A5-343A-DC2458B61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B704FC6-D9E9-0AEB-1CC8-BF3B411CBF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BD045CA0-AE72-4A0B-86B1-0C1E5CC052C9}" type="slidenum">
              <a:rPr lang="en-US" altLang="en-US" smtClean="0">
                <a:latin typeface="Times New Roman" panose="02020603050405020304" pitchFamily="18" charset="0"/>
                <a:ea typeface="MS PGothic" panose="020B0600070205080204" pitchFamily="34" charset="-128"/>
              </a:rPr>
              <a:pPr/>
              <a:t>35</a:t>
            </a:fld>
            <a:endParaRPr lang="en-US" altLang="en-US">
              <a:latin typeface="Times New Roman" panose="02020603050405020304" pitchFamily="18" charset="0"/>
              <a:ea typeface="MS PGothic" panose="020B0600070205080204" pitchFamily="34" charset="-128"/>
            </a:endParaRPr>
          </a:p>
        </p:txBody>
      </p:sp>
      <p:sp>
        <p:nvSpPr>
          <p:cNvPr id="67587" name="Rectangle 2">
            <a:extLst>
              <a:ext uri="{FF2B5EF4-FFF2-40B4-BE49-F238E27FC236}">
                <a16:creationId xmlns:a16="http://schemas.microsoft.com/office/drawing/2014/main" id="{B38AA016-42CC-1FE6-DC98-C2B850E785F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C69CDFF-736D-99D6-EF9E-0BE306097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BD7FA99-E7D4-BA09-9361-776D0FA504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220FE72F-2F5B-48A9-B43B-1EEDBEBFC62F}" type="slidenum">
              <a:rPr lang="en-US" altLang="en-US" smtClean="0">
                <a:latin typeface="Times New Roman" panose="02020603050405020304" pitchFamily="18" charset="0"/>
                <a:ea typeface="MS PGothic" panose="020B0600070205080204" pitchFamily="34" charset="-128"/>
              </a:rPr>
              <a:pPr/>
              <a:t>36</a:t>
            </a:fld>
            <a:endParaRPr lang="en-US" altLang="en-US">
              <a:latin typeface="Times New Roman" panose="02020603050405020304" pitchFamily="18" charset="0"/>
              <a:ea typeface="MS PGothic" panose="020B0600070205080204" pitchFamily="34" charset="-128"/>
            </a:endParaRPr>
          </a:p>
        </p:txBody>
      </p:sp>
      <p:sp>
        <p:nvSpPr>
          <p:cNvPr id="69635" name="Rectangle 2">
            <a:extLst>
              <a:ext uri="{FF2B5EF4-FFF2-40B4-BE49-F238E27FC236}">
                <a16:creationId xmlns:a16="http://schemas.microsoft.com/office/drawing/2014/main" id="{D797BD49-C4EE-1051-CB79-588FB07F986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A39B7B2-5438-C5AB-1B23-8AF34CC245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7AD110B-1755-C4C8-CE5B-95E7AEB97F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6D4B1D52-0EB1-4A08-93DB-381672D919FE}" type="slidenum">
              <a:rPr lang="en-US" altLang="en-US" smtClean="0">
                <a:latin typeface="Times New Roman" panose="02020603050405020304" pitchFamily="18" charset="0"/>
                <a:ea typeface="MS PGothic" panose="020B0600070205080204" pitchFamily="34" charset="-128"/>
              </a:rPr>
              <a:pPr/>
              <a:t>37</a:t>
            </a:fld>
            <a:endParaRPr lang="en-US" altLang="en-US">
              <a:latin typeface="Times New Roman" panose="02020603050405020304" pitchFamily="18" charset="0"/>
              <a:ea typeface="MS PGothic" panose="020B0600070205080204" pitchFamily="34" charset="-128"/>
            </a:endParaRPr>
          </a:p>
        </p:txBody>
      </p:sp>
      <p:sp>
        <p:nvSpPr>
          <p:cNvPr id="71683" name="Rectangle 2">
            <a:extLst>
              <a:ext uri="{FF2B5EF4-FFF2-40B4-BE49-F238E27FC236}">
                <a16:creationId xmlns:a16="http://schemas.microsoft.com/office/drawing/2014/main" id="{E44D0EE8-BE99-C89D-0125-2AF7C00FF72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CB5F62C1-ACFB-F3D3-2D45-05E86D7F7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CE00C96-C814-30BD-7B6A-4A9B7F7AB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7D264BBE-645B-4C67-8A1D-9A0397569EEA}" type="slidenum">
              <a:rPr lang="en-US" altLang="en-US" smtClean="0">
                <a:latin typeface="Times New Roman" panose="02020603050405020304" pitchFamily="18" charset="0"/>
                <a:ea typeface="MS PGothic" panose="020B0600070205080204" pitchFamily="34" charset="-128"/>
              </a:rPr>
              <a:pPr/>
              <a:t>38</a:t>
            </a:fld>
            <a:endParaRPr lang="en-US" altLang="en-US">
              <a:latin typeface="Times New Roman" panose="02020603050405020304" pitchFamily="18" charset="0"/>
              <a:ea typeface="MS PGothic" panose="020B0600070205080204" pitchFamily="34" charset="-128"/>
            </a:endParaRPr>
          </a:p>
        </p:txBody>
      </p:sp>
      <p:sp>
        <p:nvSpPr>
          <p:cNvPr id="73731" name="Rectangle 2">
            <a:extLst>
              <a:ext uri="{FF2B5EF4-FFF2-40B4-BE49-F238E27FC236}">
                <a16:creationId xmlns:a16="http://schemas.microsoft.com/office/drawing/2014/main" id="{08923F78-9603-CE75-ABC0-95CF3B194B1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A1AD4311-6DFD-B784-2176-D706E6E704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7DC42118-567E-2109-9D7D-BCA055B87B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A8083EC1-14E1-4FCA-98AF-B2D8F79050F0}" type="slidenum">
              <a:rPr lang="en-US" altLang="en-US" smtClean="0">
                <a:latin typeface="Times New Roman" panose="02020603050405020304" pitchFamily="18" charset="0"/>
                <a:ea typeface="MS PGothic" panose="020B0600070205080204" pitchFamily="34" charset="-128"/>
              </a:rPr>
              <a:pPr/>
              <a:t>39</a:t>
            </a:fld>
            <a:endParaRPr lang="en-US" altLang="en-US">
              <a:latin typeface="Times New Roman" panose="02020603050405020304" pitchFamily="18" charset="0"/>
              <a:ea typeface="MS PGothic" panose="020B0600070205080204" pitchFamily="34" charset="-128"/>
            </a:endParaRPr>
          </a:p>
        </p:txBody>
      </p:sp>
      <p:sp>
        <p:nvSpPr>
          <p:cNvPr id="75779" name="Rectangle 2">
            <a:extLst>
              <a:ext uri="{FF2B5EF4-FFF2-40B4-BE49-F238E27FC236}">
                <a16:creationId xmlns:a16="http://schemas.microsoft.com/office/drawing/2014/main" id="{FB69018C-DFAF-6490-87C3-50B031EA58B3}"/>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DDA680D-B646-3D47-E524-C48C71629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8750F7FD-D719-8774-E642-702138E962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B7665E2B-F477-4661-A031-C744739AA2AB}" type="slidenum">
              <a:rPr lang="en-US" altLang="en-US" smtClean="0">
                <a:latin typeface="Times New Roman" panose="02020603050405020304" pitchFamily="18" charset="0"/>
                <a:ea typeface="MS PGothic" panose="020B0600070205080204" pitchFamily="34" charset="-128"/>
              </a:rPr>
              <a:pPr/>
              <a:t>40</a:t>
            </a:fld>
            <a:endParaRPr lang="en-US" altLang="en-US">
              <a:latin typeface="Times New Roman" panose="02020603050405020304" pitchFamily="18" charset="0"/>
              <a:ea typeface="MS PGothic" panose="020B0600070205080204" pitchFamily="34" charset="-128"/>
            </a:endParaRPr>
          </a:p>
        </p:txBody>
      </p:sp>
      <p:sp>
        <p:nvSpPr>
          <p:cNvPr id="77827" name="Rectangle 2">
            <a:extLst>
              <a:ext uri="{FF2B5EF4-FFF2-40B4-BE49-F238E27FC236}">
                <a16:creationId xmlns:a16="http://schemas.microsoft.com/office/drawing/2014/main" id="{45131996-5E8E-B953-C608-E72F2E2EFFE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D3623B8-DBAE-1061-2155-F1638BB11D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1BAB4A4-8DC0-3874-DDE2-D753C9009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5A939FD-3DE3-4787-A3D3-97FF7305C351}" type="slidenum">
              <a:rPr lang="en-US" altLang="en-US" smtClean="0">
                <a:latin typeface="Times New Roman" panose="02020603050405020304" pitchFamily="18" charset="0"/>
                <a:ea typeface="MS PGothic" panose="020B0600070205080204" pitchFamily="34" charset="-128"/>
              </a:rPr>
              <a:pPr/>
              <a:t>41</a:t>
            </a:fld>
            <a:endParaRPr lang="en-US" altLang="en-US">
              <a:latin typeface="Times New Roman" panose="02020603050405020304" pitchFamily="18" charset="0"/>
              <a:ea typeface="MS PGothic" panose="020B0600070205080204" pitchFamily="34" charset="-128"/>
            </a:endParaRPr>
          </a:p>
        </p:txBody>
      </p:sp>
      <p:sp>
        <p:nvSpPr>
          <p:cNvPr id="79875" name="Rectangle 2">
            <a:extLst>
              <a:ext uri="{FF2B5EF4-FFF2-40B4-BE49-F238E27FC236}">
                <a16:creationId xmlns:a16="http://schemas.microsoft.com/office/drawing/2014/main" id="{B1ACBF43-B70F-DF21-7A5D-E7D378F19C7A}"/>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716609DB-2AAD-5289-05BD-7292EE14F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999AD83-EF10-FAAB-BFD6-346D26CBE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7F6E63FA-B53E-4DC1-BD78-301B7655A13D}" type="slidenum">
              <a:rPr lang="en-US" altLang="en-US" smtClean="0">
                <a:latin typeface="Times New Roman" panose="02020603050405020304" pitchFamily="18" charset="0"/>
                <a:ea typeface="MS PGothic" panose="020B0600070205080204" pitchFamily="34" charset="-128"/>
              </a:rPr>
              <a:pPr/>
              <a:t>42</a:t>
            </a:fld>
            <a:endParaRPr lang="en-US" altLang="en-US">
              <a:latin typeface="Times New Roman" panose="02020603050405020304" pitchFamily="18" charset="0"/>
              <a:ea typeface="MS PGothic" panose="020B0600070205080204" pitchFamily="34" charset="-128"/>
            </a:endParaRPr>
          </a:p>
        </p:txBody>
      </p:sp>
      <p:sp>
        <p:nvSpPr>
          <p:cNvPr id="81923" name="Rectangle 2">
            <a:extLst>
              <a:ext uri="{FF2B5EF4-FFF2-40B4-BE49-F238E27FC236}">
                <a16:creationId xmlns:a16="http://schemas.microsoft.com/office/drawing/2014/main" id="{BE3BA554-8AEB-AF61-CA8B-9B814DE98C0C}"/>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705A9EBC-0C71-54B4-3B32-2B81484AF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1197599-8E7D-104F-3F26-62ACDC1E3D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62FAD028-17E4-4417-A0FD-6E2DF4A8F396}" type="slidenum">
              <a:rPr lang="en-US" altLang="en-US" smtClean="0">
                <a:latin typeface="Times New Roman" panose="02020603050405020304" pitchFamily="18" charset="0"/>
                <a:ea typeface="MS PGothic" panose="020B0600070205080204" pitchFamily="34" charset="-128"/>
              </a:rPr>
              <a:pPr/>
              <a:t>7</a:t>
            </a:fld>
            <a:endParaRPr lang="en-US" altLang="en-US">
              <a:latin typeface="Times New Roman" panose="02020603050405020304" pitchFamily="18" charset="0"/>
              <a:ea typeface="MS PGothic" panose="020B0600070205080204" pitchFamily="34" charset="-128"/>
            </a:endParaRPr>
          </a:p>
        </p:txBody>
      </p:sp>
      <p:sp>
        <p:nvSpPr>
          <p:cNvPr id="15363" name="Rectangle 2">
            <a:extLst>
              <a:ext uri="{FF2B5EF4-FFF2-40B4-BE49-F238E27FC236}">
                <a16:creationId xmlns:a16="http://schemas.microsoft.com/office/drawing/2014/main" id="{6AAA0E0E-B3DD-883C-E18D-B44E5B6C4A4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31AF0A0-D294-B94C-1155-96E57377AA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FE7B96F-2368-68D5-C4BD-883358A88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A70A948-C3A5-4B8E-ABC1-AB86978B169E}" type="slidenum">
              <a:rPr lang="en-US" altLang="en-US" smtClean="0">
                <a:latin typeface="Times New Roman" panose="02020603050405020304" pitchFamily="18" charset="0"/>
                <a:ea typeface="MS PGothic" panose="020B0600070205080204" pitchFamily="34" charset="-128"/>
              </a:rPr>
              <a:pPr/>
              <a:t>43</a:t>
            </a:fld>
            <a:endParaRPr lang="en-US" altLang="en-US">
              <a:latin typeface="Times New Roman" panose="02020603050405020304" pitchFamily="18" charset="0"/>
              <a:ea typeface="MS PGothic" panose="020B0600070205080204" pitchFamily="34" charset="-128"/>
            </a:endParaRPr>
          </a:p>
        </p:txBody>
      </p:sp>
      <p:sp>
        <p:nvSpPr>
          <p:cNvPr id="83971" name="Rectangle 2">
            <a:extLst>
              <a:ext uri="{FF2B5EF4-FFF2-40B4-BE49-F238E27FC236}">
                <a16:creationId xmlns:a16="http://schemas.microsoft.com/office/drawing/2014/main" id="{40379351-A191-BCE8-8C81-F513ED0639D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90F82DED-E95A-472F-4507-B853F81BAD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1EFCA35-4714-5C77-D73A-E4B7DE83DA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345AD2DF-E538-4D4C-AFFC-52CDC4DC019F}" type="slidenum">
              <a:rPr lang="en-US" altLang="en-US" smtClean="0">
                <a:latin typeface="Times New Roman" panose="02020603050405020304" pitchFamily="18" charset="0"/>
                <a:ea typeface="MS PGothic" panose="020B0600070205080204" pitchFamily="34" charset="-128"/>
              </a:rPr>
              <a:pPr/>
              <a:t>44</a:t>
            </a:fld>
            <a:endParaRPr lang="en-US" altLang="en-US">
              <a:latin typeface="Times New Roman" panose="02020603050405020304" pitchFamily="18" charset="0"/>
              <a:ea typeface="MS PGothic" panose="020B0600070205080204" pitchFamily="34" charset="-128"/>
            </a:endParaRPr>
          </a:p>
        </p:txBody>
      </p:sp>
      <p:sp>
        <p:nvSpPr>
          <p:cNvPr id="86019" name="Rectangle 2">
            <a:extLst>
              <a:ext uri="{FF2B5EF4-FFF2-40B4-BE49-F238E27FC236}">
                <a16:creationId xmlns:a16="http://schemas.microsoft.com/office/drawing/2014/main" id="{0D257FEA-773F-0CBA-BEF0-B63A8EE13A58}"/>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7AA8162C-FA22-1E47-A3DC-161DA545A9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25C1B70-6E04-6648-B4D4-2E19EF4E34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C16AF054-9077-4967-BE23-E0E3EE07399B}" type="slidenum">
              <a:rPr lang="en-US" altLang="en-US" smtClean="0">
                <a:latin typeface="Times New Roman" panose="02020603050405020304" pitchFamily="18" charset="0"/>
                <a:ea typeface="MS PGothic" panose="020B0600070205080204" pitchFamily="34" charset="-128"/>
              </a:rPr>
              <a:pPr/>
              <a:t>45</a:t>
            </a:fld>
            <a:endParaRPr lang="en-US" altLang="en-US">
              <a:latin typeface="Times New Roman" panose="02020603050405020304" pitchFamily="18" charset="0"/>
              <a:ea typeface="MS PGothic" panose="020B0600070205080204" pitchFamily="34" charset="-128"/>
            </a:endParaRPr>
          </a:p>
        </p:txBody>
      </p:sp>
      <p:sp>
        <p:nvSpPr>
          <p:cNvPr id="88067" name="Rectangle 2">
            <a:extLst>
              <a:ext uri="{FF2B5EF4-FFF2-40B4-BE49-F238E27FC236}">
                <a16:creationId xmlns:a16="http://schemas.microsoft.com/office/drawing/2014/main" id="{B77EBC47-DEE0-D78C-5183-5D2E2F7BA00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B55DD60E-98F6-EC1D-3E49-99238C4DD4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044BD32-F1E8-526A-FF26-003FF4AC7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C23908B5-5B39-4C8E-A5E3-FBFDCDE5DAA7}" type="slidenum">
              <a:rPr lang="en-US" altLang="en-US" smtClean="0">
                <a:latin typeface="Times New Roman" panose="02020603050405020304" pitchFamily="18" charset="0"/>
                <a:ea typeface="MS PGothic" panose="020B0600070205080204" pitchFamily="34" charset="-128"/>
              </a:rPr>
              <a:pPr/>
              <a:t>46</a:t>
            </a:fld>
            <a:endParaRPr lang="en-US" altLang="en-US">
              <a:latin typeface="Times New Roman" panose="02020603050405020304" pitchFamily="18" charset="0"/>
              <a:ea typeface="MS PGothic" panose="020B0600070205080204" pitchFamily="34" charset="-128"/>
            </a:endParaRPr>
          </a:p>
        </p:txBody>
      </p:sp>
      <p:sp>
        <p:nvSpPr>
          <p:cNvPr id="90115" name="Rectangle 2">
            <a:extLst>
              <a:ext uri="{FF2B5EF4-FFF2-40B4-BE49-F238E27FC236}">
                <a16:creationId xmlns:a16="http://schemas.microsoft.com/office/drawing/2014/main" id="{9E3A7BC8-81EE-A187-D459-C9A3405CC1F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426988B9-B61A-F5B9-A0F5-053FCCE4AC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405B39C-0C0F-094F-326F-2BFE2D7747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E33D5159-8C43-436A-BAB2-4E87420696B4}" type="slidenum">
              <a:rPr lang="en-US" altLang="en-US" smtClean="0">
                <a:latin typeface="Times New Roman" panose="02020603050405020304" pitchFamily="18" charset="0"/>
                <a:ea typeface="MS PGothic" panose="020B0600070205080204" pitchFamily="34" charset="-128"/>
              </a:rPr>
              <a:pPr/>
              <a:t>47</a:t>
            </a:fld>
            <a:endParaRPr lang="en-US" altLang="en-US">
              <a:latin typeface="Times New Roman" panose="02020603050405020304" pitchFamily="18" charset="0"/>
              <a:ea typeface="MS PGothic" panose="020B0600070205080204" pitchFamily="34" charset="-128"/>
            </a:endParaRPr>
          </a:p>
        </p:txBody>
      </p:sp>
      <p:sp>
        <p:nvSpPr>
          <p:cNvPr id="92163" name="Rectangle 2">
            <a:extLst>
              <a:ext uri="{FF2B5EF4-FFF2-40B4-BE49-F238E27FC236}">
                <a16:creationId xmlns:a16="http://schemas.microsoft.com/office/drawing/2014/main" id="{53655B49-5DAE-55A4-C082-ED11E6026EF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09DC0F6B-3CCC-DF58-D590-89CD72DC9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3EEA372-91E9-7DE3-99C2-034CE9AC95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14B6CCDC-8B39-40C0-B653-141D68828CCB}" type="slidenum">
              <a:rPr lang="en-US" altLang="en-US" smtClean="0">
                <a:latin typeface="Times New Roman" panose="02020603050405020304" pitchFamily="18" charset="0"/>
                <a:ea typeface="MS PGothic" panose="020B0600070205080204" pitchFamily="34" charset="-128"/>
              </a:rPr>
              <a:pPr/>
              <a:t>48</a:t>
            </a:fld>
            <a:endParaRPr lang="en-US" altLang="en-US">
              <a:latin typeface="Times New Roman" panose="02020603050405020304" pitchFamily="18" charset="0"/>
              <a:ea typeface="MS PGothic" panose="020B0600070205080204" pitchFamily="34" charset="-128"/>
            </a:endParaRPr>
          </a:p>
        </p:txBody>
      </p:sp>
      <p:sp>
        <p:nvSpPr>
          <p:cNvPr id="94211" name="Rectangle 2">
            <a:extLst>
              <a:ext uri="{FF2B5EF4-FFF2-40B4-BE49-F238E27FC236}">
                <a16:creationId xmlns:a16="http://schemas.microsoft.com/office/drawing/2014/main" id="{BA7BA358-A264-F4EA-ED73-2257D74F0AC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97A32BA-8099-86B7-AD40-10F275C32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90B2101-6B5A-5F6F-6ED4-BA51AEC5B6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59822461-A21E-4F9A-9A55-3B6086A307DC}" type="slidenum">
              <a:rPr lang="en-US" altLang="en-US" smtClean="0">
                <a:latin typeface="Times New Roman" panose="02020603050405020304" pitchFamily="18" charset="0"/>
                <a:ea typeface="MS PGothic" panose="020B0600070205080204" pitchFamily="34" charset="-128"/>
              </a:rPr>
              <a:pPr/>
              <a:t>49</a:t>
            </a:fld>
            <a:endParaRPr lang="en-US" altLang="en-US">
              <a:latin typeface="Times New Roman" panose="02020603050405020304" pitchFamily="18" charset="0"/>
              <a:ea typeface="MS PGothic" panose="020B0600070205080204" pitchFamily="34" charset="-128"/>
            </a:endParaRPr>
          </a:p>
        </p:txBody>
      </p:sp>
      <p:sp>
        <p:nvSpPr>
          <p:cNvPr id="96259" name="Rectangle 2">
            <a:extLst>
              <a:ext uri="{FF2B5EF4-FFF2-40B4-BE49-F238E27FC236}">
                <a16:creationId xmlns:a16="http://schemas.microsoft.com/office/drawing/2014/main" id="{C69ABC72-8233-8439-BE99-65977FE41F39}"/>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11B5D059-8F5E-42F3-D2C2-70AB86160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0DB7C764-0243-EC4C-FF1A-E84C216D7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A27793D4-40F1-4397-BC8C-DC171C24615F}" type="slidenum">
              <a:rPr lang="en-US" altLang="en-US" smtClean="0">
                <a:latin typeface="Times New Roman" panose="02020603050405020304" pitchFamily="18" charset="0"/>
                <a:ea typeface="MS PGothic" panose="020B0600070205080204" pitchFamily="34" charset="-128"/>
              </a:rPr>
              <a:pPr/>
              <a:t>50</a:t>
            </a:fld>
            <a:endParaRPr lang="en-US" altLang="en-US">
              <a:latin typeface="Times New Roman" panose="02020603050405020304" pitchFamily="18" charset="0"/>
              <a:ea typeface="MS PGothic" panose="020B0600070205080204" pitchFamily="34" charset="-128"/>
            </a:endParaRPr>
          </a:p>
        </p:txBody>
      </p:sp>
      <p:sp>
        <p:nvSpPr>
          <p:cNvPr id="98307" name="Rectangle 2">
            <a:extLst>
              <a:ext uri="{FF2B5EF4-FFF2-40B4-BE49-F238E27FC236}">
                <a16:creationId xmlns:a16="http://schemas.microsoft.com/office/drawing/2014/main" id="{8310CDD1-DD33-D124-0EE7-0A501D17DF4C}"/>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9730AAFD-F54B-63EF-D3A5-51207653E1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419ED40-F212-7E31-ED15-5CD78D010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B6673BC7-E9A9-49C4-95EC-36BED3A98990}" type="slidenum">
              <a:rPr lang="en-US" altLang="en-US" smtClean="0">
                <a:latin typeface="Times New Roman" panose="02020603050405020304" pitchFamily="18" charset="0"/>
                <a:ea typeface="MS PGothic" panose="020B0600070205080204" pitchFamily="34" charset="-128"/>
              </a:rPr>
              <a:pPr/>
              <a:t>51</a:t>
            </a:fld>
            <a:endParaRPr lang="en-US" altLang="en-US">
              <a:latin typeface="Times New Roman" panose="02020603050405020304" pitchFamily="18" charset="0"/>
              <a:ea typeface="MS PGothic" panose="020B0600070205080204" pitchFamily="34" charset="-128"/>
            </a:endParaRPr>
          </a:p>
        </p:txBody>
      </p:sp>
      <p:sp>
        <p:nvSpPr>
          <p:cNvPr id="100355" name="Rectangle 2">
            <a:extLst>
              <a:ext uri="{FF2B5EF4-FFF2-40B4-BE49-F238E27FC236}">
                <a16:creationId xmlns:a16="http://schemas.microsoft.com/office/drawing/2014/main" id="{75B3F54A-9EC1-24EB-74A3-831079ED5CD9}"/>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A1D48B66-2FC6-D863-96B1-9294E6597C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B975426-1233-8908-F4C6-3E8DF10AB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94C76B34-8818-4E26-A911-E734F3DE5966}" type="slidenum">
              <a:rPr lang="en-US" altLang="en-US" smtClean="0">
                <a:latin typeface="Times New Roman" panose="02020603050405020304" pitchFamily="18" charset="0"/>
                <a:ea typeface="MS PGothic" panose="020B0600070205080204" pitchFamily="34" charset="-128"/>
              </a:rPr>
              <a:pPr/>
              <a:t>52</a:t>
            </a:fld>
            <a:endParaRPr lang="en-US" altLang="en-US">
              <a:latin typeface="Times New Roman" panose="02020603050405020304" pitchFamily="18" charset="0"/>
              <a:ea typeface="MS PGothic" panose="020B0600070205080204" pitchFamily="34" charset="-128"/>
            </a:endParaRPr>
          </a:p>
        </p:txBody>
      </p:sp>
      <p:sp>
        <p:nvSpPr>
          <p:cNvPr id="102403" name="Rectangle 2">
            <a:extLst>
              <a:ext uri="{FF2B5EF4-FFF2-40B4-BE49-F238E27FC236}">
                <a16:creationId xmlns:a16="http://schemas.microsoft.com/office/drawing/2014/main" id="{74315E3F-2FFA-63B9-A339-37B08A542FC6}"/>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BC4698E7-41C9-CA0A-A1F1-38E9CD83B8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59544DB-098D-31DC-1811-4790572752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61C5A7F-545C-4FBE-AACB-B814E86FC4AA}" type="slidenum">
              <a:rPr lang="en-US" altLang="en-US" smtClean="0">
                <a:latin typeface="Times New Roman" panose="02020603050405020304" pitchFamily="18" charset="0"/>
                <a:ea typeface="MS PGothic" panose="020B0600070205080204" pitchFamily="34" charset="-128"/>
              </a:rPr>
              <a:pPr/>
              <a:t>9</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1043D66C-B092-4D86-934D-DB99500C269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FDBE126B-2F7F-3B1B-519D-53AF4041C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E467C9C-471D-9D83-3EE7-5C85FE60F4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39FF60-A058-47E8-AEDC-36700E0641AF}" type="slidenum">
              <a:rPr lang="en-AU" altLang="en-US">
                <a:latin typeface="Calibri" panose="020F0502020204030204" pitchFamily="34" charset="0"/>
              </a:rPr>
              <a:pPr/>
              <a:t>53</a:t>
            </a:fld>
            <a:endParaRPr lang="en-AU" altLang="en-US">
              <a:latin typeface="Calibri" panose="020F0502020204030204" pitchFamily="34" charset="0"/>
            </a:endParaRPr>
          </a:p>
        </p:txBody>
      </p:sp>
      <p:sp>
        <p:nvSpPr>
          <p:cNvPr id="39939" name="Rectangle 2">
            <a:extLst>
              <a:ext uri="{FF2B5EF4-FFF2-40B4-BE49-F238E27FC236}">
                <a16:creationId xmlns:a16="http://schemas.microsoft.com/office/drawing/2014/main" id="{BD931DDD-1D67-C1C8-1728-C1E6EE112598}"/>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F12BB9E5-4933-2983-3159-CF2EFD90C5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0DED32A-A470-3A9B-6321-3495FB6E98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8BE856-2E59-4458-B8DF-DDEFCC35BBD8}" type="slidenum">
              <a:rPr lang="en-AU" altLang="en-US">
                <a:latin typeface="Calibri" panose="020F0502020204030204" pitchFamily="34" charset="0"/>
              </a:rPr>
              <a:pPr/>
              <a:t>54</a:t>
            </a:fld>
            <a:endParaRPr lang="en-AU" altLang="en-US">
              <a:latin typeface="Calibri" panose="020F0502020204030204" pitchFamily="34" charset="0"/>
            </a:endParaRPr>
          </a:p>
        </p:txBody>
      </p:sp>
      <p:sp>
        <p:nvSpPr>
          <p:cNvPr id="40963" name="Rectangle 2">
            <a:extLst>
              <a:ext uri="{FF2B5EF4-FFF2-40B4-BE49-F238E27FC236}">
                <a16:creationId xmlns:a16="http://schemas.microsoft.com/office/drawing/2014/main" id="{51C5EC67-AE01-C29C-5721-DD18221BCA84}"/>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DECA9065-0601-9552-F2CF-B1E1DC475B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9A01BC8-0D05-343B-E62E-EBA1D361DB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9FB6EC-C942-4890-A448-AF670D68EF8D}" type="slidenum">
              <a:rPr lang="en-AU" altLang="en-US">
                <a:latin typeface="Calibri" panose="020F0502020204030204" pitchFamily="34" charset="0"/>
              </a:rPr>
              <a:pPr/>
              <a:t>55</a:t>
            </a:fld>
            <a:endParaRPr lang="en-AU" altLang="en-US">
              <a:latin typeface="Calibri" panose="020F0502020204030204" pitchFamily="34" charset="0"/>
            </a:endParaRPr>
          </a:p>
        </p:txBody>
      </p:sp>
      <p:sp>
        <p:nvSpPr>
          <p:cNvPr id="41987" name="Rectangle 2">
            <a:extLst>
              <a:ext uri="{FF2B5EF4-FFF2-40B4-BE49-F238E27FC236}">
                <a16:creationId xmlns:a16="http://schemas.microsoft.com/office/drawing/2014/main" id="{C87CDA57-CF8C-8193-2DBA-579C1BA754C7}"/>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BED82AA2-501D-3994-451B-81D0ECFB1B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0DAB279-FF48-D2C1-36EE-6481C066F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1AAC99D6-B87D-4008-9D07-9670748716BB}" type="slidenum">
              <a:rPr lang="en-US" altLang="en-US" smtClean="0">
                <a:latin typeface="Times New Roman" panose="02020603050405020304" pitchFamily="18" charset="0"/>
                <a:ea typeface="MS PGothic" panose="020B0600070205080204" pitchFamily="34" charset="-128"/>
              </a:rPr>
              <a:pPr/>
              <a:t>75</a:t>
            </a:fld>
            <a:endParaRPr lang="en-US" altLang="en-US">
              <a:latin typeface="Times New Roman" panose="02020603050405020304" pitchFamily="18" charset="0"/>
              <a:ea typeface="MS PGothic" panose="020B0600070205080204" pitchFamily="34" charset="-128"/>
            </a:endParaRPr>
          </a:p>
        </p:txBody>
      </p:sp>
      <p:sp>
        <p:nvSpPr>
          <p:cNvPr id="104451" name="Rectangle 2">
            <a:extLst>
              <a:ext uri="{FF2B5EF4-FFF2-40B4-BE49-F238E27FC236}">
                <a16:creationId xmlns:a16="http://schemas.microsoft.com/office/drawing/2014/main" id="{4EA6AA10-3A3A-13C0-092E-D0070C61EFE4}"/>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9BCE88E0-2C57-62BB-D0E6-B0233069F3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6677CC1-3203-0B6B-3D79-0BFE79F2B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2117538E-5887-4696-ADC5-4414E04EAE92}" type="slidenum">
              <a:rPr lang="en-US" altLang="en-US" smtClean="0">
                <a:latin typeface="Times New Roman" panose="02020603050405020304" pitchFamily="18" charset="0"/>
                <a:ea typeface="MS PGothic" panose="020B0600070205080204" pitchFamily="34" charset="-128"/>
              </a:rPr>
              <a:pPr/>
              <a:t>76</a:t>
            </a:fld>
            <a:endParaRPr lang="en-US" altLang="en-US">
              <a:latin typeface="Times New Roman" panose="02020603050405020304" pitchFamily="18" charset="0"/>
              <a:ea typeface="MS PGothic" panose="020B0600070205080204" pitchFamily="34" charset="-128"/>
            </a:endParaRPr>
          </a:p>
        </p:txBody>
      </p:sp>
      <p:sp>
        <p:nvSpPr>
          <p:cNvPr id="106499" name="Rectangle 2">
            <a:extLst>
              <a:ext uri="{FF2B5EF4-FFF2-40B4-BE49-F238E27FC236}">
                <a16:creationId xmlns:a16="http://schemas.microsoft.com/office/drawing/2014/main" id="{E4657DF8-3715-296D-51AF-0238A7814971}"/>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317A44F2-0D69-B570-F816-75C2C350F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7D17B7B-28E7-745D-CE4B-9062E0C07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7B597FA9-D909-4590-97A4-2EBC3660D33F}" type="slidenum">
              <a:rPr lang="en-US" altLang="en-US" smtClean="0">
                <a:latin typeface="Times New Roman" panose="02020603050405020304" pitchFamily="18" charset="0"/>
                <a:ea typeface="MS PGothic" panose="020B0600070205080204" pitchFamily="34" charset="-128"/>
              </a:rPr>
              <a:pPr/>
              <a:t>77</a:t>
            </a:fld>
            <a:endParaRPr lang="en-US" altLang="en-US">
              <a:latin typeface="Times New Roman" panose="02020603050405020304" pitchFamily="18" charset="0"/>
              <a:ea typeface="MS PGothic" panose="020B0600070205080204" pitchFamily="34" charset="-128"/>
            </a:endParaRPr>
          </a:p>
        </p:txBody>
      </p:sp>
      <p:sp>
        <p:nvSpPr>
          <p:cNvPr id="108547" name="Rectangle 2">
            <a:extLst>
              <a:ext uri="{FF2B5EF4-FFF2-40B4-BE49-F238E27FC236}">
                <a16:creationId xmlns:a16="http://schemas.microsoft.com/office/drawing/2014/main" id="{68603AD7-B2E1-47E7-857A-0C2B5D5A8460}"/>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3F17CE7-DBE0-01E1-0E0F-57985C563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2E02477-69CA-DE8E-0806-01702B7B4B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E844777B-1190-468E-8B3F-9C696E6B3DAB}" type="slidenum">
              <a:rPr lang="en-US" altLang="en-US" smtClean="0">
                <a:latin typeface="Times New Roman" panose="02020603050405020304" pitchFamily="18" charset="0"/>
                <a:ea typeface="MS PGothic" panose="020B0600070205080204" pitchFamily="34" charset="-128"/>
              </a:rPr>
              <a:pPr/>
              <a:t>78</a:t>
            </a:fld>
            <a:endParaRPr lang="en-US" altLang="en-US">
              <a:latin typeface="Times New Roman" panose="02020603050405020304" pitchFamily="18" charset="0"/>
              <a:ea typeface="MS PGothic" panose="020B0600070205080204" pitchFamily="34" charset="-128"/>
            </a:endParaRPr>
          </a:p>
        </p:txBody>
      </p:sp>
      <p:sp>
        <p:nvSpPr>
          <p:cNvPr id="110595" name="Rectangle 2">
            <a:extLst>
              <a:ext uri="{FF2B5EF4-FFF2-40B4-BE49-F238E27FC236}">
                <a16:creationId xmlns:a16="http://schemas.microsoft.com/office/drawing/2014/main" id="{4124CCE0-65F3-7559-AA0F-A574DCA3CB89}"/>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3F5B9DCC-6E5B-AAE3-4058-AF28C7DC7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9FADBF2-7C7C-2A5E-41FE-0B03D68EDC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83E3C786-5E60-42F2-9FDC-1C8A51078826}" type="slidenum">
              <a:rPr lang="en-US" altLang="en-US" smtClean="0">
                <a:latin typeface="Times New Roman" panose="02020603050405020304" pitchFamily="18" charset="0"/>
                <a:ea typeface="MS PGothic" panose="020B0600070205080204" pitchFamily="34" charset="-128"/>
              </a:rPr>
              <a:pPr/>
              <a:t>12</a:t>
            </a:fld>
            <a:endParaRPr lang="en-US" altLang="en-US">
              <a:latin typeface="Times New Roman" panose="02020603050405020304" pitchFamily="18" charset="0"/>
              <a:ea typeface="MS PGothic" panose="020B0600070205080204" pitchFamily="34" charset="-128"/>
            </a:endParaRPr>
          </a:p>
        </p:txBody>
      </p:sp>
      <p:sp>
        <p:nvSpPr>
          <p:cNvPr id="23555" name="Rectangle 2">
            <a:extLst>
              <a:ext uri="{FF2B5EF4-FFF2-40B4-BE49-F238E27FC236}">
                <a16:creationId xmlns:a16="http://schemas.microsoft.com/office/drawing/2014/main" id="{D4157AF3-CF84-4138-9895-A30C0713BA8F}"/>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406725F-541F-857C-4721-1D6DD45A53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EC5E7E5-78A5-7B2A-C3DE-76D3D59AB8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eaLnBrk="0" fontAlgn="base" hangingPunct="0">
              <a:spcBef>
                <a:spcPct val="0"/>
              </a:spcBef>
              <a:spcAft>
                <a:spcPct val="0"/>
              </a:spcAft>
              <a:defRPr>
                <a:solidFill>
                  <a:schemeClr val="tx1"/>
                </a:solidFill>
                <a:latin typeface="Calibri" panose="020F0502020204030204" pitchFamily="34" charset="0"/>
              </a:defRPr>
            </a:lvl6pPr>
            <a:lvl7pPr marL="2971800" indent="-228600" defTabSz="923925" eaLnBrk="0" fontAlgn="base" hangingPunct="0">
              <a:spcBef>
                <a:spcPct val="0"/>
              </a:spcBef>
              <a:spcAft>
                <a:spcPct val="0"/>
              </a:spcAft>
              <a:defRPr>
                <a:solidFill>
                  <a:schemeClr val="tx1"/>
                </a:solidFill>
                <a:latin typeface="Calibri" panose="020F0502020204030204" pitchFamily="34" charset="0"/>
              </a:defRPr>
            </a:lvl7pPr>
            <a:lvl8pPr marL="3429000" indent="-228600" defTabSz="923925" eaLnBrk="0" fontAlgn="base" hangingPunct="0">
              <a:spcBef>
                <a:spcPct val="0"/>
              </a:spcBef>
              <a:spcAft>
                <a:spcPct val="0"/>
              </a:spcAft>
              <a:defRPr>
                <a:solidFill>
                  <a:schemeClr val="tx1"/>
                </a:solidFill>
                <a:latin typeface="Calibri" panose="020F0502020204030204" pitchFamily="34" charset="0"/>
              </a:defRPr>
            </a:lvl8pPr>
            <a:lvl9pPr marL="3886200" indent="-228600" defTabSz="923925" eaLnBrk="0" fontAlgn="base" hangingPunct="0">
              <a:spcBef>
                <a:spcPct val="0"/>
              </a:spcBef>
              <a:spcAft>
                <a:spcPct val="0"/>
              </a:spcAft>
              <a:defRPr>
                <a:solidFill>
                  <a:schemeClr val="tx1"/>
                </a:solidFill>
                <a:latin typeface="Calibri" panose="020F0502020204030204" pitchFamily="34" charset="0"/>
              </a:defRPr>
            </a:lvl9pPr>
          </a:lstStyle>
          <a:p>
            <a:fld id="{09B379FF-0FAC-4CCC-B580-759D33D216EA}" type="slidenum">
              <a:rPr lang="en-US" altLang="en-US" smtClean="0">
                <a:latin typeface="Times New Roman" panose="02020603050405020304" pitchFamily="18" charset="0"/>
                <a:ea typeface="MS PGothic" panose="020B0600070205080204" pitchFamily="34" charset="-128"/>
              </a:rPr>
              <a:pPr/>
              <a:t>13</a:t>
            </a:fld>
            <a:endParaRPr lang="en-US" altLang="en-US">
              <a:latin typeface="Times New Roman" panose="02020603050405020304" pitchFamily="18" charset="0"/>
              <a:ea typeface="MS PGothic" panose="020B0600070205080204" pitchFamily="34" charset="-128"/>
            </a:endParaRPr>
          </a:p>
        </p:txBody>
      </p:sp>
      <p:sp>
        <p:nvSpPr>
          <p:cNvPr id="25603" name="Rectangle 2">
            <a:extLst>
              <a:ext uri="{FF2B5EF4-FFF2-40B4-BE49-F238E27FC236}">
                <a16:creationId xmlns:a16="http://schemas.microsoft.com/office/drawing/2014/main" id="{0FA9855E-7D69-B22A-C82F-1CA28EE4815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39F8C7D-8D36-9DFE-4E59-07CB2CFCA2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8B0342A-06D9-9BC5-9F36-E7C0A843DB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9D3D58B3-0DE3-4AB0-8D60-3341F917461D}" type="slidenum">
              <a:rPr lang="en-US" altLang="en-US" smtClean="0">
                <a:latin typeface="Times New Roman" panose="02020603050405020304" pitchFamily="18" charset="0"/>
                <a:ea typeface="MS PGothic" panose="020B0600070205080204" pitchFamily="34" charset="-128"/>
              </a:rPr>
              <a:pPr/>
              <a:t>14</a:t>
            </a:fld>
            <a:endParaRPr lang="en-US" altLang="en-US">
              <a:latin typeface="Times New Roman" panose="02020603050405020304" pitchFamily="18" charset="0"/>
              <a:ea typeface="MS PGothic" panose="020B0600070205080204" pitchFamily="34" charset="-128"/>
            </a:endParaRPr>
          </a:p>
        </p:txBody>
      </p:sp>
      <p:sp>
        <p:nvSpPr>
          <p:cNvPr id="27651" name="Rectangle 2">
            <a:extLst>
              <a:ext uri="{FF2B5EF4-FFF2-40B4-BE49-F238E27FC236}">
                <a16:creationId xmlns:a16="http://schemas.microsoft.com/office/drawing/2014/main" id="{7A385F80-F4BC-0C03-AECF-B4C44059F6B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84B404E-2FF0-517F-0F7F-CDEDD3352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DC3320F-0324-54B9-94F0-7A5F48E226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070A1568-A9B6-4A34-9EC0-F8F8BD7CFF2A}" type="slidenum">
              <a:rPr lang="en-US" altLang="en-US" smtClean="0">
                <a:latin typeface="Times New Roman" panose="02020603050405020304" pitchFamily="18" charset="0"/>
                <a:ea typeface="MS PGothic" panose="020B0600070205080204" pitchFamily="34" charset="-128"/>
              </a:rPr>
              <a:pPr/>
              <a:t>15</a:t>
            </a:fld>
            <a:endParaRPr lang="en-US" altLang="en-US">
              <a:latin typeface="Times New Roman" panose="02020603050405020304" pitchFamily="18" charset="0"/>
              <a:ea typeface="MS PGothic" panose="020B0600070205080204" pitchFamily="34" charset="-128"/>
            </a:endParaRPr>
          </a:p>
        </p:txBody>
      </p:sp>
      <p:sp>
        <p:nvSpPr>
          <p:cNvPr id="29699" name="Rectangle 2">
            <a:extLst>
              <a:ext uri="{FF2B5EF4-FFF2-40B4-BE49-F238E27FC236}">
                <a16:creationId xmlns:a16="http://schemas.microsoft.com/office/drawing/2014/main" id="{7C150BB1-434F-2467-4C32-39FF4FA7270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D65751C-5CB2-F06F-836E-2F94C2A933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83E09E6-3E63-FC14-6B21-A2CA10BCFB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Calibri" panose="020F0502020204030204" pitchFamily="34" charset="0"/>
              </a:defRPr>
            </a:lvl1pPr>
            <a:lvl2pPr marL="742950" indent="-285750" defTabSz="939800">
              <a:defRPr>
                <a:solidFill>
                  <a:schemeClr val="tx1"/>
                </a:solidFill>
                <a:latin typeface="Calibri" panose="020F0502020204030204" pitchFamily="34" charset="0"/>
              </a:defRPr>
            </a:lvl2pPr>
            <a:lvl3pPr marL="1143000" indent="-228600" defTabSz="939800">
              <a:defRPr>
                <a:solidFill>
                  <a:schemeClr val="tx1"/>
                </a:solidFill>
                <a:latin typeface="Calibri" panose="020F0502020204030204" pitchFamily="34" charset="0"/>
              </a:defRPr>
            </a:lvl3pPr>
            <a:lvl4pPr marL="1600200" indent="-228600" defTabSz="939800">
              <a:defRPr>
                <a:solidFill>
                  <a:schemeClr val="tx1"/>
                </a:solidFill>
                <a:latin typeface="Calibri" panose="020F0502020204030204" pitchFamily="34" charset="0"/>
              </a:defRPr>
            </a:lvl4pPr>
            <a:lvl5pPr marL="2057400" indent="-228600" defTabSz="939800">
              <a:defRPr>
                <a:solidFill>
                  <a:schemeClr val="tx1"/>
                </a:solidFill>
                <a:latin typeface="Calibri" panose="020F0502020204030204" pitchFamily="34" charset="0"/>
              </a:defRPr>
            </a:lvl5pPr>
            <a:lvl6pPr marL="2514600" indent="-228600" defTabSz="939800" eaLnBrk="0" fontAlgn="base" hangingPunct="0">
              <a:spcBef>
                <a:spcPct val="0"/>
              </a:spcBef>
              <a:spcAft>
                <a:spcPct val="0"/>
              </a:spcAft>
              <a:defRPr>
                <a:solidFill>
                  <a:schemeClr val="tx1"/>
                </a:solidFill>
                <a:latin typeface="Calibri" panose="020F0502020204030204" pitchFamily="34" charset="0"/>
              </a:defRPr>
            </a:lvl6pPr>
            <a:lvl7pPr marL="2971800" indent="-228600" defTabSz="939800" eaLnBrk="0" fontAlgn="base" hangingPunct="0">
              <a:spcBef>
                <a:spcPct val="0"/>
              </a:spcBef>
              <a:spcAft>
                <a:spcPct val="0"/>
              </a:spcAft>
              <a:defRPr>
                <a:solidFill>
                  <a:schemeClr val="tx1"/>
                </a:solidFill>
                <a:latin typeface="Calibri" panose="020F0502020204030204" pitchFamily="34" charset="0"/>
              </a:defRPr>
            </a:lvl7pPr>
            <a:lvl8pPr marL="3429000" indent="-228600" defTabSz="939800" eaLnBrk="0" fontAlgn="base" hangingPunct="0">
              <a:spcBef>
                <a:spcPct val="0"/>
              </a:spcBef>
              <a:spcAft>
                <a:spcPct val="0"/>
              </a:spcAft>
              <a:defRPr>
                <a:solidFill>
                  <a:schemeClr val="tx1"/>
                </a:solidFill>
                <a:latin typeface="Calibri" panose="020F0502020204030204" pitchFamily="34" charset="0"/>
              </a:defRPr>
            </a:lvl8pPr>
            <a:lvl9pPr marL="3886200" indent="-228600" defTabSz="939800" eaLnBrk="0" fontAlgn="base" hangingPunct="0">
              <a:spcBef>
                <a:spcPct val="0"/>
              </a:spcBef>
              <a:spcAft>
                <a:spcPct val="0"/>
              </a:spcAft>
              <a:defRPr>
                <a:solidFill>
                  <a:schemeClr val="tx1"/>
                </a:solidFill>
                <a:latin typeface="Calibri" panose="020F0502020204030204" pitchFamily="34" charset="0"/>
              </a:defRPr>
            </a:lvl9pPr>
          </a:lstStyle>
          <a:p>
            <a:fld id="{B1B3B4F3-80DE-4AFF-B4F9-797EE11AF2FB}" type="slidenum">
              <a:rPr lang="en-US" altLang="en-US" smtClean="0">
                <a:latin typeface="Times New Roman" panose="02020603050405020304" pitchFamily="18" charset="0"/>
                <a:ea typeface="MS PGothic" panose="020B0600070205080204" pitchFamily="34" charset="-128"/>
              </a:rPr>
              <a:pPr/>
              <a:t>16</a:t>
            </a:fld>
            <a:endParaRPr lang="en-US" altLang="en-US">
              <a:latin typeface="Times New Roman" panose="02020603050405020304" pitchFamily="18" charset="0"/>
              <a:ea typeface="MS PGothic" panose="020B0600070205080204" pitchFamily="34" charset="-128"/>
            </a:endParaRPr>
          </a:p>
        </p:txBody>
      </p:sp>
      <p:sp>
        <p:nvSpPr>
          <p:cNvPr id="31747" name="Rectangle 2">
            <a:extLst>
              <a:ext uri="{FF2B5EF4-FFF2-40B4-BE49-F238E27FC236}">
                <a16:creationId xmlns:a16="http://schemas.microsoft.com/office/drawing/2014/main" id="{4D3DD209-6CCE-02CC-E00E-520AB3EDFA1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100302A-8549-A36E-9C65-258F11E9C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914400" y="814896"/>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10671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5598160" y="4076232"/>
            <a:ext cx="6593840" cy="1731146"/>
          </a:xfrm>
        </p:spPr>
        <p:txBody>
          <a:bodyPr>
            <a:normAutofit/>
          </a:bodyPr>
          <a:lstStyle/>
          <a:p>
            <a:pPr marL="0" indent="0" algn="ctr">
              <a:buNone/>
            </a:pPr>
            <a:r>
              <a:rPr lang="en-US" sz="3600" b="1" cap="all" dirty="0">
                <a:ln/>
                <a:solidFill>
                  <a:srgbClr val="C00000"/>
                </a:solidFill>
                <a:cs typeface="Poppins" panose="00000500000000000000" pitchFamily="2" charset="0"/>
              </a:rPr>
              <a:t>Files and directories</a:t>
            </a:r>
            <a:endParaRPr lang="en-US" sz="3600" b="1" dirty="0">
              <a:solidFill>
                <a:srgbClr val="C00000"/>
              </a:solidFill>
              <a:cs typeface="Poppins" panose="00000500000000000000" pitchFamily="2" charset="0"/>
            </a:endParaRPr>
          </a:p>
          <a:p>
            <a:pPr marL="0" indent="0" algn="ctr">
              <a:buNone/>
            </a:pPr>
            <a:endParaRPr lang="en-IN" sz="36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1"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- 4</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027">
            <a:extLst>
              <a:ext uri="{FF2B5EF4-FFF2-40B4-BE49-F238E27FC236}">
                <a16:creationId xmlns:a16="http://schemas.microsoft.com/office/drawing/2014/main" id="{E093635B-AA1A-4B9F-3DFA-5F811D704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88" t="32547" r="2740" b="34142"/>
          <a:stretch>
            <a:fillRect/>
          </a:stretch>
        </p:blipFill>
        <p:spPr bwMode="auto">
          <a:xfrm>
            <a:off x="3336609" y="4068774"/>
            <a:ext cx="8499791" cy="20081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22C647-D33D-277A-6CFE-C2C28334D4EC}"/>
              </a:ext>
            </a:extLst>
          </p:cNvPr>
          <p:cNvSpPr txBox="1"/>
          <p:nvPr/>
        </p:nvSpPr>
        <p:spPr>
          <a:xfrm>
            <a:off x="1221740" y="1120676"/>
            <a:ext cx="10797540" cy="2554545"/>
          </a:xfrm>
          <a:prstGeom prst="rect">
            <a:avLst/>
          </a:prstGeom>
          <a:noFill/>
        </p:spPr>
        <p:txBody>
          <a:bodyPr wrap="square">
            <a:spAutoFit/>
          </a:bodyPr>
          <a:lstStyle/>
          <a:p>
            <a:pPr marL="0" indent="0" algn="just">
              <a:buNone/>
              <a:defRPr/>
            </a:pPr>
            <a:r>
              <a:rPr lang="en-US" sz="2000" b="1" dirty="0">
                <a:solidFill>
                  <a:srgbClr val="333333"/>
                </a:solidFill>
                <a:cs typeface="Times New Roman" panose="02020603050405020304" pitchFamily="18" charset="0"/>
              </a:rPr>
              <a:t>5. Re-position or Seek :</a:t>
            </a:r>
            <a:endParaRPr lang="en-US" sz="2000" dirty="0">
              <a:solidFill>
                <a:srgbClr val="333333"/>
              </a:solidFill>
              <a:cs typeface="Times New Roman" panose="02020603050405020304" pitchFamily="18" charset="0"/>
            </a:endParaRPr>
          </a:p>
          <a:p>
            <a:pPr marL="457200" lvl="1" indent="0" algn="just">
              <a:buNone/>
              <a:defRPr/>
            </a:pPr>
            <a:r>
              <a:rPr lang="en-US" sz="2000" dirty="0">
                <a:solidFill>
                  <a:srgbClr val="333333"/>
                </a:solidFill>
                <a:cs typeface="Times New Roman" panose="02020603050405020304" pitchFamily="18" charset="0"/>
              </a:rPr>
              <a:t>	The seek system calls re-positions the file pointers from the current position to a specific place in the file i.e. forward or backward depending upon the user's requirement. </a:t>
            </a:r>
          </a:p>
          <a:p>
            <a:pPr marL="0" indent="0" algn="just">
              <a:buNone/>
              <a:defRPr/>
            </a:pPr>
            <a:r>
              <a:rPr lang="en-US" sz="2000" dirty="0"/>
              <a:t>	</a:t>
            </a:r>
            <a:r>
              <a:rPr lang="en-US" sz="2000" dirty="0" err="1"/>
              <a:t>fseek</a:t>
            </a:r>
            <a:r>
              <a:rPr lang="en-US" sz="2000" dirty="0"/>
              <a:t>(FILE *</a:t>
            </a:r>
            <a:r>
              <a:rPr lang="en-US" sz="2000" dirty="0" err="1"/>
              <a:t>filePtr</a:t>
            </a:r>
            <a:r>
              <a:rPr lang="en-US" sz="2000" dirty="0"/>
              <a:t>, long offset, int origin);</a:t>
            </a:r>
          </a:p>
          <a:p>
            <a:pPr algn="just">
              <a:buFont typeface="Arial" panose="020B0604020202020204" pitchFamily="34" charset="0"/>
              <a:buNone/>
              <a:defRPr/>
            </a:pPr>
            <a:r>
              <a:rPr lang="en-US" sz="2000" dirty="0"/>
              <a:t>			The origin can have the following three values:</a:t>
            </a:r>
          </a:p>
          <a:p>
            <a:pPr algn="just">
              <a:buFont typeface="Arial" panose="020B0604020202020204" pitchFamily="34" charset="0"/>
              <a:buNone/>
              <a:defRPr/>
            </a:pPr>
            <a:r>
              <a:rPr lang="en-US" sz="2000" dirty="0"/>
              <a:t>				SEEK_SET: It denotes the beginning or starting of the file.</a:t>
            </a:r>
          </a:p>
          <a:p>
            <a:pPr algn="just">
              <a:buFont typeface="Arial" panose="020B0604020202020204" pitchFamily="34" charset="0"/>
              <a:buNone/>
              <a:defRPr/>
            </a:pPr>
            <a:r>
              <a:rPr lang="en-US" sz="2000" dirty="0"/>
              <a:t>				SEEK_CUR: It denotes the current position of the file pointer.</a:t>
            </a:r>
          </a:p>
          <a:p>
            <a:pPr algn="just">
              <a:buFont typeface="Arial" panose="020B0604020202020204" pitchFamily="34" charset="0"/>
              <a:buNone/>
              <a:defRPr/>
            </a:pPr>
            <a:r>
              <a:rPr lang="en-US" sz="2000" dirty="0"/>
              <a:t>				SEEK_END: It denotes the end of the file.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6B839-0C57-C71A-BA05-630BC801A253}"/>
              </a:ext>
            </a:extLst>
          </p:cNvPr>
          <p:cNvSpPr>
            <a:spLocks noGrp="1"/>
          </p:cNvSpPr>
          <p:nvPr>
            <p:ph idx="1"/>
          </p:nvPr>
        </p:nvSpPr>
        <p:spPr>
          <a:xfrm>
            <a:off x="1087120" y="1168400"/>
            <a:ext cx="11104880" cy="5181600"/>
          </a:xfrm>
        </p:spPr>
        <p:txBody>
          <a:bodyPr>
            <a:noAutofit/>
          </a:bodyPr>
          <a:lstStyle/>
          <a:p>
            <a:pPr marL="0" indent="0" algn="just">
              <a:buNone/>
              <a:defRPr/>
            </a:pPr>
            <a:r>
              <a:rPr lang="en-US" sz="2400" b="1" dirty="0">
                <a:solidFill>
                  <a:srgbClr val="333333"/>
                </a:solidFill>
                <a:cs typeface="Times New Roman" panose="02020603050405020304" pitchFamily="18" charset="0"/>
              </a:rPr>
              <a:t>6. Delete: </a:t>
            </a:r>
            <a:r>
              <a:rPr lang="en-US" sz="2400" dirty="0">
                <a:solidFill>
                  <a:srgbClr val="333333"/>
                </a:solidFill>
                <a:cs typeface="Times New Roman" panose="02020603050405020304" pitchFamily="18" charset="0"/>
              </a:rPr>
              <a:t>Deleting the file will not only delete all the data stored inside the file it is also used so that disk space occupied by it is freed. </a:t>
            </a:r>
          </a:p>
          <a:p>
            <a:pPr marL="0" indent="0" algn="just">
              <a:buNone/>
              <a:defRPr/>
            </a:pPr>
            <a:r>
              <a:rPr lang="en-US" sz="2400" b="1" dirty="0">
                <a:solidFill>
                  <a:srgbClr val="333333"/>
                </a:solidFill>
                <a:cs typeface="Times New Roman" panose="02020603050405020304" pitchFamily="18" charset="0"/>
              </a:rPr>
              <a:t>7. Truncate: </a:t>
            </a:r>
            <a:r>
              <a:rPr lang="en-US" sz="2400" dirty="0">
                <a:solidFill>
                  <a:srgbClr val="333333"/>
                </a:solidFill>
                <a:cs typeface="Times New Roman" panose="02020603050405020304" pitchFamily="18" charset="0"/>
              </a:rPr>
              <a:t>Truncating is simply deleting the file except for deleting attributes. The file is not completely deleted although the information stored inside the file gets replaced.</a:t>
            </a:r>
          </a:p>
          <a:p>
            <a:pPr marL="0" indent="0" algn="just">
              <a:buNone/>
              <a:defRPr/>
            </a:pPr>
            <a:r>
              <a:rPr lang="en-US" sz="2400" b="1" dirty="0">
                <a:solidFill>
                  <a:srgbClr val="333333"/>
                </a:solidFill>
                <a:cs typeface="Times New Roman" panose="02020603050405020304" pitchFamily="18" charset="0"/>
              </a:rPr>
              <a:t>8. Close: </a:t>
            </a:r>
            <a:r>
              <a:rPr lang="en-US" sz="2400" dirty="0">
                <a:solidFill>
                  <a:srgbClr val="333333"/>
                </a:solidFill>
                <a:cs typeface="Times New Roman" panose="02020603050405020304" pitchFamily="18" charset="0"/>
              </a:rPr>
              <a:t>When the processing of the file is complete, it should be closed so that all the changes made permanent and all the resources occupied should be released. On closing it deallocates all the internal descriptors that were created when the file was opened.</a:t>
            </a:r>
          </a:p>
          <a:p>
            <a:pPr marL="0" indent="0" algn="just">
              <a:buNone/>
              <a:defRPr/>
            </a:pPr>
            <a:r>
              <a:rPr lang="en-US" sz="2400" b="1" dirty="0">
                <a:solidFill>
                  <a:srgbClr val="333333"/>
                </a:solidFill>
                <a:cs typeface="Times New Roman" panose="02020603050405020304" pitchFamily="18" charset="0"/>
              </a:rPr>
              <a:t>9. Append operation: </a:t>
            </a:r>
            <a:r>
              <a:rPr lang="en-US" sz="2400" dirty="0">
                <a:solidFill>
                  <a:srgbClr val="333333"/>
                </a:solidFill>
                <a:cs typeface="Times New Roman" panose="02020603050405020304" pitchFamily="18" charset="0"/>
              </a:rPr>
              <a:t>This operation adds data to the end of the file.</a:t>
            </a:r>
          </a:p>
          <a:p>
            <a:pPr marL="0" indent="0" algn="just">
              <a:buNone/>
              <a:defRPr/>
            </a:pPr>
            <a:r>
              <a:rPr lang="en-US" sz="2400" b="1" dirty="0">
                <a:solidFill>
                  <a:srgbClr val="333333"/>
                </a:solidFill>
                <a:cs typeface="Times New Roman" panose="02020603050405020304" pitchFamily="18" charset="0"/>
              </a:rPr>
              <a:t>10. Rename operation: </a:t>
            </a:r>
            <a:r>
              <a:rPr lang="en-US" sz="2400" dirty="0">
                <a:solidFill>
                  <a:srgbClr val="333333"/>
                </a:solidFill>
                <a:cs typeface="Times New Roman" panose="02020603050405020304" pitchFamily="18" charset="0"/>
              </a:rPr>
              <a:t>This operation is used to rename the existing file</a:t>
            </a:r>
          </a:p>
          <a:p>
            <a:pPr algn="just">
              <a:defRPr/>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3A4668F-7217-AF2C-4621-18B113172BF0}"/>
              </a:ext>
            </a:extLst>
          </p:cNvPr>
          <p:cNvSpPr>
            <a:spLocks noGrp="1" noChangeArrowheads="1"/>
          </p:cNvSpPr>
          <p:nvPr>
            <p:ph type="title"/>
          </p:nvPr>
        </p:nvSpPr>
        <p:spPr>
          <a:xfrm>
            <a:off x="4121150" y="371476"/>
            <a:ext cx="8229600" cy="576263"/>
          </a:xfrm>
        </p:spPr>
        <p:txBody>
          <a:bodyPr>
            <a:noAutofit/>
          </a:bodyPr>
          <a:lstStyle/>
          <a:p>
            <a:pPr eaLnBrk="1" hangingPunct="1"/>
            <a:r>
              <a:rPr lang="en-US" altLang="en-US" dirty="0">
                <a:solidFill>
                  <a:srgbClr val="FF0000"/>
                </a:solidFill>
                <a:cs typeface="Times New Roman" panose="02020603050405020304" pitchFamily="18" charset="0"/>
              </a:rPr>
              <a:t>HOW TO MANAGE FILES</a:t>
            </a:r>
            <a:br>
              <a:rPr lang="en-US" altLang="en-US" dirty="0">
                <a:cs typeface="Times New Roman" panose="02020603050405020304" pitchFamily="18" charset="0"/>
              </a:rPr>
            </a:br>
            <a:br>
              <a:rPr lang="en-US" altLang="en-US" dirty="0">
                <a:cs typeface="Times New Roman" panose="02020603050405020304" pitchFamily="18" charset="0"/>
              </a:rPr>
            </a:br>
            <a:br>
              <a:rPr lang="en-US" altLang="en-US" dirty="0">
                <a:cs typeface="Times New Roman" panose="02020603050405020304" pitchFamily="18" charset="0"/>
              </a:rPr>
            </a:br>
            <a:endParaRPr lang="en-US" altLang="en-US" dirty="0">
              <a:cs typeface="Times New Roman" panose="02020603050405020304" pitchFamily="18" charset="0"/>
            </a:endParaRPr>
          </a:p>
        </p:txBody>
      </p:sp>
      <p:sp>
        <p:nvSpPr>
          <p:cNvPr id="17411" name="Rectangle 3">
            <a:extLst>
              <a:ext uri="{FF2B5EF4-FFF2-40B4-BE49-F238E27FC236}">
                <a16:creationId xmlns:a16="http://schemas.microsoft.com/office/drawing/2014/main" id="{12FDA48C-56BC-5E5D-5475-2515D588FA75}"/>
              </a:ext>
            </a:extLst>
          </p:cNvPr>
          <p:cNvSpPr>
            <a:spLocks noGrp="1" noChangeArrowheads="1"/>
          </p:cNvSpPr>
          <p:nvPr>
            <p:ph idx="1"/>
          </p:nvPr>
        </p:nvSpPr>
        <p:spPr>
          <a:xfrm>
            <a:off x="1543050" y="1127759"/>
            <a:ext cx="10455910" cy="4846003"/>
          </a:xfrm>
        </p:spPr>
        <p:txBody>
          <a:bodyPr>
            <a:normAutofit/>
          </a:bodyPr>
          <a:lstStyle/>
          <a:p>
            <a:pPr marL="0" indent="0" algn="just" eaLnBrk="1" hangingPunct="1">
              <a:buNone/>
              <a:defRPr/>
            </a:pPr>
            <a:r>
              <a:rPr lang="en-US" altLang="en-US" sz="2400" dirty="0">
                <a:cs typeface="Times New Roman" panose="02020603050405020304" pitchFamily="18" charset="0"/>
              </a:rPr>
              <a:t>Several pieces of data are needed to manage open file</a:t>
            </a:r>
          </a:p>
          <a:p>
            <a:pPr algn="just" eaLnBrk="1" hangingPunct="1">
              <a:defRPr/>
            </a:pPr>
            <a:r>
              <a:rPr lang="en-US" altLang="en-US" sz="2400" b="1" dirty="0">
                <a:solidFill>
                  <a:srgbClr val="3366FF"/>
                </a:solidFill>
                <a:cs typeface="Times New Roman" panose="02020603050405020304" pitchFamily="18" charset="0"/>
              </a:rPr>
              <a:t> Open-file table</a:t>
            </a:r>
            <a:r>
              <a:rPr lang="en-US" altLang="en-US" sz="2400" dirty="0">
                <a:cs typeface="Times New Roman" panose="02020603050405020304" pitchFamily="18" charset="0"/>
              </a:rPr>
              <a:t>: Tracks open files.</a:t>
            </a:r>
          </a:p>
          <a:p>
            <a:pPr algn="just" eaLnBrk="1" hangingPunct="1">
              <a:defRPr/>
            </a:pPr>
            <a:r>
              <a:rPr lang="en-US" altLang="en-US" sz="2400" b="1" dirty="0">
                <a:solidFill>
                  <a:srgbClr val="3366FF"/>
                </a:solidFill>
                <a:cs typeface="Times New Roman" panose="02020603050405020304" pitchFamily="18" charset="0"/>
              </a:rPr>
              <a:t> File pointer</a:t>
            </a:r>
            <a:r>
              <a:rPr lang="en-US" altLang="en-US" sz="2400" dirty="0">
                <a:cs typeface="Times New Roman" panose="02020603050405020304" pitchFamily="18" charset="0"/>
              </a:rPr>
              <a:t>:  pointer to last read/write location, per process that has the file open.</a:t>
            </a:r>
          </a:p>
          <a:p>
            <a:pPr algn="just" eaLnBrk="1" hangingPunct="1">
              <a:defRPr/>
            </a:pPr>
            <a:r>
              <a:rPr lang="en-US" altLang="en-US" sz="2400" b="1" dirty="0">
                <a:solidFill>
                  <a:srgbClr val="3366FF"/>
                </a:solidFill>
                <a:cs typeface="Times New Roman" panose="02020603050405020304" pitchFamily="18" charset="0"/>
              </a:rPr>
              <a:t>File-open count</a:t>
            </a:r>
            <a:r>
              <a:rPr lang="en-US" altLang="en-US" sz="2400" dirty="0">
                <a:cs typeface="Times New Roman" panose="02020603050405020304" pitchFamily="18" charset="0"/>
              </a:rPr>
              <a:t>: counter of the number of times a file is open – to allow removal of data from the open-file table when the last process closes it.</a:t>
            </a:r>
          </a:p>
          <a:p>
            <a:pPr algn="just" eaLnBrk="1" hangingPunct="1">
              <a:defRPr/>
            </a:pPr>
            <a:r>
              <a:rPr lang="en-US" altLang="en-US" sz="2400" b="1" dirty="0">
                <a:solidFill>
                  <a:srgbClr val="3366FF"/>
                </a:solidFill>
                <a:cs typeface="Times New Roman" panose="02020603050405020304" pitchFamily="18" charset="0"/>
              </a:rPr>
              <a:t>Disk location of the file</a:t>
            </a:r>
            <a:r>
              <a:rPr lang="en-US" altLang="en-US" sz="2400" dirty="0">
                <a:cs typeface="Times New Roman" panose="02020603050405020304" pitchFamily="18" charset="0"/>
              </a:rPr>
              <a:t>: Cache of data access information.</a:t>
            </a:r>
          </a:p>
          <a:p>
            <a:pPr algn="just" eaLnBrk="1" hangingPunct="1">
              <a:defRPr/>
            </a:pPr>
            <a:r>
              <a:rPr lang="en-US" altLang="en-US" sz="2400" b="1" dirty="0">
                <a:solidFill>
                  <a:srgbClr val="3366FF"/>
                </a:solidFill>
                <a:cs typeface="Times New Roman" panose="02020603050405020304" pitchFamily="18" charset="0"/>
              </a:rPr>
              <a:t>Access rights: </a:t>
            </a:r>
            <a:r>
              <a:rPr lang="en-US" altLang="en-US" sz="2400" b="1" dirty="0">
                <a:cs typeface="Times New Roman" panose="02020603050405020304" pitchFamily="18" charset="0"/>
              </a:rPr>
              <a:t>P</a:t>
            </a:r>
            <a:r>
              <a:rPr lang="en-US" altLang="en-US" sz="2400" dirty="0">
                <a:cs typeface="Times New Roman" panose="02020603050405020304" pitchFamily="18" charset="0"/>
              </a:rPr>
              <a:t>er-process access mode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63EBE60-18C8-0F7F-9A88-4BE26C2EC6C4}"/>
              </a:ext>
            </a:extLst>
          </p:cNvPr>
          <p:cNvSpPr>
            <a:spLocks noGrp="1" noChangeArrowheads="1"/>
          </p:cNvSpPr>
          <p:nvPr>
            <p:ph type="title"/>
          </p:nvPr>
        </p:nvSpPr>
        <p:spPr>
          <a:xfrm>
            <a:off x="4978400" y="200026"/>
            <a:ext cx="7818438" cy="576263"/>
          </a:xfrm>
        </p:spPr>
        <p:txBody>
          <a:bodyPr>
            <a:normAutofit/>
          </a:bodyPr>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FILE TYPES</a:t>
            </a:r>
          </a:p>
        </p:txBody>
      </p:sp>
      <p:pic>
        <p:nvPicPr>
          <p:cNvPr id="24579" name="Picture 4">
            <a:extLst>
              <a:ext uri="{FF2B5EF4-FFF2-40B4-BE49-F238E27FC236}">
                <a16:creationId xmlns:a16="http://schemas.microsoft.com/office/drawing/2014/main" id="{C6FE32E1-776D-1C19-D4FD-9D114A882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15" t="1186" r="15715" b="1186"/>
          <a:stretch>
            <a:fillRect/>
          </a:stretch>
        </p:blipFill>
        <p:spPr bwMode="auto">
          <a:xfrm>
            <a:off x="71120" y="807243"/>
            <a:ext cx="12029440" cy="524351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4C639A3-523E-989B-92ED-641E7A51AFA4}"/>
              </a:ext>
            </a:extLst>
          </p:cNvPr>
          <p:cNvSpPr>
            <a:spLocks noGrp="1" noChangeArrowheads="1"/>
          </p:cNvSpPr>
          <p:nvPr>
            <p:ph type="title"/>
          </p:nvPr>
        </p:nvSpPr>
        <p:spPr>
          <a:xfrm>
            <a:off x="2230437" y="497205"/>
            <a:ext cx="7731125" cy="603250"/>
          </a:xfrm>
        </p:spPr>
        <p:txBody>
          <a:bodyPr/>
          <a:lstStyle/>
          <a:p>
            <a:pPr eaLnBrk="1" hangingPunct="1"/>
            <a:r>
              <a:rPr lang="en-US" altLang="en-US" dirty="0">
                <a:solidFill>
                  <a:srgbClr val="FF0000"/>
                </a:solidFill>
              </a:rPr>
              <a:t>			Allocation Method </a:t>
            </a:r>
          </a:p>
        </p:txBody>
      </p:sp>
      <p:sp>
        <p:nvSpPr>
          <p:cNvPr id="28674" name="Rectangle 3">
            <a:extLst>
              <a:ext uri="{FF2B5EF4-FFF2-40B4-BE49-F238E27FC236}">
                <a16:creationId xmlns:a16="http://schemas.microsoft.com/office/drawing/2014/main" id="{EAC7677D-97E7-95BD-C1A9-7717934FFC7B}"/>
              </a:ext>
            </a:extLst>
          </p:cNvPr>
          <p:cNvSpPr>
            <a:spLocks noGrp="1" noChangeArrowheads="1"/>
          </p:cNvSpPr>
          <p:nvPr>
            <p:ph type="body" idx="1"/>
          </p:nvPr>
        </p:nvSpPr>
        <p:spPr>
          <a:xfrm>
            <a:off x="1104901" y="1460500"/>
            <a:ext cx="10617200" cy="4394200"/>
          </a:xfrm>
        </p:spPr>
        <p:txBody>
          <a:bodyPr>
            <a:normAutofit/>
          </a:bodyPr>
          <a:lstStyle/>
          <a:p>
            <a:pPr marL="0" indent="0">
              <a:buNone/>
              <a:defRPr/>
            </a:pPr>
            <a:r>
              <a:rPr lang="en-US" altLang="en-US" sz="3200" dirty="0"/>
              <a:t>An allocation method refers to how disk blocks are allocated for files:</a:t>
            </a:r>
          </a:p>
          <a:p>
            <a:pPr lvl="1">
              <a:defRPr/>
            </a:pPr>
            <a:r>
              <a:rPr lang="en-US" altLang="en-US" sz="3200" dirty="0"/>
              <a:t>Contiguous Allocation</a:t>
            </a:r>
          </a:p>
          <a:p>
            <a:pPr lvl="1">
              <a:defRPr/>
            </a:pPr>
            <a:r>
              <a:rPr lang="en-US" altLang="en-US" sz="3200" dirty="0"/>
              <a:t>Linked Allocation</a:t>
            </a:r>
          </a:p>
          <a:p>
            <a:pPr lvl="1">
              <a:defRPr/>
            </a:pPr>
            <a:r>
              <a:rPr lang="en-US" altLang="en-US" sz="3200" dirty="0">
                <a:solidFill>
                  <a:srgbClr val="000000"/>
                </a:solidFill>
              </a:rPr>
              <a:t>Indexed Allocation</a:t>
            </a:r>
            <a:endParaRPr lang="en-US" altLang="en-US" sz="3200" dirty="0"/>
          </a:p>
          <a:p>
            <a:pPr lvl="1">
              <a:defRPr/>
            </a:pPr>
            <a:endParaRPr lang="en-US"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07E2D1-B04F-2841-F67C-9A87B6366E9E}"/>
              </a:ext>
            </a:extLst>
          </p:cNvPr>
          <p:cNvSpPr>
            <a:spLocks noGrp="1" noChangeArrowheads="1"/>
          </p:cNvSpPr>
          <p:nvPr>
            <p:ph type="title"/>
          </p:nvPr>
        </p:nvSpPr>
        <p:spPr>
          <a:xfrm>
            <a:off x="1889760" y="331153"/>
            <a:ext cx="9164319" cy="576262"/>
          </a:xfrm>
        </p:spPr>
        <p:txBody>
          <a:bodyPr>
            <a:normAutofit/>
          </a:bodyPr>
          <a:lstStyle/>
          <a:p>
            <a:pPr eaLnBrk="1" hangingPunct="1"/>
            <a:r>
              <a:rPr lang="en-US" altLang="en-US" dirty="0">
                <a:solidFill>
                  <a:srgbClr val="FF0000"/>
                </a:solidFill>
              </a:rPr>
              <a:t>		Contiguous Allocation Method </a:t>
            </a:r>
          </a:p>
        </p:txBody>
      </p:sp>
      <p:sp>
        <p:nvSpPr>
          <p:cNvPr id="2" name="Rectangle 3">
            <a:extLst>
              <a:ext uri="{FF2B5EF4-FFF2-40B4-BE49-F238E27FC236}">
                <a16:creationId xmlns:a16="http://schemas.microsoft.com/office/drawing/2014/main" id="{67DEDFA7-4FEB-35CD-F887-B3AB19B723DB}"/>
              </a:ext>
            </a:extLst>
          </p:cNvPr>
          <p:cNvSpPr>
            <a:spLocks noGrp="1" noChangeArrowheads="1"/>
          </p:cNvSpPr>
          <p:nvPr>
            <p:ph type="body" idx="1"/>
          </p:nvPr>
        </p:nvSpPr>
        <p:spPr>
          <a:xfrm>
            <a:off x="1066800" y="1383031"/>
            <a:ext cx="10962640" cy="5591175"/>
          </a:xfrm>
        </p:spPr>
        <p:txBody>
          <a:bodyPr>
            <a:normAutofit/>
          </a:bodyPr>
          <a:lstStyle/>
          <a:p>
            <a:pPr>
              <a:defRPr/>
            </a:pPr>
            <a:r>
              <a:rPr lang="en-US" altLang="en-US" sz="2400" dirty="0"/>
              <a:t>An allocation method refers to how disk blocks are allocated for files:</a:t>
            </a:r>
          </a:p>
          <a:p>
            <a:pPr>
              <a:defRPr/>
            </a:pPr>
            <a:r>
              <a:rPr lang="en-US" altLang="en-US" sz="2400" dirty="0"/>
              <a:t>Each file occupies a set of contiguous blocks</a:t>
            </a:r>
          </a:p>
          <a:p>
            <a:pPr lvl="1">
              <a:defRPr/>
            </a:pPr>
            <a:r>
              <a:rPr lang="en-US" altLang="en-US" sz="2400" dirty="0"/>
              <a:t>Best performance in most cases</a:t>
            </a:r>
          </a:p>
          <a:p>
            <a:pPr lvl="1">
              <a:defRPr/>
            </a:pPr>
            <a:r>
              <a:rPr lang="en-US" altLang="en-US" sz="2400" dirty="0"/>
              <a:t>Simple – only starting location (block #) and length (number of blocks) are required</a:t>
            </a:r>
          </a:p>
          <a:p>
            <a:pPr lvl="1">
              <a:defRPr/>
            </a:pPr>
            <a:r>
              <a:rPr lang="en-US" altLang="en-US" sz="2400" dirty="0"/>
              <a:t>Problems include:</a:t>
            </a:r>
          </a:p>
          <a:p>
            <a:pPr lvl="2">
              <a:defRPr/>
            </a:pPr>
            <a:r>
              <a:rPr lang="en-US" altLang="en-US" sz="2400" dirty="0"/>
              <a:t>Finding space on the disk for a file, </a:t>
            </a:r>
          </a:p>
          <a:p>
            <a:pPr lvl="2">
              <a:defRPr/>
            </a:pPr>
            <a:r>
              <a:rPr lang="en-US" altLang="en-US" sz="2400" dirty="0"/>
              <a:t>Knowing file size, </a:t>
            </a:r>
          </a:p>
          <a:p>
            <a:pPr lvl="2">
              <a:defRPr/>
            </a:pPr>
            <a:r>
              <a:rPr lang="en-US" altLang="en-US" sz="2400" dirty="0"/>
              <a:t>External fragmentation, need for </a:t>
            </a:r>
            <a:r>
              <a:rPr lang="en-US" altLang="en-US" sz="2400" b="1" dirty="0">
                <a:solidFill>
                  <a:srgbClr val="006699"/>
                </a:solidFill>
              </a:rPr>
              <a:t>compaction</a:t>
            </a:r>
            <a:r>
              <a:rPr lang="en-US" altLang="en-US" sz="2400" b="1" dirty="0">
                <a:solidFill>
                  <a:srgbClr val="3366FF"/>
                </a:solidFill>
              </a:rPr>
              <a:t> </a:t>
            </a:r>
            <a:r>
              <a:rPr lang="en-US" altLang="en-US" sz="2400" b="1" dirty="0">
                <a:solidFill>
                  <a:srgbClr val="006699"/>
                </a:solidFill>
              </a:rPr>
              <a:t>off-line</a:t>
            </a:r>
            <a:r>
              <a:rPr lang="en-US" altLang="en-US" sz="2400" dirty="0"/>
              <a:t> (</a:t>
            </a:r>
            <a:r>
              <a:rPr lang="en-US" altLang="en-US" sz="2400" b="1" dirty="0">
                <a:solidFill>
                  <a:srgbClr val="006699"/>
                </a:solidFill>
              </a:rPr>
              <a:t>downtime</a:t>
            </a:r>
            <a:r>
              <a:rPr lang="en-US" altLang="en-US" sz="2400" dirty="0"/>
              <a:t>) or </a:t>
            </a:r>
            <a:r>
              <a:rPr lang="en-US" altLang="en-US" sz="2400" b="1" dirty="0">
                <a:solidFill>
                  <a:srgbClr val="006699"/>
                </a:solidFill>
              </a:rPr>
              <a:t>on-line</a:t>
            </a:r>
          </a:p>
          <a:p>
            <a:pPr>
              <a:defRPr/>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5384C0-BD40-EF67-3C6A-495F41E80C7E}"/>
              </a:ext>
            </a:extLst>
          </p:cNvPr>
          <p:cNvSpPr>
            <a:spLocks noGrp="1" noChangeArrowheads="1"/>
          </p:cNvSpPr>
          <p:nvPr>
            <p:ph type="title"/>
          </p:nvPr>
        </p:nvSpPr>
        <p:spPr>
          <a:xfrm>
            <a:off x="769302" y="353929"/>
            <a:ext cx="9996805" cy="576262"/>
          </a:xfrm>
        </p:spPr>
        <p:txBody>
          <a:bodyPr>
            <a:noAutofit/>
          </a:bodyPr>
          <a:lstStyle/>
          <a:p>
            <a:pPr eaLnBrk="1" hangingPunct="1"/>
            <a:r>
              <a:rPr lang="en-US" altLang="en-US" dirty="0">
                <a:solidFill>
                  <a:srgbClr val="FF0000"/>
                </a:solidFill>
                <a:latin typeface="+mn-lt"/>
              </a:rPr>
              <a:t>			Contiguous Allocation (Cont.)</a:t>
            </a:r>
          </a:p>
        </p:txBody>
      </p:sp>
      <p:sp>
        <p:nvSpPr>
          <p:cNvPr id="30723" name="Rectangle 3">
            <a:extLst>
              <a:ext uri="{FF2B5EF4-FFF2-40B4-BE49-F238E27FC236}">
                <a16:creationId xmlns:a16="http://schemas.microsoft.com/office/drawing/2014/main" id="{D2688FD3-CDE1-CEF2-2B2D-458D93794951}"/>
              </a:ext>
            </a:extLst>
          </p:cNvPr>
          <p:cNvSpPr>
            <a:spLocks noGrp="1" noChangeArrowheads="1"/>
          </p:cNvSpPr>
          <p:nvPr>
            <p:ph type="body" idx="1"/>
          </p:nvPr>
        </p:nvSpPr>
        <p:spPr>
          <a:xfrm>
            <a:off x="769302" y="1912144"/>
            <a:ext cx="6412919" cy="3611563"/>
          </a:xfrm>
        </p:spPr>
        <p:txBody>
          <a:bodyPr>
            <a:noAutofit/>
          </a:bodyPr>
          <a:lstStyle/>
          <a:p>
            <a:r>
              <a:rPr lang="en-US" altLang="en-US" dirty="0"/>
              <a:t>Mapping from logical to physical (block size =512 bytes)</a:t>
            </a:r>
          </a:p>
          <a:p>
            <a:endParaRPr lang="en-US" altLang="en-US" dirty="0"/>
          </a:p>
          <a:p>
            <a:endParaRPr lang="en-US" altLang="en-US" dirty="0"/>
          </a:p>
          <a:p>
            <a:endParaRPr lang="en-US" altLang="en-US" dirty="0"/>
          </a:p>
          <a:p>
            <a:endParaRPr lang="en-US" altLang="en-US" dirty="0"/>
          </a:p>
          <a:p>
            <a:r>
              <a:rPr lang="en-US" altLang="en-US" dirty="0"/>
              <a:t>Block to be accessed = starting address +  Q</a:t>
            </a:r>
          </a:p>
          <a:p>
            <a:r>
              <a:rPr lang="en-US" altLang="en-US" dirty="0"/>
              <a:t>Displacement into block = R</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grpSp>
        <p:nvGrpSpPr>
          <p:cNvPr id="30724" name="Group 1">
            <a:extLst>
              <a:ext uri="{FF2B5EF4-FFF2-40B4-BE49-F238E27FC236}">
                <a16:creationId xmlns:a16="http://schemas.microsoft.com/office/drawing/2014/main" id="{0FCCCFD5-9D20-CB4D-DBDE-3703B5FBFDBB}"/>
              </a:ext>
            </a:extLst>
          </p:cNvPr>
          <p:cNvGrpSpPr>
            <a:grpSpLocks/>
          </p:cNvGrpSpPr>
          <p:nvPr/>
        </p:nvGrpSpPr>
        <p:grpSpPr bwMode="auto">
          <a:xfrm>
            <a:off x="3962718" y="2656357"/>
            <a:ext cx="1917700" cy="1545287"/>
            <a:chOff x="2655888" y="2134709"/>
            <a:chExt cx="1917700" cy="1370971"/>
          </a:xfrm>
        </p:grpSpPr>
        <p:sp>
          <p:nvSpPr>
            <p:cNvPr id="30727" name="Text Box 4">
              <a:extLst>
                <a:ext uri="{FF2B5EF4-FFF2-40B4-BE49-F238E27FC236}">
                  <a16:creationId xmlns:a16="http://schemas.microsoft.com/office/drawing/2014/main" id="{80B965D9-A89D-698C-0090-9018CAE4B15B}"/>
                </a:ext>
              </a:extLst>
            </p:cNvPr>
            <p:cNvSpPr txBox="1">
              <a:spLocks noChangeArrowheads="1"/>
            </p:cNvSpPr>
            <p:nvPr/>
          </p:nvSpPr>
          <p:spPr bwMode="auto">
            <a:xfrm>
              <a:off x="2655888" y="2591909"/>
              <a:ext cx="1265237" cy="35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sz="2000" dirty="0">
                  <a:latin typeface="+mn-lt"/>
                  <a:ea typeface="MS PGothic" panose="020B0600070205080204" pitchFamily="34" charset="-128"/>
                </a:rPr>
                <a:t>LA/512</a:t>
              </a:r>
            </a:p>
          </p:txBody>
        </p:sp>
        <p:sp>
          <p:nvSpPr>
            <p:cNvPr id="30728" name="Text Box 5">
              <a:extLst>
                <a:ext uri="{FF2B5EF4-FFF2-40B4-BE49-F238E27FC236}">
                  <a16:creationId xmlns:a16="http://schemas.microsoft.com/office/drawing/2014/main" id="{48B21C29-5CB4-A3D0-9D8F-2575DEDC43B3}"/>
                </a:ext>
              </a:extLst>
            </p:cNvPr>
            <p:cNvSpPr txBox="1">
              <a:spLocks noChangeArrowheads="1"/>
            </p:cNvSpPr>
            <p:nvPr/>
          </p:nvSpPr>
          <p:spPr bwMode="auto">
            <a:xfrm>
              <a:off x="3768725" y="2134709"/>
              <a:ext cx="804863" cy="35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sz="2000">
                  <a:latin typeface="+mn-lt"/>
                  <a:ea typeface="MS PGothic" panose="020B0600070205080204" pitchFamily="34" charset="-128"/>
                </a:rPr>
                <a:t>Q</a:t>
              </a:r>
            </a:p>
          </p:txBody>
        </p:sp>
        <p:sp>
          <p:nvSpPr>
            <p:cNvPr id="30729" name="Text Box 6">
              <a:extLst>
                <a:ext uri="{FF2B5EF4-FFF2-40B4-BE49-F238E27FC236}">
                  <a16:creationId xmlns:a16="http://schemas.microsoft.com/office/drawing/2014/main" id="{DD9332C2-F84B-4914-9C52-434A8F4214E2}"/>
                </a:ext>
              </a:extLst>
            </p:cNvPr>
            <p:cNvSpPr txBox="1">
              <a:spLocks noChangeArrowheads="1"/>
            </p:cNvSpPr>
            <p:nvPr/>
          </p:nvSpPr>
          <p:spPr bwMode="auto">
            <a:xfrm>
              <a:off x="3825875" y="3150709"/>
              <a:ext cx="635000" cy="35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sz="2000" dirty="0">
                  <a:latin typeface="+mn-lt"/>
                  <a:ea typeface="MS PGothic" panose="020B0600070205080204" pitchFamily="34" charset="-128"/>
                </a:rPr>
                <a:t>R</a:t>
              </a:r>
            </a:p>
          </p:txBody>
        </p:sp>
        <p:sp>
          <p:nvSpPr>
            <p:cNvPr id="30730" name="Line 7">
              <a:extLst>
                <a:ext uri="{FF2B5EF4-FFF2-40B4-BE49-F238E27FC236}">
                  <a16:creationId xmlns:a16="http://schemas.microsoft.com/office/drawing/2014/main" id="{5EDB7DA7-135D-9EB2-DDD3-B14044AB1057}"/>
                </a:ext>
              </a:extLst>
            </p:cNvPr>
            <p:cNvSpPr>
              <a:spLocks noChangeShapeType="1"/>
            </p:cNvSpPr>
            <p:nvPr/>
          </p:nvSpPr>
          <p:spPr bwMode="auto">
            <a:xfrm flipV="1">
              <a:off x="3675327" y="2437022"/>
              <a:ext cx="309298"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sz="2000"/>
            </a:p>
          </p:txBody>
        </p:sp>
        <p:sp>
          <p:nvSpPr>
            <p:cNvPr id="30731" name="Line 8">
              <a:extLst>
                <a:ext uri="{FF2B5EF4-FFF2-40B4-BE49-F238E27FC236}">
                  <a16:creationId xmlns:a16="http://schemas.microsoft.com/office/drawing/2014/main" id="{AAE3A000-1609-2344-976D-0E68F579B250}"/>
                </a:ext>
              </a:extLst>
            </p:cNvPr>
            <p:cNvSpPr>
              <a:spLocks noChangeShapeType="1"/>
            </p:cNvSpPr>
            <p:nvPr/>
          </p:nvSpPr>
          <p:spPr bwMode="auto">
            <a:xfrm>
              <a:off x="3711575" y="2954338"/>
              <a:ext cx="27305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sz="2000"/>
            </a:p>
          </p:txBody>
        </p:sp>
      </p:grpSp>
      <p:sp>
        <p:nvSpPr>
          <p:cNvPr id="30725" name="Rectangle 10">
            <a:extLst>
              <a:ext uri="{FF2B5EF4-FFF2-40B4-BE49-F238E27FC236}">
                <a16:creationId xmlns:a16="http://schemas.microsoft.com/office/drawing/2014/main" id="{017D7798-4ADF-34AF-43E4-BB9131A96265}"/>
              </a:ext>
            </a:extLst>
          </p:cNvPr>
          <p:cNvSpPr>
            <a:spLocks noChangeArrowheads="1"/>
          </p:cNvSpPr>
          <p:nvPr/>
        </p:nvSpPr>
        <p:spPr bwMode="auto">
          <a:xfrm>
            <a:off x="2159000" y="5111751"/>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eaLnBrk="1" hangingPunct="1"/>
            <a:endParaRPr lang="en-US" altLang="en-US" sz="2000">
              <a:latin typeface="+mn-lt"/>
              <a:ea typeface="MS PGothic" panose="020B0600070205080204" pitchFamily="34" charset="-128"/>
            </a:endParaRPr>
          </a:p>
        </p:txBody>
      </p:sp>
      <p:pic>
        <p:nvPicPr>
          <p:cNvPr id="30726" name="Picture 2">
            <a:extLst>
              <a:ext uri="{FF2B5EF4-FFF2-40B4-BE49-F238E27FC236}">
                <a16:creationId xmlns:a16="http://schemas.microsoft.com/office/drawing/2014/main" id="{BF174532-55B2-73E1-1D06-7D522DF3D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115" y="1351280"/>
            <a:ext cx="4882885" cy="479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5992090-CD32-4BF4-C322-0EB6035F18B8}"/>
              </a:ext>
            </a:extLst>
          </p:cNvPr>
          <p:cNvSpPr>
            <a:spLocks noGrp="1" noChangeArrowheads="1"/>
          </p:cNvSpPr>
          <p:nvPr>
            <p:ph type="title"/>
          </p:nvPr>
        </p:nvSpPr>
        <p:spPr>
          <a:xfrm>
            <a:off x="2409826" y="287973"/>
            <a:ext cx="7743825" cy="576262"/>
          </a:xfrm>
        </p:spPr>
        <p:txBody>
          <a:bodyPr/>
          <a:lstStyle/>
          <a:p>
            <a:pPr eaLnBrk="1" hangingPunct="1"/>
            <a:r>
              <a:rPr lang="en-US" altLang="en-US" dirty="0">
                <a:solidFill>
                  <a:srgbClr val="FF0000"/>
                </a:solidFill>
              </a:rPr>
              <a:t>		Extent-Based Systems</a:t>
            </a:r>
          </a:p>
        </p:txBody>
      </p:sp>
      <p:sp>
        <p:nvSpPr>
          <p:cNvPr id="2" name="Rectangle 3">
            <a:extLst>
              <a:ext uri="{FF2B5EF4-FFF2-40B4-BE49-F238E27FC236}">
                <a16:creationId xmlns:a16="http://schemas.microsoft.com/office/drawing/2014/main" id="{D58FA49F-B74E-0AFE-4B94-FA90914A1D1F}"/>
              </a:ext>
            </a:extLst>
          </p:cNvPr>
          <p:cNvSpPr>
            <a:spLocks noGrp="1" noChangeArrowheads="1"/>
          </p:cNvSpPr>
          <p:nvPr>
            <p:ph type="body" idx="1"/>
          </p:nvPr>
        </p:nvSpPr>
        <p:spPr>
          <a:xfrm>
            <a:off x="1739266" y="1672591"/>
            <a:ext cx="10046334" cy="4519613"/>
          </a:xfrm>
        </p:spPr>
        <p:txBody>
          <a:bodyPr>
            <a:normAutofit/>
          </a:bodyPr>
          <a:lstStyle/>
          <a:p>
            <a:pPr>
              <a:defRPr/>
            </a:pPr>
            <a:r>
              <a:rPr lang="en-US" altLang="en-US" sz="2800" dirty="0"/>
              <a:t>Many newer file systems (i.e., Veritas File System) use a modified contiguous allocation scheme</a:t>
            </a:r>
          </a:p>
          <a:p>
            <a:pPr>
              <a:defRPr/>
            </a:pPr>
            <a:r>
              <a:rPr lang="en-US" altLang="en-US" sz="2800" dirty="0"/>
              <a:t>Extent-based file systems allocate disk blocks in extent</a:t>
            </a:r>
          </a:p>
          <a:p>
            <a:pPr>
              <a:defRPr/>
            </a:pPr>
            <a:r>
              <a:rPr lang="en-US" altLang="en-US" sz="2800" dirty="0"/>
              <a:t>An </a:t>
            </a:r>
            <a:r>
              <a:rPr lang="en-US" altLang="en-US" sz="2800" b="1" dirty="0">
                <a:solidFill>
                  <a:srgbClr val="006699"/>
                </a:solidFill>
              </a:rPr>
              <a:t>extent</a:t>
            </a:r>
            <a:r>
              <a:rPr lang="en-US" altLang="en-US" sz="2800" dirty="0">
                <a:solidFill>
                  <a:srgbClr val="3366FF"/>
                </a:solidFill>
              </a:rPr>
              <a:t> </a:t>
            </a:r>
            <a:r>
              <a:rPr lang="en-US" altLang="en-US" sz="2800" dirty="0"/>
              <a:t>is a contiguous block of disks</a:t>
            </a:r>
          </a:p>
          <a:p>
            <a:pPr lvl="1">
              <a:defRPr/>
            </a:pPr>
            <a:r>
              <a:rPr lang="en-US" altLang="en-US" sz="2800" dirty="0"/>
              <a:t>Extents are allocated for file allocation</a:t>
            </a:r>
          </a:p>
          <a:p>
            <a:pPr lvl="1">
              <a:defRPr/>
            </a:pPr>
            <a:r>
              <a:rPr lang="en-US" altLang="en-US" sz="2800" dirty="0"/>
              <a:t>A file consists of one or more extents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72DA0B9-4C7E-B68B-6416-B15BCA433449}"/>
              </a:ext>
            </a:extLst>
          </p:cNvPr>
          <p:cNvSpPr>
            <a:spLocks noGrp="1" noChangeArrowheads="1"/>
          </p:cNvSpPr>
          <p:nvPr>
            <p:ph type="title"/>
          </p:nvPr>
        </p:nvSpPr>
        <p:spPr>
          <a:xfrm>
            <a:off x="1554161" y="369888"/>
            <a:ext cx="8229600" cy="576262"/>
          </a:xfrm>
        </p:spPr>
        <p:txBody>
          <a:bodyPr/>
          <a:lstStyle/>
          <a:p>
            <a:r>
              <a:rPr lang="en-US" altLang="en-US" dirty="0">
                <a:solidFill>
                  <a:srgbClr val="FF0000"/>
                </a:solidFill>
              </a:rPr>
              <a:t>				Linked Allocation</a:t>
            </a:r>
          </a:p>
        </p:txBody>
      </p:sp>
      <p:sp>
        <p:nvSpPr>
          <p:cNvPr id="34819" name="Content Placeholder 2">
            <a:extLst>
              <a:ext uri="{FF2B5EF4-FFF2-40B4-BE49-F238E27FC236}">
                <a16:creationId xmlns:a16="http://schemas.microsoft.com/office/drawing/2014/main" id="{13EF384B-2552-DE3E-3E01-4C67E40DA498}"/>
              </a:ext>
            </a:extLst>
          </p:cNvPr>
          <p:cNvSpPr>
            <a:spLocks noGrp="1" noChangeArrowheads="1"/>
          </p:cNvSpPr>
          <p:nvPr>
            <p:ph idx="1"/>
          </p:nvPr>
        </p:nvSpPr>
        <p:spPr>
          <a:xfrm>
            <a:off x="1168401" y="946150"/>
            <a:ext cx="10566400" cy="5088890"/>
          </a:xfrm>
        </p:spPr>
        <p:txBody>
          <a:bodyPr>
            <a:noAutofit/>
          </a:bodyPr>
          <a:lstStyle/>
          <a:p>
            <a:r>
              <a:rPr lang="en-US" altLang="en-US" sz="2400" dirty="0">
                <a:solidFill>
                  <a:srgbClr val="000000"/>
                </a:solidFill>
              </a:rPr>
              <a:t>Each file is a linked list of blocks</a:t>
            </a:r>
          </a:p>
          <a:p>
            <a:r>
              <a:rPr lang="en-US" altLang="en-US" sz="2400" dirty="0">
                <a:solidFill>
                  <a:srgbClr val="000000"/>
                </a:solidFill>
              </a:rPr>
              <a:t>File ends at nil pointer</a:t>
            </a:r>
          </a:p>
          <a:p>
            <a:r>
              <a:rPr lang="en-US" altLang="en-US" sz="2400" dirty="0">
                <a:solidFill>
                  <a:srgbClr val="000000"/>
                </a:solidFill>
              </a:rPr>
              <a:t>No external fragmentation</a:t>
            </a:r>
          </a:p>
          <a:p>
            <a:r>
              <a:rPr lang="en-US" altLang="en-US" sz="2400" dirty="0">
                <a:solidFill>
                  <a:srgbClr val="000000"/>
                </a:solidFill>
              </a:rPr>
              <a:t>Each block contains a pointer to the next block</a:t>
            </a:r>
          </a:p>
          <a:p>
            <a:r>
              <a:rPr lang="en-US" altLang="en-US" sz="2400" dirty="0">
                <a:solidFill>
                  <a:srgbClr val="000000"/>
                </a:solidFill>
              </a:rPr>
              <a:t>No compaction, external fragmentation</a:t>
            </a:r>
          </a:p>
          <a:p>
            <a:r>
              <a:rPr lang="en-US" altLang="en-US" sz="2400" dirty="0">
                <a:solidFill>
                  <a:srgbClr val="000000"/>
                </a:solidFill>
              </a:rPr>
              <a:t>Free space management system called when a new block needed</a:t>
            </a:r>
          </a:p>
          <a:p>
            <a:r>
              <a:rPr lang="en-US" altLang="en-US" sz="2400" dirty="0">
                <a:solidFill>
                  <a:srgbClr val="000000"/>
                </a:solidFill>
              </a:rPr>
              <a:t>Improve efficiency by clustering blocks into groups but increases internal fragmentation</a:t>
            </a:r>
          </a:p>
          <a:p>
            <a:r>
              <a:rPr lang="en-US" altLang="en-US" sz="2400" dirty="0">
                <a:solidFill>
                  <a:srgbClr val="000000"/>
                </a:solidFill>
              </a:rPr>
              <a:t>Reliability can be a problem</a:t>
            </a:r>
          </a:p>
          <a:p>
            <a:r>
              <a:rPr lang="en-US" altLang="en-US" sz="2400" dirty="0">
                <a:solidFill>
                  <a:srgbClr val="000000"/>
                </a:solidFill>
              </a:rPr>
              <a:t>Locating a block can take many I/</a:t>
            </a:r>
            <a:r>
              <a:rPr lang="en-US" altLang="en-US" sz="2400" dirty="0" err="1">
                <a:solidFill>
                  <a:srgbClr val="000000"/>
                </a:solidFill>
              </a:rPr>
              <a:t>Os</a:t>
            </a:r>
            <a:r>
              <a:rPr lang="en-US" altLang="en-US" sz="2400" dirty="0">
                <a:solidFill>
                  <a:srgbClr val="000000"/>
                </a:solidFill>
              </a:rPr>
              <a:t> and disk seeks</a:t>
            </a:r>
          </a:p>
          <a:p>
            <a:pPr>
              <a:buFont typeface="Monotype Sorts"/>
              <a:buNone/>
            </a:pPr>
            <a:endParaRPr lang="en-US" altLang="en-US" sz="2400" dirty="0"/>
          </a:p>
          <a:p>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31139A7-F62F-A0B7-EF56-CC74BFBFDA3F}"/>
              </a:ext>
            </a:extLst>
          </p:cNvPr>
          <p:cNvSpPr>
            <a:spLocks noGrp="1" noChangeArrowheads="1"/>
          </p:cNvSpPr>
          <p:nvPr>
            <p:ph type="title"/>
          </p:nvPr>
        </p:nvSpPr>
        <p:spPr>
          <a:xfrm>
            <a:off x="885509" y="467678"/>
            <a:ext cx="8990011" cy="576262"/>
          </a:xfrm>
        </p:spPr>
        <p:txBody>
          <a:bodyPr>
            <a:noAutofit/>
          </a:bodyPr>
          <a:lstStyle/>
          <a:p>
            <a:pPr eaLnBrk="1" hangingPunct="1"/>
            <a:r>
              <a:rPr lang="en-US" altLang="en-US" dirty="0">
                <a:solidFill>
                  <a:srgbClr val="FF0000"/>
                </a:solidFill>
              </a:rPr>
              <a:t>			Linked Allocation Example</a:t>
            </a:r>
          </a:p>
        </p:txBody>
      </p:sp>
      <p:sp>
        <p:nvSpPr>
          <p:cNvPr id="35843" name="Rectangle 3">
            <a:extLst>
              <a:ext uri="{FF2B5EF4-FFF2-40B4-BE49-F238E27FC236}">
                <a16:creationId xmlns:a16="http://schemas.microsoft.com/office/drawing/2014/main" id="{4A1CA7CD-9508-BD54-E170-FFBC74CB56AE}"/>
              </a:ext>
            </a:extLst>
          </p:cNvPr>
          <p:cNvSpPr>
            <a:spLocks noGrp="1" noChangeArrowheads="1"/>
          </p:cNvSpPr>
          <p:nvPr>
            <p:ph type="body" idx="1"/>
          </p:nvPr>
        </p:nvSpPr>
        <p:spPr>
          <a:xfrm>
            <a:off x="646749" y="1771650"/>
            <a:ext cx="6810375" cy="5086350"/>
          </a:xfrm>
        </p:spPr>
        <p:txBody>
          <a:bodyPr>
            <a:normAutofit/>
          </a:bodyPr>
          <a:lstStyle/>
          <a:p>
            <a:r>
              <a:rPr lang="en-US" altLang="en-US" sz="2400" dirty="0"/>
              <a:t>Each file is a linked list of disk blocks.</a:t>
            </a:r>
          </a:p>
          <a:p>
            <a:r>
              <a:rPr lang="en-US" altLang="en-US" sz="2400" dirty="0"/>
              <a:t>blocks may be scattered anywhere on the disk.</a:t>
            </a:r>
          </a:p>
          <a:p>
            <a:pPr marL="0" indent="0">
              <a:buNone/>
            </a:pPr>
            <a:endParaRPr lang="en-US" altLang="en-US" sz="2400" dirty="0"/>
          </a:p>
          <a:p>
            <a:pPr marL="0" indent="0">
              <a:buNone/>
            </a:pPr>
            <a:endParaRPr lang="en-US" altLang="en-US" sz="2400" dirty="0"/>
          </a:p>
        </p:txBody>
      </p:sp>
      <p:pic>
        <p:nvPicPr>
          <p:cNvPr id="35844" name="Picture 2">
            <a:extLst>
              <a:ext uri="{FF2B5EF4-FFF2-40B4-BE49-F238E27FC236}">
                <a16:creationId xmlns:a16="http://schemas.microsoft.com/office/drawing/2014/main" id="{CE384B57-809A-877B-CF49-5C6B76582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7772" y="1645920"/>
            <a:ext cx="4614228" cy="441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C6FAE8F-B218-02F4-A0E2-C8F188CB986E}"/>
              </a:ext>
            </a:extLst>
          </p:cNvPr>
          <p:cNvSpPr txBox="1"/>
          <p:nvPr/>
        </p:nvSpPr>
        <p:spPr>
          <a:xfrm>
            <a:off x="767396" y="2898339"/>
            <a:ext cx="6810375" cy="3416320"/>
          </a:xfrm>
          <a:prstGeom prst="rect">
            <a:avLst/>
          </a:prstGeom>
          <a:noFill/>
        </p:spPr>
        <p:txBody>
          <a:bodyPr wrap="square">
            <a:spAutoFit/>
          </a:bodyPr>
          <a:lstStyle/>
          <a:p>
            <a:r>
              <a:rPr lang="en-US" altLang="en-US" sz="2400" dirty="0"/>
              <a:t>Mapping</a:t>
            </a:r>
          </a:p>
          <a:p>
            <a:endParaRPr lang="en-US" altLang="en-US" sz="2400" dirty="0"/>
          </a:p>
          <a:p>
            <a:endParaRPr lang="en-US" altLang="en-US" sz="2400" dirty="0"/>
          </a:p>
          <a:p>
            <a:endParaRPr lang="en-US" altLang="en-US" sz="2400" dirty="0"/>
          </a:p>
          <a:p>
            <a:endParaRPr lang="en-US" altLang="en-US" sz="2400" dirty="0"/>
          </a:p>
          <a:p>
            <a:r>
              <a:rPr lang="en-US" altLang="en-US" sz="2400" dirty="0"/>
              <a:t>Block to be accessed is the </a:t>
            </a:r>
            <a:r>
              <a:rPr lang="en-US" altLang="en-US" sz="2400" dirty="0" err="1"/>
              <a:t>Q</a:t>
            </a:r>
            <a:r>
              <a:rPr lang="en-US" altLang="en-US" sz="2400" baseline="30000" dirty="0" err="1"/>
              <a:t>th</a:t>
            </a:r>
            <a:r>
              <a:rPr lang="en-US" altLang="en-US" sz="2400" dirty="0"/>
              <a:t> block in the linked chain of blocks representing the file.</a:t>
            </a:r>
          </a:p>
          <a:p>
            <a:r>
              <a:rPr lang="en-US" altLang="en-US" sz="2400" dirty="0"/>
              <a:t>	Displacement into block = R + 1</a:t>
            </a:r>
          </a:p>
          <a:p>
            <a:endParaRPr lang="en-US" altLang="en-US" sz="2400" dirty="0"/>
          </a:p>
        </p:txBody>
      </p:sp>
      <p:grpSp>
        <p:nvGrpSpPr>
          <p:cNvPr id="4" name="Group 1">
            <a:extLst>
              <a:ext uri="{FF2B5EF4-FFF2-40B4-BE49-F238E27FC236}">
                <a16:creationId xmlns:a16="http://schemas.microsoft.com/office/drawing/2014/main" id="{2F17910F-27E0-9B2E-6D92-A2DC53541637}"/>
              </a:ext>
            </a:extLst>
          </p:cNvPr>
          <p:cNvGrpSpPr>
            <a:grpSpLocks/>
          </p:cNvGrpSpPr>
          <p:nvPr/>
        </p:nvGrpSpPr>
        <p:grpSpPr bwMode="auto">
          <a:xfrm>
            <a:off x="3361784" y="3218255"/>
            <a:ext cx="1380304" cy="1111245"/>
            <a:chOff x="3235762" y="3966670"/>
            <a:chExt cx="1369236" cy="922571"/>
          </a:xfrm>
        </p:grpSpPr>
        <p:sp>
          <p:nvSpPr>
            <p:cNvPr id="5" name="Text Box 5">
              <a:extLst>
                <a:ext uri="{FF2B5EF4-FFF2-40B4-BE49-F238E27FC236}">
                  <a16:creationId xmlns:a16="http://schemas.microsoft.com/office/drawing/2014/main" id="{2B65338B-E999-9B1C-D533-CCB5296610BB}"/>
                </a:ext>
              </a:extLst>
            </p:cNvPr>
            <p:cNvSpPr txBox="1">
              <a:spLocks noChangeArrowheads="1"/>
            </p:cNvSpPr>
            <p:nvPr/>
          </p:nvSpPr>
          <p:spPr bwMode="auto">
            <a:xfrm>
              <a:off x="3235762" y="4282583"/>
              <a:ext cx="891300" cy="30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a:latin typeface="Helvetica" panose="020B0604020202020204" pitchFamily="34" charset="0"/>
                  <a:ea typeface="MS PGothic" panose="020B0600070205080204" pitchFamily="34" charset="-128"/>
                </a:rPr>
                <a:t>LA/511</a:t>
              </a:r>
            </a:p>
          </p:txBody>
        </p:sp>
        <p:sp>
          <p:nvSpPr>
            <p:cNvPr id="6" name="Text Box 6">
              <a:extLst>
                <a:ext uri="{FF2B5EF4-FFF2-40B4-BE49-F238E27FC236}">
                  <a16:creationId xmlns:a16="http://schemas.microsoft.com/office/drawing/2014/main" id="{28A2E8BA-3989-795E-9CE9-43AAC9A51EE3}"/>
                </a:ext>
              </a:extLst>
            </p:cNvPr>
            <p:cNvSpPr txBox="1">
              <a:spLocks noChangeArrowheads="1"/>
            </p:cNvSpPr>
            <p:nvPr/>
          </p:nvSpPr>
          <p:spPr bwMode="auto">
            <a:xfrm>
              <a:off x="4243726" y="3966670"/>
              <a:ext cx="361272" cy="30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a:latin typeface="Helvetica" panose="020B0604020202020204" pitchFamily="34" charset="0"/>
                  <a:ea typeface="MS PGothic" panose="020B0600070205080204" pitchFamily="34" charset="-128"/>
                </a:rPr>
                <a:t>Q</a:t>
              </a:r>
            </a:p>
          </p:txBody>
        </p:sp>
        <p:sp>
          <p:nvSpPr>
            <p:cNvPr id="7" name="Text Box 7">
              <a:extLst>
                <a:ext uri="{FF2B5EF4-FFF2-40B4-BE49-F238E27FC236}">
                  <a16:creationId xmlns:a16="http://schemas.microsoft.com/office/drawing/2014/main" id="{023085D8-875A-C248-C415-A01A11DE04EF}"/>
                </a:ext>
              </a:extLst>
            </p:cNvPr>
            <p:cNvSpPr txBox="1">
              <a:spLocks noChangeArrowheads="1"/>
            </p:cNvSpPr>
            <p:nvPr/>
          </p:nvSpPr>
          <p:spPr bwMode="auto">
            <a:xfrm>
              <a:off x="4243737" y="4582620"/>
              <a:ext cx="348551" cy="30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a:latin typeface="Helvetica" panose="020B0604020202020204" pitchFamily="34" charset="0"/>
                  <a:ea typeface="MS PGothic" panose="020B0600070205080204" pitchFamily="34" charset="-128"/>
                </a:rPr>
                <a:t>R</a:t>
              </a:r>
            </a:p>
          </p:txBody>
        </p:sp>
        <p:sp>
          <p:nvSpPr>
            <p:cNvPr id="8" name="Line 8">
              <a:extLst>
                <a:ext uri="{FF2B5EF4-FFF2-40B4-BE49-F238E27FC236}">
                  <a16:creationId xmlns:a16="http://schemas.microsoft.com/office/drawing/2014/main" id="{A2EE1D84-9295-5878-7072-B1A837E28974}"/>
                </a:ext>
              </a:extLst>
            </p:cNvPr>
            <p:cNvSpPr>
              <a:spLocks noChangeShapeType="1"/>
            </p:cNvSpPr>
            <p:nvPr/>
          </p:nvSpPr>
          <p:spPr bwMode="auto">
            <a:xfrm flipV="1">
              <a:off x="4049713" y="4177925"/>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9" name="Line 9">
              <a:extLst>
                <a:ext uri="{FF2B5EF4-FFF2-40B4-BE49-F238E27FC236}">
                  <a16:creationId xmlns:a16="http://schemas.microsoft.com/office/drawing/2014/main" id="{050B8553-9602-1B47-AA50-BB573F941DEA}"/>
                </a:ext>
              </a:extLst>
            </p:cNvPr>
            <p:cNvSpPr>
              <a:spLocks noChangeShapeType="1"/>
            </p:cNvSpPr>
            <p:nvPr/>
          </p:nvSpPr>
          <p:spPr bwMode="auto">
            <a:xfrm>
              <a:off x="4057650" y="4489075"/>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1257780"/>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sz="1600" b="1" dirty="0">
                <a:ln/>
                <a:cs typeface="Poppins" panose="00000500000000000000" pitchFamily="2" charset="0"/>
              </a:rPr>
              <a:t>files and directories.</a:t>
            </a:r>
            <a:endParaRPr lang="en-US" b="1" dirty="0">
              <a:cs typeface="Poppins" panose="00000500000000000000" pitchFamily="2"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Demonstrate what is meant by</a:t>
            </a:r>
            <a:r>
              <a:rPr lang="en-US" dirty="0">
                <a:solidFill>
                  <a:prstClr val="black"/>
                </a:solidFill>
                <a:latin typeface="Gill Sans MT"/>
              </a:rPr>
              <a:t> </a:t>
            </a:r>
            <a:r>
              <a:rPr lang="en-US" dirty="0">
                <a:solidFill>
                  <a:prstClr val="black"/>
                </a:solidFill>
                <a:cs typeface="Poppins"/>
              </a:rPr>
              <a:t>Files</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Directories.</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Describes the types of File Allocation</a:t>
            </a:r>
            <a:r>
              <a:rPr kumimoji="0" lang="en-US" b="0" i="0" u="none" strike="noStrike" kern="1200" cap="none" spc="0" normalizeH="0" noProof="0" dirty="0">
                <a:ln>
                  <a:noFill/>
                </a:ln>
                <a:solidFill>
                  <a:prstClr val="black"/>
                </a:solidFill>
                <a:effectLst/>
                <a:uLnTx/>
                <a:uFillTx/>
                <a:latin typeface="Gill Sans MT"/>
              </a:rPr>
              <a:t> Method</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Describes the  File System Implementation.</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is meant by Files.</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the </a:t>
            </a:r>
            <a:r>
              <a:rPr lang="en-US" sz="1600" dirty="0">
                <a:solidFill>
                  <a:prstClr val="black"/>
                </a:solidFill>
              </a:rPr>
              <a:t>File System Implementation.</a:t>
            </a:r>
            <a:endParaRPr lang="en-US" sz="1600" dirty="0"/>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Summarizes the Role of</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lang="en-US" sz="1600" b="1" dirty="0">
                <a:ln/>
                <a:cs typeface="Poppins" panose="00000500000000000000" pitchFamily="2" charset="0"/>
              </a:rPr>
              <a:t>files and directories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57BD4C1-707C-6917-699B-FCD6ADD6F775}"/>
              </a:ext>
            </a:extLst>
          </p:cNvPr>
          <p:cNvSpPr>
            <a:spLocks noGrp="1" noChangeArrowheads="1"/>
          </p:cNvSpPr>
          <p:nvPr>
            <p:ph type="title"/>
          </p:nvPr>
        </p:nvSpPr>
        <p:spPr>
          <a:xfrm>
            <a:off x="1679575" y="327978"/>
            <a:ext cx="8229600" cy="576262"/>
          </a:xfrm>
        </p:spPr>
        <p:txBody>
          <a:bodyPr/>
          <a:lstStyle/>
          <a:p>
            <a:r>
              <a:rPr lang="en-US" altLang="en-US" dirty="0">
                <a:solidFill>
                  <a:srgbClr val="FF0000"/>
                </a:solidFill>
              </a:rPr>
              <a:t>			FAT Allocation Method</a:t>
            </a:r>
          </a:p>
        </p:txBody>
      </p:sp>
      <p:sp>
        <p:nvSpPr>
          <p:cNvPr id="39939" name="Content Placeholder 2">
            <a:extLst>
              <a:ext uri="{FF2B5EF4-FFF2-40B4-BE49-F238E27FC236}">
                <a16:creationId xmlns:a16="http://schemas.microsoft.com/office/drawing/2014/main" id="{FB906EC4-798C-5EA1-7B1B-18C5F86BC88A}"/>
              </a:ext>
            </a:extLst>
          </p:cNvPr>
          <p:cNvSpPr>
            <a:spLocks noGrp="1" noChangeArrowheads="1"/>
          </p:cNvSpPr>
          <p:nvPr>
            <p:ph idx="1"/>
          </p:nvPr>
        </p:nvSpPr>
        <p:spPr>
          <a:xfrm>
            <a:off x="1776094" y="1530351"/>
            <a:ext cx="9531985" cy="4530725"/>
          </a:xfrm>
        </p:spPr>
        <p:txBody>
          <a:bodyPr>
            <a:normAutofit/>
          </a:bodyPr>
          <a:lstStyle/>
          <a:p>
            <a:r>
              <a:rPr lang="en-US" altLang="en-US" sz="2800" dirty="0">
                <a:solidFill>
                  <a:srgbClr val="000000"/>
                </a:solidFill>
              </a:rPr>
              <a:t> The beginning of volume has a table, indexed by block number</a:t>
            </a:r>
          </a:p>
          <a:p>
            <a:r>
              <a:rPr lang="en-US" altLang="en-US" sz="2800" dirty="0">
                <a:solidFill>
                  <a:srgbClr val="000000"/>
                </a:solidFill>
              </a:rPr>
              <a:t>Much like a linked list, but faster on disk and cacheable </a:t>
            </a:r>
          </a:p>
          <a:p>
            <a:r>
              <a:rPr lang="en-US" altLang="en-US" sz="2800" dirty="0">
                <a:solidFill>
                  <a:srgbClr val="000000"/>
                </a:solidFill>
              </a:rPr>
              <a:t>New block allocation simple.</a:t>
            </a:r>
          </a:p>
          <a:p>
            <a:r>
              <a:rPr lang="en-US" altLang="en-US" sz="2800" dirty="0">
                <a:solidFill>
                  <a:srgbClr val="000000"/>
                </a:solidFill>
              </a:rPr>
              <a:t>Used by DOS Operating System</a:t>
            </a:r>
          </a:p>
          <a:p>
            <a:pPr>
              <a:buFont typeface="Monotype Sorts"/>
              <a:buNone/>
            </a:pPr>
            <a:endParaRPr lang="en-US" altLang="en-US" sz="2800" dirty="0"/>
          </a:p>
          <a:p>
            <a:endParaRPr lang="en-US" altLang="en-US" sz="28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4C818CA-D337-C0D1-47D9-201A27CC4368}"/>
              </a:ext>
            </a:extLst>
          </p:cNvPr>
          <p:cNvSpPr>
            <a:spLocks noGrp="1" noChangeArrowheads="1"/>
          </p:cNvSpPr>
          <p:nvPr>
            <p:ph type="title"/>
          </p:nvPr>
        </p:nvSpPr>
        <p:spPr>
          <a:xfrm>
            <a:off x="1076960" y="367981"/>
            <a:ext cx="9194800" cy="576262"/>
          </a:xfrm>
        </p:spPr>
        <p:txBody>
          <a:bodyPr>
            <a:normAutofit fontScale="90000"/>
          </a:bodyPr>
          <a:lstStyle/>
          <a:p>
            <a:pPr eaLnBrk="1" hangingPunct="1"/>
            <a:r>
              <a:rPr lang="en-US" altLang="en-US" dirty="0">
                <a:solidFill>
                  <a:srgbClr val="FF0000"/>
                </a:solidFill>
              </a:rPr>
              <a:t>				</a:t>
            </a:r>
            <a:r>
              <a:rPr lang="en-US" altLang="en-US" sz="3600" dirty="0">
                <a:solidFill>
                  <a:srgbClr val="FF0000"/>
                </a:solidFill>
              </a:rPr>
              <a:t>File-Allocation</a:t>
            </a:r>
            <a:r>
              <a:rPr lang="en-US" altLang="en-US" dirty="0">
                <a:solidFill>
                  <a:srgbClr val="FF0000"/>
                </a:solidFill>
              </a:rPr>
              <a:t> Table</a:t>
            </a:r>
          </a:p>
        </p:txBody>
      </p:sp>
      <p:pic>
        <p:nvPicPr>
          <p:cNvPr id="40963" name="Picture 2">
            <a:extLst>
              <a:ext uri="{FF2B5EF4-FFF2-40B4-BE49-F238E27FC236}">
                <a16:creationId xmlns:a16="http://schemas.microsoft.com/office/drawing/2014/main" id="{F06EDCD4-0273-9683-17B8-E0112609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11277"/>
            <a:ext cx="12090400" cy="479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71C2C66-49BD-00F7-7A2C-24525696C9D8}"/>
              </a:ext>
            </a:extLst>
          </p:cNvPr>
          <p:cNvSpPr>
            <a:spLocks noGrp="1" noChangeArrowheads="1"/>
          </p:cNvSpPr>
          <p:nvPr>
            <p:ph type="title"/>
          </p:nvPr>
        </p:nvSpPr>
        <p:spPr>
          <a:xfrm>
            <a:off x="1941830" y="451167"/>
            <a:ext cx="8695690" cy="576263"/>
          </a:xfrm>
        </p:spPr>
        <p:txBody>
          <a:bodyPr>
            <a:noAutofit/>
          </a:bodyPr>
          <a:lstStyle/>
          <a:p>
            <a:r>
              <a:rPr lang="en-US" altLang="en-US" dirty="0">
                <a:solidFill>
                  <a:srgbClr val="FF0000"/>
                </a:solidFill>
              </a:rPr>
              <a:t>		Indexed Allocation Method</a:t>
            </a:r>
          </a:p>
        </p:txBody>
      </p:sp>
      <p:sp>
        <p:nvSpPr>
          <p:cNvPr id="2" name="Content Placeholder 2">
            <a:extLst>
              <a:ext uri="{FF2B5EF4-FFF2-40B4-BE49-F238E27FC236}">
                <a16:creationId xmlns:a16="http://schemas.microsoft.com/office/drawing/2014/main" id="{E881E458-3A0E-C893-7DDB-6ACDEDC2305A}"/>
              </a:ext>
            </a:extLst>
          </p:cNvPr>
          <p:cNvSpPr>
            <a:spLocks noGrp="1" noChangeArrowheads="1"/>
          </p:cNvSpPr>
          <p:nvPr>
            <p:ph idx="1"/>
          </p:nvPr>
        </p:nvSpPr>
        <p:spPr>
          <a:xfrm>
            <a:off x="2419350" y="1421130"/>
            <a:ext cx="8695690" cy="4530725"/>
          </a:xfrm>
        </p:spPr>
        <p:txBody>
          <a:bodyPr>
            <a:normAutofit/>
          </a:bodyPr>
          <a:lstStyle/>
          <a:p>
            <a:pPr>
              <a:defRPr/>
            </a:pPr>
            <a:r>
              <a:rPr lang="en-US" altLang="en-US" sz="2400" dirty="0">
                <a:solidFill>
                  <a:srgbClr val="000000"/>
                </a:solidFill>
              </a:rPr>
              <a:t>Each file has its own </a:t>
            </a:r>
            <a:r>
              <a:rPr lang="en-US" altLang="en-US" sz="2400" b="1" dirty="0">
                <a:solidFill>
                  <a:srgbClr val="006699"/>
                </a:solidFill>
              </a:rPr>
              <a:t>index</a:t>
            </a:r>
            <a:r>
              <a:rPr lang="en-US" altLang="en-US" sz="2400" b="1" dirty="0">
                <a:solidFill>
                  <a:srgbClr val="3366FF"/>
                </a:solidFill>
              </a:rPr>
              <a:t> </a:t>
            </a:r>
            <a:r>
              <a:rPr lang="en-US" altLang="en-US" sz="2400" b="1" dirty="0">
                <a:solidFill>
                  <a:srgbClr val="006699"/>
                </a:solidFill>
              </a:rPr>
              <a:t>block</a:t>
            </a:r>
            <a:r>
              <a:rPr lang="en-US" altLang="en-US" sz="2400" dirty="0">
                <a:solidFill>
                  <a:srgbClr val="000000"/>
                </a:solidFill>
              </a:rPr>
              <a:t>(s) of pointers to its data blocks</a:t>
            </a:r>
          </a:p>
          <a:p>
            <a:pPr>
              <a:defRPr/>
            </a:pPr>
            <a:r>
              <a:rPr lang="en-US" altLang="en-US" sz="2400" dirty="0">
                <a:solidFill>
                  <a:srgbClr val="000000"/>
                </a:solidFill>
              </a:rPr>
              <a:t>Logical view</a:t>
            </a:r>
          </a:p>
          <a:p>
            <a:pPr>
              <a:defRPr/>
            </a:pPr>
            <a:endParaRPr lang="en-US" altLang="en-US" sz="2400" dirty="0"/>
          </a:p>
        </p:txBody>
      </p:sp>
      <p:pic>
        <p:nvPicPr>
          <p:cNvPr id="43012" name="Picture 2">
            <a:extLst>
              <a:ext uri="{FF2B5EF4-FFF2-40B4-BE49-F238E27FC236}">
                <a16:creationId xmlns:a16="http://schemas.microsoft.com/office/drawing/2014/main" id="{55E4CFDB-3336-3F98-E757-9E0DD9B6AE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320" y="3341370"/>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303C5B4-454B-18B2-9A67-7A43A1F923DF}"/>
              </a:ext>
            </a:extLst>
          </p:cNvPr>
          <p:cNvSpPr>
            <a:spLocks noGrp="1" noChangeArrowheads="1"/>
          </p:cNvSpPr>
          <p:nvPr>
            <p:ph type="title"/>
          </p:nvPr>
        </p:nvSpPr>
        <p:spPr>
          <a:xfrm>
            <a:off x="1037749" y="484029"/>
            <a:ext cx="9319895" cy="576262"/>
          </a:xfrm>
        </p:spPr>
        <p:txBody>
          <a:bodyPr>
            <a:normAutofit fontScale="90000"/>
          </a:bodyPr>
          <a:lstStyle/>
          <a:p>
            <a:pPr eaLnBrk="1" hangingPunct="1"/>
            <a:r>
              <a:rPr lang="en-US" altLang="en-US" dirty="0">
                <a:solidFill>
                  <a:srgbClr val="FF0000"/>
                </a:solidFill>
              </a:rPr>
              <a:t>			Example of Indexed Allocation</a:t>
            </a:r>
          </a:p>
        </p:txBody>
      </p:sp>
      <p:pic>
        <p:nvPicPr>
          <p:cNvPr id="44035" name="Picture 3">
            <a:extLst>
              <a:ext uri="{FF2B5EF4-FFF2-40B4-BE49-F238E27FC236}">
                <a16:creationId xmlns:a16="http://schemas.microsoft.com/office/drawing/2014/main" id="{FD4EF05C-1FE9-02DF-1B3B-EC1764685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6880"/>
            <a:ext cx="12120880" cy="43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0F1F2E3-3FB1-F09A-DCCB-C82E7D985D1C}"/>
              </a:ext>
            </a:extLst>
          </p:cNvPr>
          <p:cNvSpPr>
            <a:spLocks noGrp="1" noChangeArrowheads="1"/>
          </p:cNvSpPr>
          <p:nvPr>
            <p:ph type="title"/>
          </p:nvPr>
        </p:nvSpPr>
        <p:spPr>
          <a:xfrm>
            <a:off x="2522538" y="166688"/>
            <a:ext cx="7694612" cy="576262"/>
          </a:xfrm>
        </p:spPr>
        <p:txBody>
          <a:bodyPr/>
          <a:lstStyle/>
          <a:p>
            <a:pPr eaLnBrk="1" hangingPunct="1"/>
            <a:r>
              <a:rPr lang="en-US" altLang="en-US" dirty="0">
                <a:solidFill>
                  <a:srgbClr val="FF0000"/>
                </a:solidFill>
              </a:rPr>
              <a:t>Indexed Allocation – Small Files</a:t>
            </a:r>
          </a:p>
        </p:txBody>
      </p:sp>
      <p:sp>
        <p:nvSpPr>
          <p:cNvPr id="46083" name="Rectangle 3">
            <a:extLst>
              <a:ext uri="{FF2B5EF4-FFF2-40B4-BE49-F238E27FC236}">
                <a16:creationId xmlns:a16="http://schemas.microsoft.com/office/drawing/2014/main" id="{59E30899-C28F-8F33-BAD5-7306F8FEAE3D}"/>
              </a:ext>
            </a:extLst>
          </p:cNvPr>
          <p:cNvSpPr>
            <a:spLocks noGrp="1" noChangeArrowheads="1"/>
          </p:cNvSpPr>
          <p:nvPr>
            <p:ph type="body" idx="1"/>
          </p:nvPr>
        </p:nvSpPr>
        <p:spPr>
          <a:xfrm>
            <a:off x="1530667" y="1263778"/>
            <a:ext cx="9678353" cy="4855905"/>
          </a:xfrm>
        </p:spPr>
        <p:txBody>
          <a:bodyPr>
            <a:noAutofit/>
          </a:bodyPr>
          <a:lstStyle/>
          <a:p>
            <a:r>
              <a:rPr lang="en-US" altLang="en-US" sz="2400" dirty="0"/>
              <a:t>Need index table</a:t>
            </a:r>
          </a:p>
          <a:p>
            <a:r>
              <a:rPr lang="en-US" altLang="en-US" sz="2400" dirty="0"/>
              <a:t>Random access</a:t>
            </a:r>
          </a:p>
          <a:p>
            <a:r>
              <a:rPr lang="en-US" altLang="en-US" sz="2400" dirty="0"/>
              <a:t>Dynamic access without external fragmentation, but have the overhead of index block</a:t>
            </a:r>
          </a:p>
          <a:p>
            <a:endParaRPr lang="en-US" altLang="en-US" sz="2400" dirty="0"/>
          </a:p>
          <a:p>
            <a:endParaRPr lang="en-US" altLang="en-US" sz="2400" dirty="0"/>
          </a:p>
          <a:p>
            <a:r>
              <a:rPr lang="en-US" altLang="en-US" sz="2400" dirty="0"/>
              <a:t>Mapping from logical to physical in a file of maximum size of 256K bytes and block size of 512 bytes.  We need only 1 block for index table</a:t>
            </a:r>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Calculation:</a:t>
            </a:r>
          </a:p>
          <a:p>
            <a:pPr lvl="1"/>
            <a:r>
              <a:rPr lang="en-US" altLang="en-US" sz="2400" dirty="0"/>
              <a:t>Q = displacement into index table</a:t>
            </a:r>
          </a:p>
          <a:p>
            <a:pPr lvl="1"/>
            <a:r>
              <a:rPr lang="en-US" altLang="en-US" sz="2400" dirty="0"/>
              <a:t>R = displacement into block</a:t>
            </a:r>
          </a:p>
          <a:p>
            <a:endParaRPr lang="en-US" altLang="en-US" sz="2400" dirty="0"/>
          </a:p>
          <a:p>
            <a:endParaRPr lang="en-US" altLang="en-US" sz="2400" dirty="0"/>
          </a:p>
        </p:txBody>
      </p:sp>
      <p:sp>
        <p:nvSpPr>
          <p:cNvPr id="46084" name="Rectangle 9">
            <a:extLst>
              <a:ext uri="{FF2B5EF4-FFF2-40B4-BE49-F238E27FC236}">
                <a16:creationId xmlns:a16="http://schemas.microsoft.com/office/drawing/2014/main" id="{B2620B65-7B58-2FAB-8E0D-DB69E4C7F8BB}"/>
              </a:ext>
            </a:extLst>
          </p:cNvPr>
          <p:cNvSpPr>
            <a:spLocks noChangeArrowheads="1"/>
          </p:cNvSpPr>
          <p:nvPr/>
        </p:nvSpPr>
        <p:spPr bwMode="auto">
          <a:xfrm>
            <a:off x="2981325" y="5322889"/>
            <a:ext cx="7029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Clr>
                <a:schemeClr val="accent2"/>
              </a:buClr>
              <a:buFont typeface="Monotype Sorts"/>
              <a:buNone/>
            </a:pPr>
            <a:endParaRPr lang="en-US" altLang="en-US">
              <a:latin typeface="Helvetica" panose="020B0604020202020204" pitchFamily="34" charset="0"/>
              <a:ea typeface="MS PGothic" panose="020B0600070205080204" pitchFamily="34" charset="-128"/>
            </a:endParaRPr>
          </a:p>
        </p:txBody>
      </p:sp>
      <p:sp>
        <p:nvSpPr>
          <p:cNvPr id="46085" name="Text Box 4">
            <a:extLst>
              <a:ext uri="{FF2B5EF4-FFF2-40B4-BE49-F238E27FC236}">
                <a16:creationId xmlns:a16="http://schemas.microsoft.com/office/drawing/2014/main" id="{46398B28-5620-5EED-D356-A4459A8974D4}"/>
              </a:ext>
            </a:extLst>
          </p:cNvPr>
          <p:cNvSpPr txBox="1">
            <a:spLocks noChangeArrowheads="1"/>
          </p:cNvSpPr>
          <p:nvPr/>
        </p:nvSpPr>
        <p:spPr bwMode="auto">
          <a:xfrm>
            <a:off x="4010025" y="3507067"/>
            <a:ext cx="1265238"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indent="-1714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50000"/>
              </a:spcBef>
              <a:buFontTx/>
              <a:buNone/>
            </a:pPr>
            <a:r>
              <a:rPr lang="en-US" altLang="en-US" sz="1800" dirty="0">
                <a:latin typeface="Verdana" panose="020B0604030504040204" pitchFamily="34" charset="0"/>
                <a:ea typeface="MS PGothic" panose="020B0600070205080204" pitchFamily="34" charset="-128"/>
              </a:rPr>
              <a:t>LA/512</a:t>
            </a:r>
          </a:p>
        </p:txBody>
      </p:sp>
      <p:sp>
        <p:nvSpPr>
          <p:cNvPr id="46086" name="Text Box 5">
            <a:extLst>
              <a:ext uri="{FF2B5EF4-FFF2-40B4-BE49-F238E27FC236}">
                <a16:creationId xmlns:a16="http://schemas.microsoft.com/office/drawing/2014/main" id="{AB067552-826D-1D39-523D-E890A33B2B14}"/>
              </a:ext>
            </a:extLst>
          </p:cNvPr>
          <p:cNvSpPr txBox="1">
            <a:spLocks noChangeArrowheads="1"/>
          </p:cNvSpPr>
          <p:nvPr/>
        </p:nvSpPr>
        <p:spPr bwMode="auto">
          <a:xfrm>
            <a:off x="5122863" y="2991130"/>
            <a:ext cx="804862"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indent="-1714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50000"/>
              </a:spcBef>
              <a:buFontTx/>
              <a:buNone/>
            </a:pPr>
            <a:r>
              <a:rPr lang="en-US" altLang="en-US" sz="1800" dirty="0">
                <a:latin typeface="Verdana" panose="020B0604030504040204" pitchFamily="34" charset="0"/>
                <a:ea typeface="MS PGothic" panose="020B0600070205080204" pitchFamily="34" charset="-128"/>
              </a:rPr>
              <a:t>Q</a:t>
            </a:r>
          </a:p>
        </p:txBody>
      </p:sp>
      <p:sp>
        <p:nvSpPr>
          <p:cNvPr id="46087" name="Text Box 6">
            <a:extLst>
              <a:ext uri="{FF2B5EF4-FFF2-40B4-BE49-F238E27FC236}">
                <a16:creationId xmlns:a16="http://schemas.microsoft.com/office/drawing/2014/main" id="{96F6D3E2-9523-DE23-E18D-A23359C47710}"/>
              </a:ext>
            </a:extLst>
          </p:cNvPr>
          <p:cNvSpPr txBox="1">
            <a:spLocks noChangeArrowheads="1"/>
          </p:cNvSpPr>
          <p:nvPr/>
        </p:nvSpPr>
        <p:spPr bwMode="auto">
          <a:xfrm>
            <a:off x="5180013" y="4136511"/>
            <a:ext cx="63500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indent="-1714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50000"/>
              </a:spcBef>
              <a:buFontTx/>
              <a:buNone/>
            </a:pPr>
            <a:r>
              <a:rPr lang="en-US" altLang="en-US" sz="1800">
                <a:latin typeface="Verdana" panose="020B0604030504040204" pitchFamily="34" charset="0"/>
                <a:ea typeface="MS PGothic" panose="020B0600070205080204" pitchFamily="34" charset="-128"/>
              </a:rPr>
              <a:t>R</a:t>
            </a:r>
          </a:p>
        </p:txBody>
      </p:sp>
      <p:sp>
        <p:nvSpPr>
          <p:cNvPr id="46088" name="Line 7">
            <a:extLst>
              <a:ext uri="{FF2B5EF4-FFF2-40B4-BE49-F238E27FC236}">
                <a16:creationId xmlns:a16="http://schemas.microsoft.com/office/drawing/2014/main" id="{015B2B14-EC9B-76DF-87E2-1874152148C6}"/>
              </a:ext>
            </a:extLst>
          </p:cNvPr>
          <p:cNvSpPr>
            <a:spLocks noChangeShapeType="1"/>
          </p:cNvSpPr>
          <p:nvPr/>
        </p:nvSpPr>
        <p:spPr bwMode="auto">
          <a:xfrm flipV="1">
            <a:off x="5029201" y="3316288"/>
            <a:ext cx="309563" cy="195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46089" name="Line 8">
            <a:extLst>
              <a:ext uri="{FF2B5EF4-FFF2-40B4-BE49-F238E27FC236}">
                <a16:creationId xmlns:a16="http://schemas.microsoft.com/office/drawing/2014/main" id="{0EC7BF30-FB96-85D6-1376-D516CB4C8A9D}"/>
              </a:ext>
            </a:extLst>
          </p:cNvPr>
          <p:cNvSpPr>
            <a:spLocks noChangeShapeType="1"/>
          </p:cNvSpPr>
          <p:nvPr/>
        </p:nvSpPr>
        <p:spPr bwMode="auto">
          <a:xfrm>
            <a:off x="5065713" y="3900489"/>
            <a:ext cx="273050" cy="24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0A2E2A7-B571-B407-9F4B-E796C73C01E9}"/>
              </a:ext>
            </a:extLst>
          </p:cNvPr>
          <p:cNvSpPr>
            <a:spLocks noGrp="1" noChangeArrowheads="1"/>
          </p:cNvSpPr>
          <p:nvPr>
            <p:ph type="title"/>
          </p:nvPr>
        </p:nvSpPr>
        <p:spPr>
          <a:xfrm>
            <a:off x="3003551" y="554832"/>
            <a:ext cx="7713663" cy="576262"/>
          </a:xfrm>
        </p:spPr>
        <p:txBody>
          <a:bodyPr/>
          <a:lstStyle/>
          <a:p>
            <a:pPr eaLnBrk="1" hangingPunct="1"/>
            <a:r>
              <a:rPr lang="en-US" altLang="en-US" dirty="0">
                <a:solidFill>
                  <a:srgbClr val="FF0000"/>
                </a:solidFill>
              </a:rPr>
              <a:t>Indexed Allocation – Large Files</a:t>
            </a:r>
          </a:p>
        </p:txBody>
      </p:sp>
      <p:sp>
        <p:nvSpPr>
          <p:cNvPr id="48131" name="Rectangle 3">
            <a:extLst>
              <a:ext uri="{FF2B5EF4-FFF2-40B4-BE49-F238E27FC236}">
                <a16:creationId xmlns:a16="http://schemas.microsoft.com/office/drawing/2014/main" id="{703C52DB-2A7F-6631-C7E6-E81A444F254E}"/>
              </a:ext>
            </a:extLst>
          </p:cNvPr>
          <p:cNvSpPr>
            <a:spLocks noGrp="1" noChangeArrowheads="1"/>
          </p:cNvSpPr>
          <p:nvPr>
            <p:ph type="body" idx="1"/>
          </p:nvPr>
        </p:nvSpPr>
        <p:spPr>
          <a:xfrm>
            <a:off x="2052320" y="2139950"/>
            <a:ext cx="9337040" cy="4359275"/>
          </a:xfrm>
        </p:spPr>
        <p:txBody>
          <a:bodyPr>
            <a:normAutofit/>
          </a:bodyPr>
          <a:lstStyle/>
          <a:p>
            <a:r>
              <a:rPr lang="en-US" altLang="en-US" sz="2400" dirty="0"/>
              <a:t>Mapping from logical to physical in a file of unbounded length (block size of 512 words)</a:t>
            </a:r>
          </a:p>
          <a:p>
            <a:pPr lvl="1"/>
            <a:r>
              <a:rPr lang="en-US" altLang="en-US" sz="2400" dirty="0"/>
              <a:t>Linked scheme – Link blocks of index table (no limit on size)</a:t>
            </a:r>
          </a:p>
          <a:p>
            <a:pPr lvl="1"/>
            <a:r>
              <a:rPr lang="en-US" altLang="en-US" sz="2400" dirty="0"/>
              <a:t>Multi-level indexing</a:t>
            </a:r>
          </a:p>
        </p:txBody>
      </p:sp>
      <p:sp>
        <p:nvSpPr>
          <p:cNvPr id="48132" name="Rectangle 9">
            <a:extLst>
              <a:ext uri="{FF2B5EF4-FFF2-40B4-BE49-F238E27FC236}">
                <a16:creationId xmlns:a16="http://schemas.microsoft.com/office/drawing/2014/main" id="{1333FCDF-14BC-F8C0-0D27-262B2F1CA9C6}"/>
              </a:ext>
            </a:extLst>
          </p:cNvPr>
          <p:cNvSpPr>
            <a:spLocks noChangeArrowheads="1"/>
          </p:cNvSpPr>
          <p:nvPr/>
        </p:nvSpPr>
        <p:spPr bwMode="auto">
          <a:xfrm>
            <a:off x="2516188" y="3581400"/>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defRPr>
                <a:solidFill>
                  <a:schemeClr val="tx1"/>
                </a:solidFill>
                <a:latin typeface="Calibri" panose="020F0502020204030204" pitchFamily="34" charset="0"/>
              </a:defRPr>
            </a:lvl1pPr>
            <a:lvl2pPr marL="896938" indent="-407988">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buClr>
                <a:schemeClr val="accent2"/>
              </a:buClr>
            </a:pPr>
            <a:endParaRPr lang="en-US" altLang="en-US">
              <a:latin typeface="Helvetica" panose="020B0604020202020204" pitchFamily="34" charset="0"/>
              <a:ea typeface="MS PGothic" panose="020B0600070205080204" pitchFamily="34" charset="-128"/>
            </a:endParaRPr>
          </a:p>
        </p:txBody>
      </p:sp>
      <p:sp>
        <p:nvSpPr>
          <p:cNvPr id="48133" name="Rectangle 15">
            <a:extLst>
              <a:ext uri="{FF2B5EF4-FFF2-40B4-BE49-F238E27FC236}">
                <a16:creationId xmlns:a16="http://schemas.microsoft.com/office/drawing/2014/main" id="{B53846D6-BBDB-7C97-DDBD-BB2F994A53D1}"/>
              </a:ext>
            </a:extLst>
          </p:cNvPr>
          <p:cNvSpPr>
            <a:spLocks noChangeArrowheads="1"/>
          </p:cNvSpPr>
          <p:nvPr/>
        </p:nvSpPr>
        <p:spPr bwMode="auto">
          <a:xfrm>
            <a:off x="2516188" y="5075239"/>
            <a:ext cx="7029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defRPr>
                <a:solidFill>
                  <a:schemeClr val="tx1"/>
                </a:solidFill>
                <a:latin typeface="Calibri" panose="020F0502020204030204" pitchFamily="34" charset="0"/>
              </a:defRPr>
            </a:lvl1pPr>
            <a:lvl2pPr marL="896938" indent="-407988">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buClr>
                <a:schemeClr val="accent2"/>
              </a:buClr>
            </a:pPr>
            <a:endParaRPr lang="en-US" altLang="en-US">
              <a:latin typeface="Helvetica" panose="020B0604020202020204" pitchFamily="34" charset="0"/>
              <a:ea typeface="MS PGothic" panose="020B0600070205080204" pitchFamily="34" charset="-128"/>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7BD22DE-0872-D45D-78B8-44AFF7E08488}"/>
              </a:ext>
            </a:extLst>
          </p:cNvPr>
          <p:cNvSpPr>
            <a:spLocks noGrp="1" noChangeArrowheads="1"/>
          </p:cNvSpPr>
          <p:nvPr>
            <p:ph type="title"/>
          </p:nvPr>
        </p:nvSpPr>
        <p:spPr>
          <a:xfrm>
            <a:off x="740569" y="463708"/>
            <a:ext cx="10710862" cy="576263"/>
          </a:xfrm>
        </p:spPr>
        <p:txBody>
          <a:bodyPr>
            <a:noAutofit/>
          </a:bodyPr>
          <a:lstStyle/>
          <a:p>
            <a:pPr eaLnBrk="1" hangingPunct="1"/>
            <a:r>
              <a:rPr lang="en-US" altLang="en-US" dirty="0">
                <a:solidFill>
                  <a:srgbClr val="FF0000"/>
                </a:solidFill>
              </a:rPr>
              <a:t>		Indexed Allocation – Two-Level Scheme</a:t>
            </a:r>
          </a:p>
        </p:txBody>
      </p:sp>
      <p:pic>
        <p:nvPicPr>
          <p:cNvPr id="50179" name="Picture 3">
            <a:extLst>
              <a:ext uri="{FF2B5EF4-FFF2-40B4-BE49-F238E27FC236}">
                <a16:creationId xmlns:a16="http://schemas.microsoft.com/office/drawing/2014/main" id="{2F63D04C-79C9-342E-0FC9-6C27181274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89456"/>
            <a:ext cx="12192000" cy="411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a:extLst>
              <a:ext uri="{FF2B5EF4-FFF2-40B4-BE49-F238E27FC236}">
                <a16:creationId xmlns:a16="http://schemas.microsoft.com/office/drawing/2014/main" id="{CFCD4EDF-3EF1-42D0-060C-2B656A1407B7}"/>
              </a:ext>
            </a:extLst>
          </p:cNvPr>
          <p:cNvSpPr txBox="1">
            <a:spLocks noChangeArrowheads="1"/>
          </p:cNvSpPr>
          <p:nvPr/>
        </p:nvSpPr>
        <p:spPr bwMode="auto">
          <a:xfrm>
            <a:off x="3437256" y="344487"/>
            <a:ext cx="6207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3200" dirty="0">
                <a:solidFill>
                  <a:srgbClr val="FF0000"/>
                </a:solidFill>
                <a:latin typeface="erdana"/>
              </a:rPr>
              <a:t>		FILE  ACCESS  METHODS</a:t>
            </a:r>
            <a:endParaRPr lang="en-IN" altLang="en-US" sz="3200" dirty="0"/>
          </a:p>
        </p:txBody>
      </p:sp>
      <p:sp>
        <p:nvSpPr>
          <p:cNvPr id="52227" name="Content Placeholder 14">
            <a:extLst>
              <a:ext uri="{FF2B5EF4-FFF2-40B4-BE49-F238E27FC236}">
                <a16:creationId xmlns:a16="http://schemas.microsoft.com/office/drawing/2014/main" id="{4B6AEDFA-F6AF-31F1-12D4-86AE4C5FC7A0}"/>
              </a:ext>
            </a:extLst>
          </p:cNvPr>
          <p:cNvSpPr>
            <a:spLocks noGrp="1" noChangeArrowheads="1"/>
          </p:cNvSpPr>
          <p:nvPr>
            <p:ph idx="1"/>
          </p:nvPr>
        </p:nvSpPr>
        <p:spPr>
          <a:xfrm>
            <a:off x="2043113" y="1870075"/>
            <a:ext cx="7886700" cy="4351338"/>
          </a:xfrm>
        </p:spPr>
        <p:txBody>
          <a:bodyPr/>
          <a:lstStyle/>
          <a:p>
            <a:r>
              <a:rPr lang="en-IN" altLang="en-US" sz="2800" dirty="0"/>
              <a:t>SEQUENTIAL ACCESS</a:t>
            </a:r>
          </a:p>
          <a:p>
            <a:r>
              <a:rPr lang="en-IN" altLang="en-US" sz="2800" dirty="0"/>
              <a:t>RANDOM/DIRECT ACCESS</a:t>
            </a:r>
          </a:p>
          <a:p>
            <a:r>
              <a:rPr lang="en-IN" altLang="en-US" sz="2800" dirty="0"/>
              <a:t>INDEXED ACCESS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943A23F-3CC7-EB43-488C-F6A881BF9B36}"/>
              </a:ext>
            </a:extLst>
          </p:cNvPr>
          <p:cNvSpPr>
            <a:spLocks noGrp="1" noChangeArrowheads="1"/>
          </p:cNvSpPr>
          <p:nvPr>
            <p:ph type="title"/>
          </p:nvPr>
        </p:nvSpPr>
        <p:spPr>
          <a:xfrm>
            <a:off x="1522699" y="-168593"/>
            <a:ext cx="9603275" cy="924560"/>
          </a:xfrm>
        </p:spPr>
        <p:txBody>
          <a:bodyPr>
            <a:noAutofit/>
          </a:bodyPr>
          <a:lstStyle/>
          <a:p>
            <a:pPr algn="ctr"/>
            <a:r>
              <a:rPr lang="en-IN" altLang="en-US" dirty="0">
                <a:solidFill>
                  <a:srgbClr val="610B38"/>
                </a:solidFill>
              </a:rPr>
              <a:t>                              </a:t>
            </a:r>
            <a:br>
              <a:rPr lang="en-IN" altLang="en-US" dirty="0">
                <a:solidFill>
                  <a:srgbClr val="610B38"/>
                </a:solidFill>
              </a:rPr>
            </a:br>
            <a:r>
              <a:rPr lang="en-IN" altLang="en-US" dirty="0">
                <a:solidFill>
                  <a:srgbClr val="FF0000"/>
                </a:solidFill>
              </a:rPr>
              <a:t>SEQUENTIAL ACCESS</a:t>
            </a:r>
            <a:br>
              <a:rPr lang="en-IN" altLang="en-US" dirty="0">
                <a:solidFill>
                  <a:srgbClr val="610B38"/>
                </a:solidFill>
              </a:rPr>
            </a:br>
            <a:r>
              <a:rPr lang="en-IN" altLang="en-US" dirty="0">
                <a:solidFill>
                  <a:srgbClr val="610B38"/>
                </a:solidFill>
              </a:rPr>
              <a:t> </a:t>
            </a:r>
            <a:br>
              <a:rPr lang="en-IN" altLang="en-US" dirty="0">
                <a:solidFill>
                  <a:srgbClr val="610B38"/>
                </a:solidFill>
              </a:rPr>
            </a:br>
            <a:endParaRPr lang="en-IN" altLang="en-US" b="1" dirty="0">
              <a:solidFill>
                <a:srgbClr val="610B38"/>
              </a:solidFill>
              <a:cs typeface="Times New Roman" panose="02020603050405020304" pitchFamily="18" charset="0"/>
            </a:endParaRPr>
          </a:p>
        </p:txBody>
      </p:sp>
      <p:pic>
        <p:nvPicPr>
          <p:cNvPr id="53251" name="Picture 2">
            <a:extLst>
              <a:ext uri="{FF2B5EF4-FFF2-40B4-BE49-F238E27FC236}">
                <a16:creationId xmlns:a16="http://schemas.microsoft.com/office/drawing/2014/main" id="{38333D6D-9D42-73EC-2ADE-CB04F5527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111568"/>
            <a:ext cx="4927600" cy="529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27E3114-35BE-EFBF-0548-9E018CCDF969}"/>
              </a:ext>
            </a:extLst>
          </p:cNvPr>
          <p:cNvSpPr txBox="1"/>
          <p:nvPr/>
        </p:nvSpPr>
        <p:spPr>
          <a:xfrm>
            <a:off x="455597" y="1833245"/>
            <a:ext cx="6808803" cy="3785652"/>
          </a:xfrm>
          <a:prstGeom prst="rect">
            <a:avLst/>
          </a:prstGeom>
          <a:noFill/>
        </p:spPr>
        <p:txBody>
          <a:bodyPr wrap="square">
            <a:spAutoFit/>
          </a:bodyPr>
          <a:lstStyle/>
          <a:p>
            <a:pPr algn="just">
              <a:defRPr/>
            </a:pPr>
            <a:r>
              <a:rPr lang="en-US" sz="2000" dirty="0">
                <a:solidFill>
                  <a:srgbClr val="333333"/>
                </a:solidFill>
                <a:cs typeface="Times New Roman" panose="02020603050405020304" pitchFamily="18" charset="0"/>
              </a:rPr>
              <a:t>Most of the operating systems access the file sequentially. </a:t>
            </a:r>
          </a:p>
          <a:p>
            <a:pPr algn="just">
              <a:defRPr/>
            </a:pPr>
            <a:endParaRPr lang="en-US" sz="2000" dirty="0">
              <a:solidFill>
                <a:srgbClr val="333333"/>
              </a:solidFill>
              <a:cs typeface="Times New Roman" panose="02020603050405020304" pitchFamily="18" charset="0"/>
            </a:endParaRPr>
          </a:p>
          <a:p>
            <a:pPr marL="285750" indent="-285750" algn="just">
              <a:buFont typeface="Arial" panose="020B0604020202020204" pitchFamily="34" charset="0"/>
              <a:buChar char="•"/>
              <a:defRPr/>
            </a:pPr>
            <a:r>
              <a:rPr lang="en-US" sz="2000" dirty="0">
                <a:solidFill>
                  <a:srgbClr val="333333"/>
                </a:solidFill>
                <a:cs typeface="Times New Roman" panose="02020603050405020304" pitchFamily="18" charset="0"/>
              </a:rPr>
              <a:t>In other words, we can say that most of the files need to be accessed sequentially by the operating system.</a:t>
            </a:r>
          </a:p>
          <a:p>
            <a:pPr algn="just">
              <a:defRPr/>
            </a:pPr>
            <a:endParaRPr lang="en-US" sz="2000" dirty="0">
              <a:solidFill>
                <a:srgbClr val="333333"/>
              </a:solidFill>
              <a:cs typeface="Times New Roman" panose="02020603050405020304" pitchFamily="18" charset="0"/>
            </a:endParaRPr>
          </a:p>
          <a:p>
            <a:pPr marL="285750" indent="-285750" algn="just">
              <a:buFont typeface="Arial" panose="020B0604020202020204" pitchFamily="34" charset="0"/>
              <a:buChar char="•"/>
              <a:defRPr/>
            </a:pPr>
            <a:r>
              <a:rPr lang="en-US" sz="2000" dirty="0">
                <a:solidFill>
                  <a:srgbClr val="333333"/>
                </a:solidFill>
                <a:cs typeface="Times New Roman" panose="02020603050405020304" pitchFamily="18" charset="0"/>
              </a:rPr>
              <a:t>In sequential access, the OS read the file word by word. </a:t>
            </a:r>
          </a:p>
          <a:p>
            <a:pPr algn="just">
              <a:defRPr/>
            </a:pPr>
            <a:endParaRPr lang="en-US" sz="2000" dirty="0">
              <a:solidFill>
                <a:srgbClr val="333333"/>
              </a:solidFill>
              <a:cs typeface="Times New Roman" panose="02020603050405020304" pitchFamily="18" charset="0"/>
            </a:endParaRPr>
          </a:p>
          <a:p>
            <a:pPr marL="285750" indent="-285750" algn="just">
              <a:buFont typeface="Arial" panose="020B0604020202020204" pitchFamily="34" charset="0"/>
              <a:buChar char="•"/>
              <a:defRPr/>
            </a:pPr>
            <a:r>
              <a:rPr lang="en-US" sz="2000" dirty="0">
                <a:solidFill>
                  <a:srgbClr val="333333"/>
                </a:solidFill>
                <a:cs typeface="Times New Roman" panose="02020603050405020304" pitchFamily="18" charset="0"/>
              </a:rPr>
              <a:t>A pointer is maintained which initially points to the base address of the file. If the user wants to read first word of the file then the pointer provides that word to the user and increases its value by 1 word. This process continues till the end of the file.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a:extLst>
              <a:ext uri="{FF2B5EF4-FFF2-40B4-BE49-F238E27FC236}">
                <a16:creationId xmlns:a16="http://schemas.microsoft.com/office/drawing/2014/main" id="{41A0A600-213D-5205-A1A8-E1E4739DC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1522096"/>
            <a:ext cx="4917440" cy="458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Box 5">
            <a:extLst>
              <a:ext uri="{FF2B5EF4-FFF2-40B4-BE49-F238E27FC236}">
                <a16:creationId xmlns:a16="http://schemas.microsoft.com/office/drawing/2014/main" id="{A3CBEF75-2583-23B2-C3EE-DC78011F6AA8}"/>
              </a:ext>
            </a:extLst>
          </p:cNvPr>
          <p:cNvSpPr txBox="1">
            <a:spLocks noChangeArrowheads="1"/>
          </p:cNvSpPr>
          <p:nvPr/>
        </p:nvSpPr>
        <p:spPr bwMode="auto">
          <a:xfrm>
            <a:off x="4632325" y="-338364"/>
            <a:ext cx="37785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sz="3200" b="1" dirty="0">
                <a:solidFill>
                  <a:srgbClr val="610B38"/>
                </a:solidFill>
                <a:latin typeface="+mj-lt"/>
                <a:cs typeface="Times New Roman" panose="02020603050405020304" pitchFamily="18" charset="0"/>
              </a:rPr>
              <a:t>                     </a:t>
            </a:r>
          </a:p>
          <a:p>
            <a:pPr algn="just"/>
            <a:endParaRPr lang="en-IN" altLang="en-US" sz="3200" b="1" dirty="0">
              <a:solidFill>
                <a:srgbClr val="610B38"/>
              </a:solidFill>
              <a:latin typeface="+mj-lt"/>
              <a:cs typeface="Times New Roman" panose="02020603050405020304" pitchFamily="18" charset="0"/>
            </a:endParaRPr>
          </a:p>
          <a:p>
            <a:pPr algn="just"/>
            <a:r>
              <a:rPr lang="en-IN" altLang="en-US" sz="3200" b="1" dirty="0">
                <a:solidFill>
                  <a:srgbClr val="FF0000"/>
                </a:solidFill>
                <a:latin typeface="+mj-lt"/>
                <a:cs typeface="Times New Roman" panose="02020603050405020304" pitchFamily="18" charset="0"/>
              </a:rPr>
              <a:t>DIRECT ACCESS</a:t>
            </a:r>
          </a:p>
        </p:txBody>
      </p:sp>
      <p:sp>
        <p:nvSpPr>
          <p:cNvPr id="56325" name="Rectangle 6">
            <a:extLst>
              <a:ext uri="{FF2B5EF4-FFF2-40B4-BE49-F238E27FC236}">
                <a16:creationId xmlns:a16="http://schemas.microsoft.com/office/drawing/2014/main" id="{25498A92-65BB-75A0-1722-C1CEB74F8108}"/>
              </a:ext>
            </a:extLst>
          </p:cNvPr>
          <p:cNvSpPr>
            <a:spLocks noChangeArrowheads="1"/>
          </p:cNvSpPr>
          <p:nvPr/>
        </p:nvSpPr>
        <p:spPr bwMode="auto">
          <a:xfrm>
            <a:off x="831850" y="1890395"/>
            <a:ext cx="644271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en-US" sz="2400" dirty="0">
                <a:latin typeface="+mn-lt"/>
                <a:cs typeface="Times New Roman" panose="02020603050405020304" pitchFamily="18" charset="0"/>
              </a:rPr>
              <a:t>The direct-access method is based on a disk model of a file, since disks allow random access to any file block.</a:t>
            </a:r>
          </a:p>
          <a:p>
            <a:pPr algn="just">
              <a:buFont typeface="Arial" panose="020B0604020202020204" pitchFamily="34" charset="0"/>
              <a:buChar char="•"/>
            </a:pPr>
            <a:r>
              <a:rPr lang="en-US" altLang="en-US" sz="2400" dirty="0">
                <a:latin typeface="+mn-lt"/>
                <a:cs typeface="Times New Roman" panose="02020603050405020304" pitchFamily="18" charset="0"/>
              </a:rPr>
              <a:t> For direct access, the file is viewed as a numbered sequence of blocks or records. Thus, we may read block 14, then read block 53, and then write block 7. There are no restrictions on the order of reading or writing for a direct-access file.</a:t>
            </a:r>
            <a:endParaRPr lang="en-IN" altLang="en-US" sz="2400" dirty="0">
              <a:latin typeface="+mn-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1FB3EDBA-A6D4-4658-4D36-4B50AD94FA31}"/>
              </a:ext>
            </a:extLst>
          </p:cNvPr>
          <p:cNvSpPr>
            <a:spLocks noGrp="1" noChangeArrowheads="1"/>
          </p:cNvSpPr>
          <p:nvPr>
            <p:ph idx="1"/>
          </p:nvPr>
        </p:nvSpPr>
        <p:spPr>
          <a:xfrm>
            <a:off x="1451579" y="1290320"/>
            <a:ext cx="9603275" cy="4176025"/>
          </a:xfrm>
        </p:spPr>
        <p:txBody>
          <a:bodyPr>
            <a:normAutofit/>
          </a:bodyPr>
          <a:lstStyle/>
          <a:p>
            <a:r>
              <a:rPr lang="en-US" altLang="ko-KR" sz="2400" dirty="0"/>
              <a:t>Keep data </a:t>
            </a:r>
            <a:r>
              <a:rPr lang="en-US" altLang="ko-KR" sz="2400" b="1" dirty="0"/>
              <a:t>intact</a:t>
            </a:r>
            <a:r>
              <a:rPr lang="en-US" altLang="ko-KR" sz="2400" dirty="0"/>
              <a:t> even if there is </a:t>
            </a:r>
            <a:r>
              <a:rPr lang="en-US" altLang="ko-KR" sz="2400" u="sng" dirty="0"/>
              <a:t>a power loss</a:t>
            </a:r>
            <a:r>
              <a:rPr lang="en-US" altLang="ko-KR" sz="2400" dirty="0"/>
              <a:t>.</a:t>
            </a:r>
          </a:p>
          <a:p>
            <a:pPr lvl="1"/>
            <a:r>
              <a:rPr lang="en-US" altLang="ko-KR" sz="2400" dirty="0"/>
              <a:t>Hard disk drive</a:t>
            </a:r>
          </a:p>
          <a:p>
            <a:pPr lvl="1"/>
            <a:r>
              <a:rPr lang="en-US" altLang="ko-KR" sz="2400" dirty="0"/>
              <a:t>Solid-state storage device</a:t>
            </a:r>
          </a:p>
          <a:p>
            <a:pPr lvl="1"/>
            <a:endParaRPr lang="en-US" altLang="ko-KR" sz="2400" dirty="0"/>
          </a:p>
          <a:p>
            <a:r>
              <a:rPr lang="en-US" altLang="ko-KR" sz="2400" dirty="0"/>
              <a:t>Two key abstractions in the virtualization of storage</a:t>
            </a:r>
          </a:p>
          <a:p>
            <a:pPr lvl="1"/>
            <a:r>
              <a:rPr lang="en-US" altLang="ko-KR" sz="2400" dirty="0"/>
              <a:t>File</a:t>
            </a:r>
          </a:p>
          <a:p>
            <a:pPr lvl="1"/>
            <a:r>
              <a:rPr lang="en-US" altLang="ko-KR" sz="2400" dirty="0"/>
              <a:t>Directory</a:t>
            </a:r>
            <a:endParaRPr lang="ko-KR" altLang="en-US" sz="2400" dirty="0"/>
          </a:p>
          <a:p>
            <a:pPr eaLnBrk="1" hangingPunct="1">
              <a:buFont typeface="Arial" panose="020B0604020202020204" pitchFamily="34" charset="0"/>
              <a:buNone/>
            </a:pPr>
            <a:endParaRPr lang="en-AU" altLang="en-US" sz="2400" dirty="0"/>
          </a:p>
        </p:txBody>
      </p:sp>
      <p:sp>
        <p:nvSpPr>
          <p:cNvPr id="8195" name="Title 4">
            <a:extLst>
              <a:ext uri="{FF2B5EF4-FFF2-40B4-BE49-F238E27FC236}">
                <a16:creationId xmlns:a16="http://schemas.microsoft.com/office/drawing/2014/main" id="{0916254A-534A-AC11-BA0A-5A33A7AF64CA}"/>
              </a:ext>
            </a:extLst>
          </p:cNvPr>
          <p:cNvSpPr>
            <a:spLocks noGrp="1" noChangeArrowheads="1"/>
          </p:cNvSpPr>
          <p:nvPr>
            <p:ph type="title"/>
          </p:nvPr>
        </p:nvSpPr>
        <p:spPr>
          <a:xfrm>
            <a:off x="1788160" y="342420"/>
            <a:ext cx="7651254" cy="1049235"/>
          </a:xfrm>
        </p:spPr>
        <p:txBody>
          <a:bodyPr/>
          <a:lstStyle/>
          <a:p>
            <a:r>
              <a:rPr lang="en-US" altLang="ko-KR" dirty="0"/>
              <a:t>			</a:t>
            </a:r>
            <a:r>
              <a:rPr lang="en-US" altLang="ko-KR" dirty="0">
                <a:solidFill>
                  <a:srgbClr val="FF0000"/>
                </a:solidFill>
              </a:rPr>
              <a:t>Persistence STORAGE</a:t>
            </a:r>
            <a:endParaRPr lang="en-IN" alt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71BFD0E-157A-D51B-515F-4BF6DB2513BC}"/>
              </a:ext>
            </a:extLst>
          </p:cNvPr>
          <p:cNvSpPr>
            <a:spLocks noGrp="1" noChangeArrowheads="1"/>
          </p:cNvSpPr>
          <p:nvPr>
            <p:ph type="title"/>
          </p:nvPr>
        </p:nvSpPr>
        <p:spPr>
          <a:xfrm>
            <a:off x="2149475" y="324643"/>
            <a:ext cx="8229600" cy="576263"/>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a:t>
            </a:r>
            <a:r>
              <a:rPr lang="en-US" altLang="en-US" sz="3200" b="1" dirty="0">
                <a:solidFill>
                  <a:srgbClr val="FF0000"/>
                </a:solidFill>
                <a:latin typeface="Times New Roman" panose="02020603050405020304" pitchFamily="18" charset="0"/>
                <a:cs typeface="Times New Roman" panose="02020603050405020304" pitchFamily="18" charset="0"/>
              </a:rPr>
              <a:t>INDEX AND RELATIVE FILE ACCESS</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altLang="en-US" b="1" dirty="0">
              <a:latin typeface="Times New Roman" panose="02020603050405020304" pitchFamily="18" charset="0"/>
              <a:cs typeface="Times New Roman" panose="02020603050405020304" pitchFamily="18" charset="0"/>
            </a:endParaRPr>
          </a:p>
        </p:txBody>
      </p:sp>
      <p:pic>
        <p:nvPicPr>
          <p:cNvPr id="57347" name="Picture 5">
            <a:extLst>
              <a:ext uri="{FF2B5EF4-FFF2-40B4-BE49-F238E27FC236}">
                <a16:creationId xmlns:a16="http://schemas.microsoft.com/office/drawing/2014/main" id="{F1D3F628-A66A-F4E7-B6B1-AF304373F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200" y="1239520"/>
            <a:ext cx="8158480" cy="482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50CBBB8-8842-1EAB-0F17-1AC8363525E9}"/>
              </a:ext>
            </a:extLst>
          </p:cNvPr>
          <p:cNvSpPr>
            <a:spLocks noGrp="1" noChangeArrowheads="1"/>
          </p:cNvSpPr>
          <p:nvPr>
            <p:ph type="title"/>
          </p:nvPr>
        </p:nvSpPr>
        <p:spPr>
          <a:xfrm>
            <a:off x="3742849" y="326142"/>
            <a:ext cx="7886700" cy="501650"/>
          </a:xfrm>
        </p:spPr>
        <p:txBody>
          <a:bodyPr>
            <a:noAutofit/>
          </a:bodyPr>
          <a:lstStyle/>
          <a:p>
            <a:r>
              <a:rPr lang="en-IN" altLang="en-US" b="1" dirty="0">
                <a:solidFill>
                  <a:srgbClr val="FF0000"/>
                </a:solidFill>
              </a:rPr>
              <a:t>Indexed Access Method </a:t>
            </a:r>
            <a:br>
              <a:rPr lang="en-IN" altLang="en-US" b="1" dirty="0">
                <a:solidFill>
                  <a:srgbClr val="FF0000"/>
                </a:solidFill>
              </a:rPr>
            </a:br>
            <a:endParaRPr lang="en-IN" altLang="en-US" dirty="0">
              <a:solidFill>
                <a:srgbClr val="FF0000"/>
              </a:solidFill>
            </a:endParaRPr>
          </a:p>
        </p:txBody>
      </p:sp>
      <p:pic>
        <p:nvPicPr>
          <p:cNvPr id="59395" name="Picture 3">
            <a:extLst>
              <a:ext uri="{FF2B5EF4-FFF2-40B4-BE49-F238E27FC236}">
                <a16:creationId xmlns:a16="http://schemas.microsoft.com/office/drawing/2014/main" id="{D17224E2-9B8F-9479-F71F-CF63F11B0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194559"/>
            <a:ext cx="7886700" cy="389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Box 5">
            <a:extLst>
              <a:ext uri="{FF2B5EF4-FFF2-40B4-BE49-F238E27FC236}">
                <a16:creationId xmlns:a16="http://schemas.microsoft.com/office/drawing/2014/main" id="{AC8BD0E6-A840-5BBC-668A-700748E90FE4}"/>
              </a:ext>
            </a:extLst>
          </p:cNvPr>
          <p:cNvSpPr txBox="1">
            <a:spLocks noChangeArrowheads="1"/>
          </p:cNvSpPr>
          <p:nvPr/>
        </p:nvSpPr>
        <p:spPr bwMode="auto">
          <a:xfrm>
            <a:off x="1257776" y="1142821"/>
            <a:ext cx="10371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dirty="0">
                <a:latin typeface="+mn-lt"/>
              </a:rPr>
              <a:t>This method is typically an advancement in the direct access method which is the consideration of index. A particular record is accessed by browsing through the index and the file is accessed directly with the use of pointers or addresses present in the index as shown below.</a:t>
            </a:r>
            <a:endParaRPr lang="en-IN" altLang="en-US"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FC91E9A9-52D7-D7EA-32CD-558F7A5ED6CB}"/>
              </a:ext>
            </a:extLst>
          </p:cNvPr>
          <p:cNvSpPr>
            <a:spLocks noGrp="1" noChangeArrowheads="1"/>
          </p:cNvSpPr>
          <p:nvPr>
            <p:ph idx="1"/>
          </p:nvPr>
        </p:nvSpPr>
        <p:spPr>
          <a:xfrm>
            <a:off x="2256156" y="581344"/>
            <a:ext cx="8990964" cy="5555296"/>
          </a:xfrm>
        </p:spPr>
        <p:txBody>
          <a:bodyPr>
            <a:noAutofit/>
          </a:bodyPr>
          <a:lstStyle/>
          <a:p>
            <a:pPr>
              <a:tabLst>
                <a:tab pos="3203575" algn="l"/>
                <a:tab pos="4056063" algn="l"/>
              </a:tabLst>
            </a:pPr>
            <a:r>
              <a:rPr lang="en-US" altLang="en-US" sz="1800" b="1" dirty="0">
                <a:cs typeface="Times New Roman" panose="02020603050405020304" pitchFamily="18" charset="0"/>
              </a:rPr>
              <a:t>Sequential Access:</a:t>
            </a:r>
            <a:r>
              <a:rPr lang="en-US" altLang="en-US" sz="1800" dirty="0">
                <a:solidFill>
                  <a:srgbClr val="000000"/>
                </a:solidFill>
              </a:rPr>
              <a:t>	</a:t>
            </a:r>
            <a:r>
              <a:rPr lang="en-US" altLang="en-US" sz="1800" b="1" dirty="0">
                <a:solidFill>
                  <a:srgbClr val="000000"/>
                </a:solidFill>
                <a:cs typeface="Courier New" panose="02070309020205020404" pitchFamily="49" charset="0"/>
              </a:rPr>
              <a:t>read next</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write next </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reset</a:t>
            </a:r>
          </a:p>
          <a:p>
            <a:pPr>
              <a:spcBef>
                <a:spcPct val="10000"/>
              </a:spcBef>
              <a:buNone/>
              <a:tabLst>
                <a:tab pos="3203575" algn="l"/>
                <a:tab pos="4056063" algn="l"/>
              </a:tabLst>
            </a:pPr>
            <a:r>
              <a:rPr lang="en-US" altLang="en-US" sz="1800" dirty="0">
                <a:solidFill>
                  <a:srgbClr val="000000"/>
                </a:solidFill>
              </a:rPr>
              <a:t>		</a:t>
            </a:r>
            <a:r>
              <a:rPr lang="en-US" altLang="en-US" sz="1800" dirty="0">
                <a:solidFill>
                  <a:srgbClr val="000000"/>
                </a:solidFill>
                <a:cs typeface="Times New Roman" panose="02020603050405020304" pitchFamily="18" charset="0"/>
              </a:rPr>
              <a:t>no read after last write</a:t>
            </a:r>
          </a:p>
          <a:p>
            <a:pPr>
              <a:spcBef>
                <a:spcPct val="10000"/>
              </a:spcBef>
              <a:buNone/>
              <a:tabLst>
                <a:tab pos="3203575" algn="l"/>
                <a:tab pos="4056063" algn="l"/>
              </a:tabLst>
            </a:pPr>
            <a:r>
              <a:rPr lang="en-US" altLang="en-US" sz="1800" dirty="0">
                <a:solidFill>
                  <a:srgbClr val="000000"/>
                </a:solidFill>
                <a:cs typeface="Times New Roman" panose="02020603050405020304" pitchFamily="18" charset="0"/>
              </a:rPr>
              <a:t>			(rewrite)</a:t>
            </a:r>
          </a:p>
          <a:p>
            <a:pPr>
              <a:tabLst>
                <a:tab pos="3203575" algn="l"/>
                <a:tab pos="4056063" algn="l"/>
              </a:tabLst>
            </a:pPr>
            <a:r>
              <a:rPr lang="en-US" altLang="en-US" sz="1800" b="1" dirty="0">
                <a:solidFill>
                  <a:srgbClr val="000000"/>
                </a:solidFill>
                <a:cs typeface="Times New Roman" panose="02020603050405020304" pitchFamily="18" charset="0"/>
              </a:rPr>
              <a:t>Direct Access – </a:t>
            </a:r>
            <a:r>
              <a:rPr lang="en-US" altLang="en-US" sz="1800" dirty="0">
                <a:solidFill>
                  <a:srgbClr val="000000"/>
                </a:solidFill>
                <a:cs typeface="Times New Roman" panose="02020603050405020304" pitchFamily="18" charset="0"/>
              </a:rPr>
              <a:t>file is fixed length </a:t>
            </a:r>
            <a:r>
              <a:rPr lang="en-US" altLang="en-US" sz="1800" dirty="0">
                <a:solidFill>
                  <a:srgbClr val="0033CC"/>
                </a:solidFill>
                <a:cs typeface="Times New Roman" panose="02020603050405020304" pitchFamily="18" charset="0"/>
              </a:rPr>
              <a:t>logical records</a:t>
            </a:r>
          </a:p>
          <a:p>
            <a:pPr>
              <a:spcBef>
                <a:spcPct val="10000"/>
              </a:spcBef>
              <a:buNone/>
              <a:tabLst>
                <a:tab pos="3203575" algn="l"/>
                <a:tab pos="4056063" algn="l"/>
              </a:tabLst>
            </a:pPr>
            <a:r>
              <a:rPr lang="en-US" altLang="en-US" sz="1800" dirty="0">
                <a:solidFill>
                  <a:srgbClr val="000000"/>
                </a:solidFill>
              </a:rPr>
              <a:t>		</a:t>
            </a:r>
            <a:r>
              <a:rPr lang="en-US" altLang="en-US" sz="1800" b="1" dirty="0">
                <a:solidFill>
                  <a:srgbClr val="000000"/>
                </a:solidFill>
                <a:cs typeface="Courier New" panose="02070309020205020404" pitchFamily="49" charset="0"/>
              </a:rPr>
              <a:t>read </a:t>
            </a:r>
            <a:r>
              <a:rPr lang="en-US" altLang="en-US" sz="1800" b="1" i="1" dirty="0">
                <a:solidFill>
                  <a:srgbClr val="000000"/>
                </a:solidFill>
                <a:cs typeface="Courier New" panose="02070309020205020404" pitchFamily="49" charset="0"/>
              </a:rPr>
              <a:t>n</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write </a:t>
            </a:r>
            <a:r>
              <a:rPr lang="en-US" altLang="en-US" sz="1800" b="1" i="1" dirty="0">
                <a:solidFill>
                  <a:srgbClr val="000000"/>
                </a:solidFill>
                <a:cs typeface="Courier New" panose="02070309020205020404" pitchFamily="49" charset="0"/>
              </a:rPr>
              <a:t>n</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position to </a:t>
            </a:r>
            <a:r>
              <a:rPr lang="en-US" altLang="en-US" sz="1800" b="1" i="1" dirty="0">
                <a:solidFill>
                  <a:srgbClr val="000000"/>
                </a:solidFill>
                <a:cs typeface="Courier New" panose="02070309020205020404" pitchFamily="49" charset="0"/>
              </a:rPr>
              <a:t>n</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read next</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write next </a:t>
            </a:r>
          </a:p>
          <a:p>
            <a:pPr>
              <a:spcBef>
                <a:spcPct val="10000"/>
              </a:spcBef>
              <a:buNone/>
              <a:tabLst>
                <a:tab pos="3203575" algn="l"/>
                <a:tab pos="4056063" algn="l"/>
              </a:tabLst>
            </a:pPr>
            <a:r>
              <a:rPr lang="en-US" altLang="en-US" sz="1800" b="1" dirty="0">
                <a:solidFill>
                  <a:srgbClr val="000000"/>
                </a:solidFill>
                <a:cs typeface="Courier New" panose="02070309020205020404" pitchFamily="49" charset="0"/>
              </a:rPr>
              <a:t>		rewrite </a:t>
            </a:r>
            <a:r>
              <a:rPr lang="en-US" altLang="en-US" sz="1800" b="1" i="1" dirty="0">
                <a:solidFill>
                  <a:srgbClr val="000000"/>
                </a:solidFill>
                <a:cs typeface="Courier New" panose="02070309020205020404" pitchFamily="49" charset="0"/>
              </a:rPr>
              <a:t>n</a:t>
            </a:r>
          </a:p>
          <a:p>
            <a:pPr>
              <a:buNone/>
              <a:tabLst>
                <a:tab pos="3203575" algn="l"/>
                <a:tab pos="4056063" algn="l"/>
              </a:tabLst>
            </a:pPr>
            <a:r>
              <a:rPr lang="en-US" altLang="en-US" sz="1800" dirty="0"/>
              <a:t>	</a:t>
            </a:r>
            <a:r>
              <a:rPr lang="en-US" altLang="en-US" sz="1800" i="1" dirty="0">
                <a:cs typeface="Times New Roman" panose="02020603050405020304" pitchFamily="18" charset="0"/>
              </a:rPr>
              <a:t>n</a:t>
            </a:r>
            <a:r>
              <a:rPr lang="en-US" altLang="en-US" sz="1800" dirty="0">
                <a:cs typeface="Times New Roman" panose="02020603050405020304" pitchFamily="18" charset="0"/>
              </a:rPr>
              <a:t> = </a:t>
            </a:r>
            <a:r>
              <a:rPr lang="en-US" altLang="en-US" sz="1800" dirty="0">
                <a:solidFill>
                  <a:srgbClr val="0033CC"/>
                </a:solidFill>
                <a:cs typeface="Times New Roman" panose="02020603050405020304" pitchFamily="18" charset="0"/>
              </a:rPr>
              <a:t>relative block number</a:t>
            </a:r>
          </a:p>
          <a:p>
            <a:pPr>
              <a:tabLst>
                <a:tab pos="3203575" algn="l"/>
                <a:tab pos="4056063" algn="l"/>
              </a:tabLst>
            </a:pPr>
            <a:r>
              <a:rPr lang="en-US" altLang="en-US" sz="1800" dirty="0">
                <a:cs typeface="Times New Roman" panose="02020603050405020304" pitchFamily="18" charset="0"/>
              </a:rPr>
              <a:t>Relative block numbers allow OS to decide where file should be placed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3800F9-AB58-9B69-A363-51B6BB5AEFFE}"/>
              </a:ext>
            </a:extLst>
          </p:cNvPr>
          <p:cNvSpPr>
            <a:spLocks noGrp="1" noChangeArrowheads="1"/>
          </p:cNvSpPr>
          <p:nvPr>
            <p:ph type="title"/>
          </p:nvPr>
        </p:nvSpPr>
        <p:spPr>
          <a:xfrm>
            <a:off x="1544320" y="482918"/>
            <a:ext cx="10566400" cy="939482"/>
          </a:xfrm>
        </p:spPr>
        <p:txBody>
          <a:bodyPr>
            <a:noAutofit/>
          </a:bodyPr>
          <a:lstStyle/>
          <a:p>
            <a:pPr eaLnBrk="1" hangingPunct="1"/>
            <a:r>
              <a:rPr lang="en-US" altLang="en-US" b="1" dirty="0">
                <a:solidFill>
                  <a:srgbClr val="FF0000"/>
                </a:solidFill>
                <a:cs typeface="Times New Roman" panose="02020603050405020304" pitchFamily="18" charset="0"/>
              </a:rPr>
              <a:t>Simulation of Sequential Access on 					Direct-access File</a:t>
            </a:r>
          </a:p>
        </p:txBody>
      </p:sp>
      <p:pic>
        <p:nvPicPr>
          <p:cNvPr id="62467" name="Picture 6">
            <a:extLst>
              <a:ext uri="{FF2B5EF4-FFF2-40B4-BE49-F238E27FC236}">
                <a16:creationId xmlns:a16="http://schemas.microsoft.com/office/drawing/2014/main" id="{EEA6D82C-E1CF-F875-2443-198E15A17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 y="1696720"/>
            <a:ext cx="11978640" cy="430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8963CBD-79B2-CB58-5048-3259C6131CD7}"/>
              </a:ext>
            </a:extLst>
          </p:cNvPr>
          <p:cNvSpPr>
            <a:spLocks noGrp="1" noChangeArrowheads="1"/>
          </p:cNvSpPr>
          <p:nvPr>
            <p:ph type="title"/>
          </p:nvPr>
        </p:nvSpPr>
        <p:spPr>
          <a:xfrm>
            <a:off x="1752600" y="385764"/>
            <a:ext cx="8229600" cy="576262"/>
          </a:xfrm>
        </p:spPr>
        <p:txBody>
          <a:bodyPr/>
          <a:lstStyle/>
          <a:p>
            <a:pPr eaLnBrk="1" hangingPunct="1"/>
            <a:r>
              <a:rPr lang="en-US" altLang="en-US" b="1" dirty="0">
                <a:latin typeface="+mn-lt"/>
                <a:cs typeface="Times New Roman" panose="02020603050405020304" pitchFamily="18" charset="0"/>
              </a:rPr>
              <a:t>                      </a:t>
            </a:r>
            <a:r>
              <a:rPr lang="en-US" altLang="en-US" b="1" dirty="0">
                <a:solidFill>
                  <a:srgbClr val="FF0000"/>
                </a:solidFill>
                <a:latin typeface="+mn-lt"/>
                <a:cs typeface="Times New Roman" panose="02020603050405020304" pitchFamily="18" charset="0"/>
              </a:rPr>
              <a:t>Directory Structure</a:t>
            </a:r>
          </a:p>
        </p:txBody>
      </p:sp>
      <p:sp>
        <p:nvSpPr>
          <p:cNvPr id="21507" name="Rectangle 3">
            <a:extLst>
              <a:ext uri="{FF2B5EF4-FFF2-40B4-BE49-F238E27FC236}">
                <a16:creationId xmlns:a16="http://schemas.microsoft.com/office/drawing/2014/main" id="{DD71E358-2B76-F5D5-A6FD-53B41CA7C736}"/>
              </a:ext>
            </a:extLst>
          </p:cNvPr>
          <p:cNvSpPr>
            <a:spLocks noGrp="1" noChangeArrowheads="1"/>
          </p:cNvSpPr>
          <p:nvPr>
            <p:ph idx="1"/>
          </p:nvPr>
        </p:nvSpPr>
        <p:spPr>
          <a:xfrm>
            <a:off x="2490788" y="1374777"/>
            <a:ext cx="8229600" cy="200024"/>
          </a:xfrm>
        </p:spPr>
        <p:txBody>
          <a:bodyPr rtlCol="0">
            <a:noAutofit/>
          </a:bodyPr>
          <a:lstStyle/>
          <a:p>
            <a:pPr>
              <a:defRPr/>
            </a:pPr>
            <a:r>
              <a:rPr lang="en-US" altLang="en-US" sz="2400" dirty="0">
                <a:cs typeface="Times New Roman" panose="02020603050405020304" pitchFamily="18" charset="0"/>
              </a:rPr>
              <a:t>A collection of nodes containing information about all files</a:t>
            </a:r>
          </a:p>
        </p:txBody>
      </p:sp>
      <p:sp>
        <p:nvSpPr>
          <p:cNvPr id="64516" name="Oval 4">
            <a:extLst>
              <a:ext uri="{FF2B5EF4-FFF2-40B4-BE49-F238E27FC236}">
                <a16:creationId xmlns:a16="http://schemas.microsoft.com/office/drawing/2014/main" id="{06FB9826-79DF-E4EC-80E0-E7E6C45E4913}"/>
              </a:ext>
            </a:extLst>
          </p:cNvPr>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a typeface="MS PGothic" panose="020B0600070205080204" pitchFamily="34" charset="-128"/>
            </a:endParaRPr>
          </a:p>
        </p:txBody>
      </p:sp>
      <p:sp>
        <p:nvSpPr>
          <p:cNvPr id="64517" name="Oval 5">
            <a:extLst>
              <a:ext uri="{FF2B5EF4-FFF2-40B4-BE49-F238E27FC236}">
                <a16:creationId xmlns:a16="http://schemas.microsoft.com/office/drawing/2014/main" id="{86BDB362-C77C-8A33-C56D-F36B998D758C}"/>
              </a:ext>
            </a:extLst>
          </p:cNvPr>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a typeface="MS PGothic" panose="020B0600070205080204" pitchFamily="34" charset="-128"/>
            </a:endParaRPr>
          </a:p>
        </p:txBody>
      </p:sp>
      <p:sp>
        <p:nvSpPr>
          <p:cNvPr id="64518" name="Oval 6">
            <a:extLst>
              <a:ext uri="{FF2B5EF4-FFF2-40B4-BE49-F238E27FC236}">
                <a16:creationId xmlns:a16="http://schemas.microsoft.com/office/drawing/2014/main" id="{01783F4F-3A4C-D4DB-C0BD-CCA006B9D20E}"/>
              </a:ext>
            </a:extLst>
          </p:cNvPr>
          <p:cNvSpPr>
            <a:spLocks noChangeArrowheads="1"/>
          </p:cNvSpPr>
          <p:nvPr/>
        </p:nvSpPr>
        <p:spPr bwMode="auto">
          <a:xfrm>
            <a:off x="5867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a typeface="MS PGothic" panose="020B0600070205080204" pitchFamily="34" charset="-128"/>
            </a:endParaRPr>
          </a:p>
        </p:txBody>
      </p:sp>
      <p:sp>
        <p:nvSpPr>
          <p:cNvPr id="64519" name="Oval 7">
            <a:extLst>
              <a:ext uri="{FF2B5EF4-FFF2-40B4-BE49-F238E27FC236}">
                <a16:creationId xmlns:a16="http://schemas.microsoft.com/office/drawing/2014/main" id="{341333AC-EE9C-7C7B-A9A0-90E0110075F3}"/>
              </a:ext>
            </a:extLst>
          </p:cNvPr>
          <p:cNvSpPr>
            <a:spLocks noChangeArrowheads="1"/>
          </p:cNvSpPr>
          <p:nvPr/>
        </p:nvSpPr>
        <p:spPr bwMode="auto">
          <a:xfrm>
            <a:off x="6629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a typeface="MS PGothic" panose="020B0600070205080204" pitchFamily="34" charset="-128"/>
            </a:endParaRPr>
          </a:p>
        </p:txBody>
      </p:sp>
      <p:sp>
        <p:nvSpPr>
          <p:cNvPr id="64520" name="Oval 8">
            <a:extLst>
              <a:ext uri="{FF2B5EF4-FFF2-40B4-BE49-F238E27FC236}">
                <a16:creationId xmlns:a16="http://schemas.microsoft.com/office/drawing/2014/main" id="{1C5E2EAF-CBC3-4292-A840-729D8255D6BF}"/>
              </a:ext>
            </a:extLst>
          </p:cNvPr>
          <p:cNvSpPr>
            <a:spLocks noChangeArrowheads="1"/>
          </p:cNvSpPr>
          <p:nvPr/>
        </p:nvSpPr>
        <p:spPr bwMode="auto">
          <a:xfrm>
            <a:off x="7391400" y="25908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a typeface="MS PGothic" panose="020B0600070205080204" pitchFamily="34" charset="-128"/>
            </a:endParaRPr>
          </a:p>
        </p:txBody>
      </p:sp>
      <p:sp>
        <p:nvSpPr>
          <p:cNvPr id="64521" name="Rectangle 9">
            <a:extLst>
              <a:ext uri="{FF2B5EF4-FFF2-40B4-BE49-F238E27FC236}">
                <a16:creationId xmlns:a16="http://schemas.microsoft.com/office/drawing/2014/main" id="{0581F6A6-B400-B853-3B85-E0A480A19554}"/>
              </a:ext>
            </a:extLst>
          </p:cNvPr>
          <p:cNvSpPr>
            <a:spLocks noChangeArrowheads="1"/>
          </p:cNvSpPr>
          <p:nvPr/>
        </p:nvSpPr>
        <p:spPr bwMode="auto">
          <a:xfrm>
            <a:off x="4343400" y="4267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mn-lt"/>
                <a:ea typeface="MS PGothic" panose="020B0600070205080204" pitchFamily="34" charset="-128"/>
              </a:rPr>
              <a:t>F 1</a:t>
            </a:r>
          </a:p>
        </p:txBody>
      </p:sp>
      <p:sp>
        <p:nvSpPr>
          <p:cNvPr id="64522" name="Rectangle 10">
            <a:extLst>
              <a:ext uri="{FF2B5EF4-FFF2-40B4-BE49-F238E27FC236}">
                <a16:creationId xmlns:a16="http://schemas.microsoft.com/office/drawing/2014/main" id="{593C6DAB-4E61-55D5-CABB-0561EA924B12}"/>
              </a:ext>
            </a:extLst>
          </p:cNvPr>
          <p:cNvSpPr>
            <a:spLocks noChangeArrowheads="1"/>
          </p:cNvSpPr>
          <p:nvPr/>
        </p:nvSpPr>
        <p:spPr bwMode="auto">
          <a:xfrm>
            <a:off x="5105400" y="4267200"/>
            <a:ext cx="4572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mn-lt"/>
                <a:ea typeface="MS PGothic" panose="020B0600070205080204" pitchFamily="34" charset="-128"/>
              </a:rPr>
              <a:t>F 2</a:t>
            </a:r>
          </a:p>
        </p:txBody>
      </p:sp>
      <p:sp>
        <p:nvSpPr>
          <p:cNvPr id="64523" name="Rectangle 11">
            <a:extLst>
              <a:ext uri="{FF2B5EF4-FFF2-40B4-BE49-F238E27FC236}">
                <a16:creationId xmlns:a16="http://schemas.microsoft.com/office/drawing/2014/main" id="{9563E300-F96C-506E-EBA3-D5B21C3787A8}"/>
              </a:ext>
            </a:extLst>
          </p:cNvPr>
          <p:cNvSpPr>
            <a:spLocks noChangeArrowheads="1"/>
          </p:cNvSpPr>
          <p:nvPr/>
        </p:nvSpPr>
        <p:spPr bwMode="auto">
          <a:xfrm>
            <a:off x="5867400" y="4267200"/>
            <a:ext cx="457200" cy="838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mn-lt"/>
                <a:ea typeface="MS PGothic" panose="020B0600070205080204" pitchFamily="34" charset="-128"/>
              </a:rPr>
              <a:t>F 3</a:t>
            </a:r>
          </a:p>
        </p:txBody>
      </p:sp>
      <p:sp>
        <p:nvSpPr>
          <p:cNvPr id="64524" name="Rectangle 12">
            <a:extLst>
              <a:ext uri="{FF2B5EF4-FFF2-40B4-BE49-F238E27FC236}">
                <a16:creationId xmlns:a16="http://schemas.microsoft.com/office/drawing/2014/main" id="{53676D75-4E8B-CF8D-FB87-97B0ACBDDBE2}"/>
              </a:ext>
            </a:extLst>
          </p:cNvPr>
          <p:cNvSpPr>
            <a:spLocks noChangeArrowheads="1"/>
          </p:cNvSpPr>
          <p:nvPr/>
        </p:nvSpPr>
        <p:spPr bwMode="auto">
          <a:xfrm>
            <a:off x="6629400" y="4267200"/>
            <a:ext cx="4572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mn-lt"/>
                <a:ea typeface="MS PGothic" panose="020B0600070205080204" pitchFamily="34" charset="-128"/>
              </a:rPr>
              <a:t>F 4</a:t>
            </a:r>
          </a:p>
        </p:txBody>
      </p:sp>
      <p:sp>
        <p:nvSpPr>
          <p:cNvPr id="64525" name="Rectangle 13">
            <a:extLst>
              <a:ext uri="{FF2B5EF4-FFF2-40B4-BE49-F238E27FC236}">
                <a16:creationId xmlns:a16="http://schemas.microsoft.com/office/drawing/2014/main" id="{F1173C4A-2A27-FB09-FE1D-0E215D849F45}"/>
              </a:ext>
            </a:extLst>
          </p:cNvPr>
          <p:cNvSpPr>
            <a:spLocks noChangeArrowheads="1"/>
          </p:cNvSpPr>
          <p:nvPr/>
        </p:nvSpPr>
        <p:spPr bwMode="auto">
          <a:xfrm>
            <a:off x="7391400" y="4648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mn-lt"/>
                <a:ea typeface="MS PGothic" panose="020B0600070205080204" pitchFamily="34" charset="-128"/>
              </a:rPr>
              <a:t>F n</a:t>
            </a:r>
          </a:p>
        </p:txBody>
      </p:sp>
      <p:sp>
        <p:nvSpPr>
          <p:cNvPr id="64526" name="Line 14">
            <a:extLst>
              <a:ext uri="{FF2B5EF4-FFF2-40B4-BE49-F238E27FC236}">
                <a16:creationId xmlns:a16="http://schemas.microsoft.com/office/drawing/2014/main" id="{1CE7CE10-D229-A180-2FCB-DF28408DBC4D}"/>
              </a:ext>
            </a:extLst>
          </p:cNvPr>
          <p:cNvSpPr>
            <a:spLocks noChangeShapeType="1"/>
          </p:cNvSpPr>
          <p:nvPr/>
        </p:nvSpPr>
        <p:spPr bwMode="auto">
          <a:xfrm>
            <a:off x="5362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4527" name="Line 15">
            <a:extLst>
              <a:ext uri="{FF2B5EF4-FFF2-40B4-BE49-F238E27FC236}">
                <a16:creationId xmlns:a16="http://schemas.microsoft.com/office/drawing/2014/main" id="{5721701A-7489-A186-59D9-F3A65AD0A10B}"/>
              </a:ext>
            </a:extLst>
          </p:cNvPr>
          <p:cNvSpPr>
            <a:spLocks noChangeShapeType="1"/>
          </p:cNvSpPr>
          <p:nvPr/>
        </p:nvSpPr>
        <p:spPr bwMode="auto">
          <a:xfrm>
            <a:off x="6096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4528" name="Line 16">
            <a:extLst>
              <a:ext uri="{FF2B5EF4-FFF2-40B4-BE49-F238E27FC236}">
                <a16:creationId xmlns:a16="http://schemas.microsoft.com/office/drawing/2014/main" id="{D470BC4F-3993-2C08-D233-D39BDEDCE26C}"/>
              </a:ext>
            </a:extLst>
          </p:cNvPr>
          <p:cNvSpPr>
            <a:spLocks noChangeShapeType="1"/>
          </p:cNvSpPr>
          <p:nvPr/>
        </p:nvSpPr>
        <p:spPr bwMode="auto">
          <a:xfrm>
            <a:off x="7620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4529" name="Line 17">
            <a:extLst>
              <a:ext uri="{FF2B5EF4-FFF2-40B4-BE49-F238E27FC236}">
                <a16:creationId xmlns:a16="http://schemas.microsoft.com/office/drawing/2014/main" id="{8A468AEA-EBAD-CD55-32A8-BFE99CE7A23C}"/>
              </a:ext>
            </a:extLst>
          </p:cNvPr>
          <p:cNvSpPr>
            <a:spLocks noChangeShapeType="1"/>
          </p:cNvSpPr>
          <p:nvPr/>
        </p:nvSpPr>
        <p:spPr bwMode="auto">
          <a:xfrm>
            <a:off x="685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4530" name="Line 18">
            <a:extLst>
              <a:ext uri="{FF2B5EF4-FFF2-40B4-BE49-F238E27FC236}">
                <a16:creationId xmlns:a16="http://schemas.microsoft.com/office/drawing/2014/main" id="{07933663-F165-3D63-A171-25D80BC72BF7}"/>
              </a:ext>
            </a:extLst>
          </p:cNvPr>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4531" name="Freeform 19">
            <a:extLst>
              <a:ext uri="{FF2B5EF4-FFF2-40B4-BE49-F238E27FC236}">
                <a16:creationId xmlns:a16="http://schemas.microsoft.com/office/drawing/2014/main" id="{8F9CC1E1-A4B0-9C38-7201-C335166D4BF9}"/>
              </a:ext>
            </a:extLst>
          </p:cNvPr>
          <p:cNvSpPr>
            <a:spLocks/>
          </p:cNvSpPr>
          <p:nvPr/>
        </p:nvSpPr>
        <p:spPr bwMode="auto">
          <a:xfrm>
            <a:off x="4062414" y="1962150"/>
            <a:ext cx="4186237" cy="1473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32" name="Freeform 20">
            <a:extLst>
              <a:ext uri="{FF2B5EF4-FFF2-40B4-BE49-F238E27FC236}">
                <a16:creationId xmlns:a16="http://schemas.microsoft.com/office/drawing/2014/main" id="{2B8BB9AF-3419-EB28-6F92-925CAA6C0C55}"/>
              </a:ext>
            </a:extLst>
          </p:cNvPr>
          <p:cNvSpPr>
            <a:spLocks/>
          </p:cNvSpPr>
          <p:nvPr/>
        </p:nvSpPr>
        <p:spPr bwMode="auto">
          <a:xfrm>
            <a:off x="3886200" y="3886200"/>
            <a:ext cx="4262438" cy="1600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33" name="Text Box 21">
            <a:extLst>
              <a:ext uri="{FF2B5EF4-FFF2-40B4-BE49-F238E27FC236}">
                <a16:creationId xmlns:a16="http://schemas.microsoft.com/office/drawing/2014/main" id="{0B89B26C-4535-0730-C870-05A7413289AE}"/>
              </a:ext>
            </a:extLst>
          </p:cNvPr>
          <p:cNvSpPr txBox="1">
            <a:spLocks noChangeArrowheads="1"/>
          </p:cNvSpPr>
          <p:nvPr/>
        </p:nvSpPr>
        <p:spPr bwMode="auto">
          <a:xfrm>
            <a:off x="2813555" y="2284692"/>
            <a:ext cx="111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dirty="0">
                <a:latin typeface="+mn-lt"/>
                <a:ea typeface="MS PGothic" panose="020B0600070205080204" pitchFamily="34" charset="-128"/>
              </a:rPr>
              <a:t>Directory</a:t>
            </a:r>
          </a:p>
        </p:txBody>
      </p:sp>
      <p:sp>
        <p:nvSpPr>
          <p:cNvPr id="64534" name="Text Box 22">
            <a:extLst>
              <a:ext uri="{FF2B5EF4-FFF2-40B4-BE49-F238E27FC236}">
                <a16:creationId xmlns:a16="http://schemas.microsoft.com/office/drawing/2014/main" id="{E4D4795C-9907-0630-B75A-2A5C4EAC6329}"/>
              </a:ext>
            </a:extLst>
          </p:cNvPr>
          <p:cNvSpPr txBox="1">
            <a:spLocks noChangeArrowheads="1"/>
          </p:cNvSpPr>
          <p:nvPr/>
        </p:nvSpPr>
        <p:spPr bwMode="auto">
          <a:xfrm>
            <a:off x="2994957" y="4189692"/>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dirty="0">
                <a:latin typeface="+mn-lt"/>
                <a:ea typeface="MS PGothic" panose="020B0600070205080204" pitchFamily="34" charset="-128"/>
              </a:rPr>
              <a:t>Files</a:t>
            </a:r>
          </a:p>
        </p:txBody>
      </p:sp>
      <p:sp>
        <p:nvSpPr>
          <p:cNvPr id="64535" name="Rectangle 23">
            <a:extLst>
              <a:ext uri="{FF2B5EF4-FFF2-40B4-BE49-F238E27FC236}">
                <a16:creationId xmlns:a16="http://schemas.microsoft.com/office/drawing/2014/main" id="{5E3DEBB9-944E-72F0-523D-A6DD5C94793E}"/>
              </a:ext>
            </a:extLst>
          </p:cNvPr>
          <p:cNvSpPr>
            <a:spLocks noChangeArrowheads="1"/>
          </p:cNvSpPr>
          <p:nvPr/>
        </p:nvSpPr>
        <p:spPr bwMode="auto">
          <a:xfrm>
            <a:off x="2514600" y="5638800"/>
            <a:ext cx="7602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latin typeface="+mn-lt"/>
                <a:ea typeface="MS PGothic" panose="020B0600070205080204" pitchFamily="34" charset="-128"/>
                <a:cs typeface="Times New Roman" panose="02020603050405020304" pitchFamily="18" charset="0"/>
              </a:rPr>
              <a:t>Both the directory structure and the files reside on disk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2">
            <a:extLst>
              <a:ext uri="{FF2B5EF4-FFF2-40B4-BE49-F238E27FC236}">
                <a16:creationId xmlns:a16="http://schemas.microsoft.com/office/drawing/2014/main" id="{35CC3680-F3E3-9BDC-EA59-A31C4D9D3549}"/>
              </a:ext>
            </a:extLst>
          </p:cNvPr>
          <p:cNvSpPr>
            <a:spLocks noGrp="1" noChangeArrowheads="1"/>
          </p:cNvSpPr>
          <p:nvPr>
            <p:ph type="title" idx="4294967295"/>
          </p:nvPr>
        </p:nvSpPr>
        <p:spPr>
          <a:xfrm>
            <a:off x="4895533" y="370841"/>
            <a:ext cx="3770947" cy="576263"/>
          </a:xfrm>
        </p:spPr>
        <p:txBody>
          <a:bodyPr/>
          <a:lstStyle/>
          <a:p>
            <a:pPr eaLnBrk="1" hangingPunct="1"/>
            <a:r>
              <a:rPr lang="en-US" altLang="en-US" dirty="0">
                <a:solidFill>
                  <a:srgbClr val="FF0000"/>
                </a:solidFill>
                <a:cs typeface="Times New Roman" panose="02020603050405020304" pitchFamily="18" charset="0"/>
              </a:rPr>
              <a:t>Disk Structure</a:t>
            </a:r>
          </a:p>
        </p:txBody>
      </p:sp>
      <p:sp>
        <p:nvSpPr>
          <p:cNvPr id="66563" name="Content Placeholder 3">
            <a:extLst>
              <a:ext uri="{FF2B5EF4-FFF2-40B4-BE49-F238E27FC236}">
                <a16:creationId xmlns:a16="http://schemas.microsoft.com/office/drawing/2014/main" id="{32C63812-0B7B-D227-831A-DEA9D47B8962}"/>
              </a:ext>
            </a:extLst>
          </p:cNvPr>
          <p:cNvSpPr>
            <a:spLocks noGrp="1" noChangeArrowheads="1"/>
          </p:cNvSpPr>
          <p:nvPr>
            <p:ph idx="4294967295"/>
          </p:nvPr>
        </p:nvSpPr>
        <p:spPr>
          <a:xfrm>
            <a:off x="1198880" y="1063309"/>
            <a:ext cx="10993120" cy="4359275"/>
          </a:xfrm>
        </p:spPr>
        <p:txBody>
          <a:bodyPr>
            <a:noAutofit/>
          </a:bodyPr>
          <a:lstStyle/>
          <a:p>
            <a:pPr algn="just"/>
            <a:r>
              <a:rPr lang="en-US" altLang="en-US" sz="2400" dirty="0">
                <a:cs typeface="Times New Roman" panose="02020603050405020304" pitchFamily="18" charset="0"/>
              </a:rPr>
              <a:t>Disk can be subdivided into </a:t>
            </a:r>
            <a:r>
              <a:rPr lang="en-US" altLang="en-US" sz="2400" b="1" dirty="0">
                <a:solidFill>
                  <a:srgbClr val="006699"/>
                </a:solidFill>
                <a:cs typeface="Times New Roman" panose="02020603050405020304" pitchFamily="18" charset="0"/>
              </a:rPr>
              <a:t>partitions</a:t>
            </a:r>
          </a:p>
          <a:p>
            <a:pPr algn="just"/>
            <a:r>
              <a:rPr lang="en-US" altLang="en-US" sz="2400" dirty="0">
                <a:cs typeface="Times New Roman" panose="02020603050405020304" pitchFamily="18" charset="0"/>
              </a:rPr>
              <a:t>Disks or partitions can be </a:t>
            </a:r>
            <a:r>
              <a:rPr lang="en-US" altLang="en-US" sz="2400" b="1" dirty="0">
                <a:solidFill>
                  <a:srgbClr val="006699"/>
                </a:solidFill>
                <a:cs typeface="Times New Roman" panose="02020603050405020304" pitchFamily="18" charset="0"/>
              </a:rPr>
              <a:t>RAID</a:t>
            </a:r>
            <a:r>
              <a:rPr lang="en-US" altLang="en-US" sz="2400" b="1" dirty="0">
                <a:solidFill>
                  <a:srgbClr val="3366FF"/>
                </a:solidFill>
                <a:cs typeface="Times New Roman" panose="02020603050405020304" pitchFamily="18" charset="0"/>
              </a:rPr>
              <a:t> </a:t>
            </a:r>
            <a:r>
              <a:rPr lang="en-US" altLang="en-US" sz="2400" dirty="0">
                <a:cs typeface="Times New Roman" panose="02020603050405020304" pitchFamily="18" charset="0"/>
              </a:rPr>
              <a:t>protected against failure</a:t>
            </a:r>
          </a:p>
          <a:p>
            <a:pPr algn="just"/>
            <a:r>
              <a:rPr lang="en-US" altLang="en-US" sz="2400" dirty="0">
                <a:cs typeface="Times New Roman" panose="02020603050405020304" pitchFamily="18" charset="0"/>
              </a:rPr>
              <a:t>Disk or partition can be used </a:t>
            </a:r>
            <a:r>
              <a:rPr lang="en-US" altLang="en-US" sz="2400" b="1" dirty="0">
                <a:solidFill>
                  <a:srgbClr val="006699"/>
                </a:solidFill>
                <a:cs typeface="Times New Roman" panose="02020603050405020304" pitchFamily="18" charset="0"/>
              </a:rPr>
              <a:t>raw</a:t>
            </a:r>
            <a:r>
              <a:rPr lang="en-US" altLang="en-US" sz="2400" dirty="0">
                <a:solidFill>
                  <a:srgbClr val="3366FF"/>
                </a:solidFill>
                <a:cs typeface="Times New Roman" panose="02020603050405020304" pitchFamily="18" charset="0"/>
              </a:rPr>
              <a:t> </a:t>
            </a:r>
            <a:r>
              <a:rPr lang="en-US" altLang="en-US" sz="2400" dirty="0">
                <a:cs typeface="Times New Roman" panose="02020603050405020304" pitchFamily="18" charset="0"/>
              </a:rPr>
              <a:t>– without a file system, or </a:t>
            </a:r>
            <a:r>
              <a:rPr lang="en-US" altLang="en-US" sz="2400" b="1" dirty="0">
                <a:solidFill>
                  <a:srgbClr val="006699"/>
                </a:solidFill>
                <a:cs typeface="Times New Roman" panose="02020603050405020304" pitchFamily="18" charset="0"/>
              </a:rPr>
              <a:t>formatted</a:t>
            </a:r>
            <a:r>
              <a:rPr lang="en-US" altLang="en-US" sz="2400" dirty="0">
                <a:solidFill>
                  <a:srgbClr val="3366FF"/>
                </a:solidFill>
                <a:cs typeface="Times New Roman" panose="02020603050405020304" pitchFamily="18" charset="0"/>
              </a:rPr>
              <a:t> </a:t>
            </a:r>
            <a:r>
              <a:rPr lang="en-US" altLang="en-US" sz="2400" dirty="0">
                <a:cs typeface="Times New Roman" panose="02020603050405020304" pitchFamily="18" charset="0"/>
              </a:rPr>
              <a:t>with a file system.</a:t>
            </a:r>
          </a:p>
          <a:p>
            <a:pPr algn="just"/>
            <a:r>
              <a:rPr lang="en-US" altLang="en-US" sz="2400" dirty="0">
                <a:cs typeface="Times New Roman" panose="02020603050405020304" pitchFamily="18" charset="0"/>
              </a:rPr>
              <a:t>Partitions also known as minidisks, slices.</a:t>
            </a:r>
          </a:p>
          <a:p>
            <a:pPr algn="just"/>
            <a:r>
              <a:rPr lang="en-US" altLang="en-US" sz="2400" dirty="0">
                <a:cs typeface="Times New Roman" panose="02020603050405020304" pitchFamily="18" charset="0"/>
              </a:rPr>
              <a:t> Entity-containing file system is known as a </a:t>
            </a:r>
            <a:r>
              <a:rPr lang="en-US" altLang="en-US" sz="2400" b="1" dirty="0">
                <a:solidFill>
                  <a:srgbClr val="006699"/>
                </a:solidFill>
                <a:cs typeface="Times New Roman" panose="02020603050405020304" pitchFamily="18" charset="0"/>
              </a:rPr>
              <a:t>volume</a:t>
            </a:r>
          </a:p>
          <a:p>
            <a:pPr algn="just"/>
            <a:r>
              <a:rPr lang="en-US" altLang="en-US" sz="2400" dirty="0">
                <a:cs typeface="Times New Roman" panose="02020603050405020304" pitchFamily="18" charset="0"/>
              </a:rPr>
              <a:t>Each volume containing a file system also tracks that file system’</a:t>
            </a:r>
            <a:r>
              <a:rPr lang="en-US" altLang="ja-JP" sz="2400" dirty="0">
                <a:cs typeface="Times New Roman" panose="02020603050405020304" pitchFamily="18" charset="0"/>
              </a:rPr>
              <a:t>s info in </a:t>
            </a:r>
            <a:r>
              <a:rPr lang="en-US" altLang="ja-JP" sz="2400" b="1" dirty="0">
                <a:solidFill>
                  <a:srgbClr val="006699"/>
                </a:solidFill>
                <a:cs typeface="Times New Roman" panose="02020603050405020304" pitchFamily="18" charset="0"/>
              </a:rPr>
              <a:t>device</a:t>
            </a:r>
            <a:r>
              <a:rPr lang="en-US" altLang="ja-JP" sz="2400" b="1" dirty="0">
                <a:solidFill>
                  <a:srgbClr val="3366FF"/>
                </a:solidFill>
                <a:cs typeface="Times New Roman" panose="02020603050405020304" pitchFamily="18" charset="0"/>
              </a:rPr>
              <a:t> </a:t>
            </a:r>
            <a:r>
              <a:rPr lang="en-US" altLang="ja-JP" sz="2400" b="1" dirty="0">
                <a:solidFill>
                  <a:srgbClr val="006699"/>
                </a:solidFill>
                <a:cs typeface="Times New Roman" panose="02020603050405020304" pitchFamily="18" charset="0"/>
              </a:rPr>
              <a:t>directory</a:t>
            </a:r>
            <a:r>
              <a:rPr lang="en-US" altLang="ja-JP" sz="2400" dirty="0">
                <a:solidFill>
                  <a:srgbClr val="3366FF"/>
                </a:solidFill>
                <a:cs typeface="Times New Roman" panose="02020603050405020304" pitchFamily="18" charset="0"/>
              </a:rPr>
              <a:t> </a:t>
            </a:r>
            <a:r>
              <a:rPr lang="en-US" altLang="ja-JP" sz="2400" dirty="0">
                <a:cs typeface="Times New Roman" panose="02020603050405020304" pitchFamily="18" charset="0"/>
              </a:rPr>
              <a:t>or </a:t>
            </a:r>
            <a:r>
              <a:rPr lang="en-US" altLang="ja-JP" sz="2400" b="1" dirty="0">
                <a:solidFill>
                  <a:srgbClr val="006699"/>
                </a:solidFill>
                <a:cs typeface="Times New Roman" panose="02020603050405020304" pitchFamily="18" charset="0"/>
              </a:rPr>
              <a:t>volume</a:t>
            </a:r>
            <a:r>
              <a:rPr lang="en-US" altLang="ja-JP" sz="2400" b="1" dirty="0">
                <a:solidFill>
                  <a:srgbClr val="3366FF"/>
                </a:solidFill>
                <a:cs typeface="Times New Roman" panose="02020603050405020304" pitchFamily="18" charset="0"/>
              </a:rPr>
              <a:t> </a:t>
            </a:r>
            <a:r>
              <a:rPr lang="en-US" altLang="ja-JP" sz="2400" b="1" dirty="0">
                <a:solidFill>
                  <a:srgbClr val="006699"/>
                </a:solidFill>
                <a:cs typeface="Times New Roman" panose="02020603050405020304" pitchFamily="18" charset="0"/>
              </a:rPr>
              <a:t>table</a:t>
            </a:r>
            <a:r>
              <a:rPr lang="en-US" altLang="ja-JP" sz="2400" b="1" dirty="0">
                <a:solidFill>
                  <a:srgbClr val="3366FF"/>
                </a:solidFill>
                <a:cs typeface="Times New Roman" panose="02020603050405020304" pitchFamily="18" charset="0"/>
              </a:rPr>
              <a:t> </a:t>
            </a:r>
            <a:r>
              <a:rPr lang="en-US" altLang="ja-JP" sz="2400" b="1" dirty="0">
                <a:solidFill>
                  <a:srgbClr val="006699"/>
                </a:solidFill>
                <a:cs typeface="Times New Roman" panose="02020603050405020304" pitchFamily="18" charset="0"/>
              </a:rPr>
              <a:t>of</a:t>
            </a:r>
            <a:r>
              <a:rPr lang="en-US" altLang="ja-JP" sz="2400" b="1" dirty="0">
                <a:solidFill>
                  <a:srgbClr val="3366FF"/>
                </a:solidFill>
                <a:cs typeface="Times New Roman" panose="02020603050405020304" pitchFamily="18" charset="0"/>
              </a:rPr>
              <a:t> </a:t>
            </a:r>
            <a:r>
              <a:rPr lang="en-US" altLang="ja-JP" sz="2400" b="1" dirty="0">
                <a:solidFill>
                  <a:srgbClr val="006699"/>
                </a:solidFill>
                <a:cs typeface="Times New Roman" panose="02020603050405020304" pitchFamily="18" charset="0"/>
              </a:rPr>
              <a:t>contents</a:t>
            </a:r>
          </a:p>
          <a:p>
            <a:pPr algn="just"/>
            <a:r>
              <a:rPr lang="en-US" altLang="en-US" sz="2400" dirty="0">
                <a:cs typeface="Times New Roman" panose="02020603050405020304" pitchFamily="18" charset="0"/>
              </a:rPr>
              <a:t>In addition to </a:t>
            </a:r>
            <a:r>
              <a:rPr lang="en-US" altLang="en-US" sz="2400" b="1" dirty="0">
                <a:solidFill>
                  <a:srgbClr val="006699"/>
                </a:solidFill>
                <a:cs typeface="Times New Roman" panose="02020603050405020304" pitchFamily="18" charset="0"/>
              </a:rPr>
              <a:t>general-purpose</a:t>
            </a:r>
            <a:r>
              <a:rPr lang="en-US" altLang="en-US" sz="2400" b="1" dirty="0">
                <a:solidFill>
                  <a:srgbClr val="3366FF"/>
                </a:solidFill>
                <a:cs typeface="Times New Roman" panose="02020603050405020304" pitchFamily="18" charset="0"/>
              </a:rPr>
              <a:t> </a:t>
            </a:r>
            <a:r>
              <a:rPr lang="en-US" altLang="en-US" sz="2400" b="1" dirty="0">
                <a:solidFill>
                  <a:srgbClr val="006699"/>
                </a:solidFill>
                <a:cs typeface="Times New Roman" panose="02020603050405020304" pitchFamily="18" charset="0"/>
              </a:rPr>
              <a:t>file</a:t>
            </a:r>
            <a:r>
              <a:rPr lang="en-US" altLang="en-US" sz="2400" b="1" dirty="0">
                <a:solidFill>
                  <a:srgbClr val="3366FF"/>
                </a:solidFill>
                <a:cs typeface="Times New Roman" panose="02020603050405020304" pitchFamily="18" charset="0"/>
              </a:rPr>
              <a:t> </a:t>
            </a:r>
            <a:r>
              <a:rPr lang="en-US" altLang="en-US" sz="2400" b="1" dirty="0">
                <a:solidFill>
                  <a:srgbClr val="006699"/>
                </a:solidFill>
                <a:cs typeface="Times New Roman" panose="02020603050405020304" pitchFamily="18" charset="0"/>
              </a:rPr>
              <a:t>systems</a:t>
            </a:r>
            <a:r>
              <a:rPr lang="en-US" altLang="en-US" sz="2400" dirty="0">
                <a:solidFill>
                  <a:srgbClr val="3366FF"/>
                </a:solidFill>
                <a:cs typeface="Times New Roman" panose="02020603050405020304" pitchFamily="18" charset="0"/>
              </a:rPr>
              <a:t> </a:t>
            </a:r>
            <a:r>
              <a:rPr lang="en-US" altLang="en-US" sz="2400" dirty="0">
                <a:cs typeface="Times New Roman" panose="02020603050405020304" pitchFamily="18" charset="0"/>
              </a:rPr>
              <a:t>there are many </a:t>
            </a:r>
            <a:r>
              <a:rPr lang="en-US" altLang="en-US" sz="2400" b="1" dirty="0">
                <a:solidFill>
                  <a:srgbClr val="006699"/>
                </a:solidFill>
                <a:cs typeface="Times New Roman" panose="02020603050405020304" pitchFamily="18" charset="0"/>
              </a:rPr>
              <a:t>special-purpose</a:t>
            </a:r>
            <a:r>
              <a:rPr lang="en-US" altLang="en-US" sz="2400" b="1" dirty="0">
                <a:solidFill>
                  <a:srgbClr val="3366FF"/>
                </a:solidFill>
                <a:cs typeface="Times New Roman" panose="02020603050405020304" pitchFamily="18" charset="0"/>
              </a:rPr>
              <a:t> </a:t>
            </a:r>
            <a:r>
              <a:rPr lang="en-US" altLang="en-US" sz="2400" b="1" dirty="0">
                <a:solidFill>
                  <a:srgbClr val="006699"/>
                </a:solidFill>
                <a:cs typeface="Times New Roman" panose="02020603050405020304" pitchFamily="18" charset="0"/>
              </a:rPr>
              <a:t>file</a:t>
            </a:r>
            <a:r>
              <a:rPr lang="en-US" altLang="en-US" sz="2400" b="1" dirty="0">
                <a:solidFill>
                  <a:srgbClr val="3366FF"/>
                </a:solidFill>
                <a:cs typeface="Times New Roman" panose="02020603050405020304" pitchFamily="18" charset="0"/>
              </a:rPr>
              <a:t> </a:t>
            </a:r>
            <a:r>
              <a:rPr lang="en-US" altLang="en-US" sz="2400" b="1" dirty="0">
                <a:solidFill>
                  <a:srgbClr val="006699"/>
                </a:solidFill>
                <a:cs typeface="Times New Roman" panose="02020603050405020304" pitchFamily="18" charset="0"/>
              </a:rPr>
              <a:t>systems</a:t>
            </a:r>
            <a:r>
              <a:rPr lang="en-US" altLang="en-US" sz="2400" dirty="0">
                <a:cs typeface="Times New Roman" panose="02020603050405020304" pitchFamily="18" charset="0"/>
              </a:rPr>
              <a:t>, frequently all within the same operating system or computer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44C02D3-465A-B67C-0580-C224E154B17F}"/>
              </a:ext>
            </a:extLst>
          </p:cNvPr>
          <p:cNvSpPr>
            <a:spLocks noGrp="1" noChangeArrowheads="1"/>
          </p:cNvSpPr>
          <p:nvPr>
            <p:ph type="title"/>
          </p:nvPr>
        </p:nvSpPr>
        <p:spPr>
          <a:xfrm>
            <a:off x="2114868" y="321628"/>
            <a:ext cx="8229600" cy="576262"/>
          </a:xfrm>
        </p:spPr>
        <p:txBody>
          <a:bodyPr/>
          <a:lstStyle/>
          <a:p>
            <a:pPr eaLnBrk="1" hangingPunct="1"/>
            <a:r>
              <a:rPr lang="en-US" altLang="en-US" b="1" dirty="0">
                <a:cs typeface="Times New Roman" panose="02020603050405020304" pitchFamily="18" charset="0"/>
              </a:rPr>
              <a:t>             </a:t>
            </a:r>
            <a:r>
              <a:rPr lang="en-US" altLang="en-US" b="1" dirty="0">
                <a:solidFill>
                  <a:srgbClr val="FF0000"/>
                </a:solidFill>
                <a:cs typeface="Times New Roman" panose="02020603050405020304" pitchFamily="18" charset="0"/>
              </a:rPr>
              <a:t>File-system Organization</a:t>
            </a:r>
          </a:p>
        </p:txBody>
      </p:sp>
      <p:pic>
        <p:nvPicPr>
          <p:cNvPr id="68611" name="Picture 6" descr="10">
            <a:extLst>
              <a:ext uri="{FF2B5EF4-FFF2-40B4-BE49-F238E27FC236}">
                <a16:creationId xmlns:a16="http://schemas.microsoft.com/office/drawing/2014/main" id="{34A99910-3117-4B0A-1770-E277A41AF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 y="1582104"/>
            <a:ext cx="11948160" cy="458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a:extLst>
              <a:ext uri="{FF2B5EF4-FFF2-40B4-BE49-F238E27FC236}">
                <a16:creationId xmlns:a16="http://schemas.microsoft.com/office/drawing/2014/main" id="{7E231C75-467F-DF92-3EBF-6988890071E8}"/>
              </a:ext>
            </a:extLst>
          </p:cNvPr>
          <p:cNvSpPr>
            <a:spLocks noGrp="1" noChangeArrowheads="1"/>
          </p:cNvSpPr>
          <p:nvPr>
            <p:ph type="title" idx="4294967295"/>
          </p:nvPr>
        </p:nvSpPr>
        <p:spPr>
          <a:xfrm>
            <a:off x="1524000" y="362268"/>
            <a:ext cx="8229600" cy="576262"/>
          </a:xfrm>
        </p:spPr>
        <p:txBody>
          <a:bodyPr/>
          <a:lstStyle/>
          <a:p>
            <a:pPr eaLnBrk="1" hangingPunct="1"/>
            <a:r>
              <a:rPr lang="en-US" altLang="en-US" dirty="0">
                <a:cs typeface="Times New Roman" panose="02020603050405020304" pitchFamily="18" charset="0"/>
              </a:rPr>
              <a:t>       			</a:t>
            </a:r>
            <a:r>
              <a:rPr lang="en-US" altLang="en-US" dirty="0">
                <a:solidFill>
                  <a:srgbClr val="FF0000"/>
                </a:solidFill>
                <a:cs typeface="Times New Roman" panose="02020603050405020304" pitchFamily="18" charset="0"/>
              </a:rPr>
              <a:t>Types of File Systems</a:t>
            </a:r>
          </a:p>
        </p:txBody>
      </p:sp>
      <p:sp>
        <p:nvSpPr>
          <p:cNvPr id="70659" name="Content Placeholder 3">
            <a:extLst>
              <a:ext uri="{FF2B5EF4-FFF2-40B4-BE49-F238E27FC236}">
                <a16:creationId xmlns:a16="http://schemas.microsoft.com/office/drawing/2014/main" id="{A4A235D4-E0EE-E9CB-DF84-58F1EDA4C162}"/>
              </a:ext>
            </a:extLst>
          </p:cNvPr>
          <p:cNvSpPr>
            <a:spLocks noGrp="1" noChangeArrowheads="1"/>
          </p:cNvSpPr>
          <p:nvPr>
            <p:ph idx="4294967295"/>
          </p:nvPr>
        </p:nvSpPr>
        <p:spPr>
          <a:xfrm>
            <a:off x="1524000" y="1135064"/>
            <a:ext cx="10668000" cy="4991416"/>
          </a:xfrm>
        </p:spPr>
        <p:txBody>
          <a:bodyPr>
            <a:normAutofit lnSpcReduction="10000"/>
          </a:bodyPr>
          <a:lstStyle/>
          <a:p>
            <a:pPr eaLnBrk="1" hangingPunct="1"/>
            <a:r>
              <a:rPr lang="en-US" altLang="en-US" sz="2400" dirty="0">
                <a:cs typeface="Times New Roman" panose="02020603050405020304" pitchFamily="18" charset="0"/>
              </a:rPr>
              <a:t>We mostly talk of general-purpose file systems</a:t>
            </a:r>
          </a:p>
          <a:p>
            <a:pPr eaLnBrk="1" hangingPunct="1"/>
            <a:r>
              <a:rPr lang="en-US" altLang="en-US" sz="2400" dirty="0">
                <a:cs typeface="Times New Roman" panose="02020603050405020304" pitchFamily="18" charset="0"/>
              </a:rPr>
              <a:t>But systems frequently have many file systems, some general- and some special- purpose</a:t>
            </a:r>
          </a:p>
          <a:p>
            <a:pPr eaLnBrk="1" hangingPunct="1"/>
            <a:r>
              <a:rPr lang="en-US" altLang="en-US" sz="2400" dirty="0">
                <a:cs typeface="Times New Roman" panose="02020603050405020304" pitchFamily="18" charset="0"/>
              </a:rPr>
              <a:t>Consider </a:t>
            </a:r>
            <a:r>
              <a:rPr lang="en-US" altLang="en-US" sz="2400" b="1" dirty="0">
                <a:cs typeface="Times New Roman" panose="02020603050405020304" pitchFamily="18" charset="0"/>
              </a:rPr>
              <a:t>Solaris</a:t>
            </a:r>
            <a:r>
              <a:rPr lang="en-US" altLang="en-US" sz="2400" dirty="0">
                <a:cs typeface="Times New Roman" panose="02020603050405020304" pitchFamily="18" charset="0"/>
              </a:rPr>
              <a:t> has</a:t>
            </a:r>
          </a:p>
          <a:p>
            <a:pPr lvl="1" eaLnBrk="1" hangingPunct="1"/>
            <a:r>
              <a:rPr lang="en-US" altLang="en-US" sz="2400" b="1" dirty="0" err="1">
                <a:cs typeface="Times New Roman" panose="02020603050405020304" pitchFamily="18" charset="0"/>
              </a:rPr>
              <a:t>tmpfs</a:t>
            </a:r>
            <a:r>
              <a:rPr lang="en-US" altLang="en-US" sz="2400" b="1" dirty="0">
                <a:cs typeface="Times New Roman" panose="02020603050405020304" pitchFamily="18" charset="0"/>
              </a:rPr>
              <a:t> </a:t>
            </a:r>
            <a:r>
              <a:rPr lang="en-US" altLang="en-US" sz="2400" dirty="0">
                <a:cs typeface="Times New Roman" panose="02020603050405020304" pitchFamily="18" charset="0"/>
              </a:rPr>
              <a:t>– memory-based volatile FS for fast, temporary I/O</a:t>
            </a:r>
          </a:p>
          <a:p>
            <a:pPr lvl="1" eaLnBrk="1" hangingPunct="1"/>
            <a:r>
              <a:rPr lang="en-US" altLang="en-US" sz="2400" b="1" dirty="0" err="1">
                <a:cs typeface="Times New Roman" panose="02020603050405020304" pitchFamily="18" charset="0"/>
              </a:rPr>
              <a:t>objfs</a:t>
            </a:r>
            <a:r>
              <a:rPr lang="en-US" altLang="en-US" sz="2400" dirty="0">
                <a:cs typeface="Times New Roman" panose="02020603050405020304" pitchFamily="18" charset="0"/>
              </a:rPr>
              <a:t> – interface into kernel memory to get kernel symbols for debugging</a:t>
            </a:r>
          </a:p>
          <a:p>
            <a:pPr lvl="1" eaLnBrk="1" hangingPunct="1"/>
            <a:r>
              <a:rPr lang="en-US" altLang="en-US" sz="2400" b="1" dirty="0" err="1">
                <a:cs typeface="Times New Roman" panose="02020603050405020304" pitchFamily="18" charset="0"/>
              </a:rPr>
              <a:t>ctfs</a:t>
            </a:r>
            <a:r>
              <a:rPr lang="en-US" altLang="en-US" sz="2400" dirty="0">
                <a:cs typeface="Times New Roman" panose="02020603050405020304" pitchFamily="18" charset="0"/>
              </a:rPr>
              <a:t> – contract file system for managing daemons </a:t>
            </a:r>
          </a:p>
          <a:p>
            <a:pPr lvl="1" eaLnBrk="1" hangingPunct="1"/>
            <a:r>
              <a:rPr lang="en-US" altLang="en-US" sz="2400" b="1" dirty="0" err="1">
                <a:cs typeface="Times New Roman" panose="02020603050405020304" pitchFamily="18" charset="0"/>
              </a:rPr>
              <a:t>lofs</a:t>
            </a:r>
            <a:r>
              <a:rPr lang="en-US" altLang="en-US" sz="2400" dirty="0">
                <a:cs typeface="Times New Roman" panose="02020603050405020304" pitchFamily="18" charset="0"/>
              </a:rPr>
              <a:t> – loopback file system allows one FS to be accessed in place of another</a:t>
            </a:r>
          </a:p>
          <a:p>
            <a:pPr lvl="1" eaLnBrk="1" hangingPunct="1"/>
            <a:r>
              <a:rPr lang="en-US" altLang="en-US" sz="2400" b="1" dirty="0" err="1">
                <a:cs typeface="Times New Roman" panose="02020603050405020304" pitchFamily="18" charset="0"/>
              </a:rPr>
              <a:t>procfs</a:t>
            </a:r>
            <a:r>
              <a:rPr lang="en-US" altLang="en-US" sz="2400" dirty="0">
                <a:cs typeface="Times New Roman" panose="02020603050405020304" pitchFamily="18" charset="0"/>
              </a:rPr>
              <a:t> – kernel interface to process structures</a:t>
            </a:r>
          </a:p>
          <a:p>
            <a:pPr lvl="1" eaLnBrk="1" hangingPunct="1"/>
            <a:r>
              <a:rPr lang="en-US" altLang="en-US" sz="2400" b="1" dirty="0" err="1">
                <a:cs typeface="Times New Roman" panose="02020603050405020304" pitchFamily="18" charset="0"/>
              </a:rPr>
              <a:t>ufs</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zfs</a:t>
            </a:r>
            <a:r>
              <a:rPr lang="en-US" altLang="en-US" sz="2400" b="1" dirty="0">
                <a:cs typeface="Times New Roman" panose="02020603050405020304" pitchFamily="18" charset="0"/>
              </a:rPr>
              <a:t> </a:t>
            </a:r>
            <a:r>
              <a:rPr lang="en-US" altLang="en-US" sz="2400" dirty="0">
                <a:cs typeface="Times New Roman" panose="02020603050405020304" pitchFamily="18" charset="0"/>
              </a:rPr>
              <a:t>– general purpose file systems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E9E3C47-C554-2DD8-EA3B-B7DF7A371436}"/>
              </a:ext>
            </a:extLst>
          </p:cNvPr>
          <p:cNvSpPr>
            <a:spLocks noGrp="1" noChangeArrowheads="1"/>
          </p:cNvSpPr>
          <p:nvPr>
            <p:ph type="title"/>
          </p:nvPr>
        </p:nvSpPr>
        <p:spPr>
          <a:xfrm>
            <a:off x="2621280" y="315912"/>
            <a:ext cx="9032239" cy="576262"/>
          </a:xfrm>
        </p:spPr>
        <p:txBody>
          <a:bodyPr>
            <a:normAutofit fontScale="90000"/>
          </a:bodyPr>
          <a:lstStyle/>
          <a:p>
            <a:pPr eaLnBrk="1" hangingPunct="1"/>
            <a:r>
              <a:rPr lang="en-US" altLang="en-US" b="1" dirty="0">
                <a:solidFill>
                  <a:srgbClr val="FF0000"/>
                </a:solidFill>
                <a:cs typeface="Times New Roman" panose="02020603050405020304" pitchFamily="18" charset="0"/>
              </a:rPr>
              <a:t>Operations Performed on Directory</a:t>
            </a:r>
          </a:p>
        </p:txBody>
      </p:sp>
      <p:sp>
        <p:nvSpPr>
          <p:cNvPr id="72707" name="Rectangle 3">
            <a:extLst>
              <a:ext uri="{FF2B5EF4-FFF2-40B4-BE49-F238E27FC236}">
                <a16:creationId xmlns:a16="http://schemas.microsoft.com/office/drawing/2014/main" id="{64C94051-0728-97CD-F59C-2701A488E296}"/>
              </a:ext>
            </a:extLst>
          </p:cNvPr>
          <p:cNvSpPr>
            <a:spLocks noGrp="1" noChangeArrowheads="1"/>
          </p:cNvSpPr>
          <p:nvPr>
            <p:ph idx="1"/>
          </p:nvPr>
        </p:nvSpPr>
        <p:spPr>
          <a:xfrm>
            <a:off x="1361440" y="1732597"/>
            <a:ext cx="9229090" cy="4530725"/>
          </a:xfrm>
        </p:spPr>
        <p:txBody>
          <a:bodyPr>
            <a:noAutofit/>
          </a:bodyPr>
          <a:lstStyle/>
          <a:p>
            <a:pPr eaLnBrk="1" hangingPunct="1"/>
            <a:r>
              <a:rPr lang="en-US" altLang="en-US" sz="2400" b="1" dirty="0">
                <a:cs typeface="Times New Roman" panose="02020603050405020304" pitchFamily="18" charset="0"/>
              </a:rPr>
              <a:t>Search for a file</a:t>
            </a:r>
          </a:p>
          <a:p>
            <a:pPr eaLnBrk="1" hangingPunct="1"/>
            <a:r>
              <a:rPr lang="en-US" altLang="en-US" sz="2400" b="1" dirty="0">
                <a:cs typeface="Times New Roman" panose="02020603050405020304" pitchFamily="18" charset="0"/>
              </a:rPr>
              <a:t>Create a file</a:t>
            </a:r>
          </a:p>
          <a:p>
            <a:pPr eaLnBrk="1" hangingPunct="1"/>
            <a:r>
              <a:rPr lang="en-US" altLang="en-US" sz="2400" b="1" dirty="0">
                <a:cs typeface="Times New Roman" panose="02020603050405020304" pitchFamily="18" charset="0"/>
              </a:rPr>
              <a:t>Delete a file</a:t>
            </a:r>
          </a:p>
          <a:p>
            <a:pPr eaLnBrk="1" hangingPunct="1"/>
            <a:r>
              <a:rPr lang="en-US" altLang="en-US" sz="2400" b="1" dirty="0">
                <a:cs typeface="Times New Roman" panose="02020603050405020304" pitchFamily="18" charset="0"/>
              </a:rPr>
              <a:t>List a directory</a:t>
            </a:r>
          </a:p>
          <a:p>
            <a:pPr eaLnBrk="1" hangingPunct="1"/>
            <a:r>
              <a:rPr lang="en-US" altLang="en-US" sz="2400" b="1" dirty="0">
                <a:cs typeface="Times New Roman" panose="02020603050405020304" pitchFamily="18" charset="0"/>
              </a:rPr>
              <a:t>Rename a file</a:t>
            </a:r>
          </a:p>
          <a:p>
            <a:pPr eaLnBrk="1" hangingPunct="1"/>
            <a:r>
              <a:rPr lang="en-US" altLang="en-US" sz="2400" b="1" dirty="0">
                <a:cs typeface="Times New Roman" panose="02020603050405020304" pitchFamily="18" charset="0"/>
              </a:rPr>
              <a:t>Traverse the file system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2CB69BF-5A27-E344-4A7C-1779FFD9207E}"/>
              </a:ext>
            </a:extLst>
          </p:cNvPr>
          <p:cNvSpPr>
            <a:spLocks noGrp="1" noChangeArrowheads="1"/>
          </p:cNvSpPr>
          <p:nvPr>
            <p:ph type="title"/>
          </p:nvPr>
        </p:nvSpPr>
        <p:spPr>
          <a:xfrm>
            <a:off x="3879850" y="241300"/>
            <a:ext cx="6567488" cy="457200"/>
          </a:xfrm>
        </p:spPr>
        <p:txBody>
          <a:bodyPr>
            <a:noAutofit/>
          </a:bodyPr>
          <a:lstStyle/>
          <a:p>
            <a:pPr eaLnBrk="1" hangingPunct="1"/>
            <a:r>
              <a:rPr lang="en-US" altLang="en-US" b="1" dirty="0">
                <a:solidFill>
                  <a:srgbClr val="FF0000"/>
                </a:solidFill>
                <a:cs typeface="Times New Roman" panose="02020603050405020304" pitchFamily="18" charset="0"/>
              </a:rPr>
              <a:t>Directory Organization</a:t>
            </a:r>
          </a:p>
        </p:txBody>
      </p:sp>
      <p:sp>
        <p:nvSpPr>
          <p:cNvPr id="74755" name="Rectangle 3">
            <a:extLst>
              <a:ext uri="{FF2B5EF4-FFF2-40B4-BE49-F238E27FC236}">
                <a16:creationId xmlns:a16="http://schemas.microsoft.com/office/drawing/2014/main" id="{68F5DCE4-780A-9AD5-196A-229F7FA4C9C1}"/>
              </a:ext>
            </a:extLst>
          </p:cNvPr>
          <p:cNvSpPr>
            <a:spLocks noGrp="1" noChangeArrowheads="1"/>
          </p:cNvSpPr>
          <p:nvPr>
            <p:ph idx="1"/>
          </p:nvPr>
        </p:nvSpPr>
        <p:spPr>
          <a:xfrm>
            <a:off x="1788160" y="2074229"/>
            <a:ext cx="9326880" cy="4460875"/>
          </a:xfrm>
        </p:spPr>
        <p:txBody>
          <a:bodyPr>
            <a:normAutofit/>
          </a:bodyPr>
          <a:lstStyle/>
          <a:p>
            <a:pPr eaLnBrk="1" hangingPunct="1"/>
            <a:r>
              <a:rPr lang="en-US" altLang="en-US" sz="2400" b="1" dirty="0">
                <a:cs typeface="Times New Roman" panose="02020603050405020304" pitchFamily="18" charset="0"/>
              </a:rPr>
              <a:t>Efficiency </a:t>
            </a:r>
            <a:r>
              <a:rPr lang="en-US" altLang="en-US" sz="2400" dirty="0">
                <a:cs typeface="Times New Roman" panose="02020603050405020304" pitchFamily="18" charset="0"/>
              </a:rPr>
              <a:t>– locating a file quickly</a:t>
            </a:r>
          </a:p>
          <a:p>
            <a:pPr eaLnBrk="1" hangingPunct="1"/>
            <a:r>
              <a:rPr lang="en-US" altLang="en-US" sz="2400" b="1" dirty="0">
                <a:cs typeface="Times New Roman" panose="02020603050405020304" pitchFamily="18" charset="0"/>
              </a:rPr>
              <a:t>Naming </a:t>
            </a:r>
            <a:r>
              <a:rPr lang="en-US" altLang="en-US" sz="2400" dirty="0">
                <a:cs typeface="Times New Roman" panose="02020603050405020304" pitchFamily="18" charset="0"/>
              </a:rPr>
              <a:t>– convenient to users</a:t>
            </a:r>
          </a:p>
          <a:p>
            <a:pPr lvl="1" eaLnBrk="1" hangingPunct="1"/>
            <a:r>
              <a:rPr lang="en-US" altLang="en-US" sz="2400" dirty="0">
                <a:cs typeface="Times New Roman" panose="02020603050405020304" pitchFamily="18" charset="0"/>
              </a:rPr>
              <a:t>Two users can have the same name for different files</a:t>
            </a:r>
          </a:p>
          <a:p>
            <a:pPr lvl="1" eaLnBrk="1" hangingPunct="1"/>
            <a:r>
              <a:rPr lang="en-US" altLang="en-US" sz="2400" dirty="0">
                <a:cs typeface="Times New Roman" panose="02020603050405020304" pitchFamily="18" charset="0"/>
              </a:rPr>
              <a:t>The same file can have several different names</a:t>
            </a:r>
          </a:p>
          <a:p>
            <a:pPr eaLnBrk="1" hangingPunct="1"/>
            <a:r>
              <a:rPr lang="en-US" altLang="en-US" sz="2400" b="1" dirty="0">
                <a:cs typeface="Times New Roman" panose="02020603050405020304" pitchFamily="18" charset="0"/>
              </a:rPr>
              <a:t>Grouping</a:t>
            </a:r>
            <a:r>
              <a:rPr lang="en-US" altLang="en-US" sz="2400" dirty="0">
                <a:cs typeface="Times New Roman" panose="02020603050405020304" pitchFamily="18" charset="0"/>
              </a:rPr>
              <a:t> – a logical grouping of files by properties, (e.g., all Java programs, all games, …)</a:t>
            </a:r>
          </a:p>
        </p:txBody>
      </p:sp>
      <p:sp>
        <p:nvSpPr>
          <p:cNvPr id="74756" name="Rectangle 4">
            <a:extLst>
              <a:ext uri="{FF2B5EF4-FFF2-40B4-BE49-F238E27FC236}">
                <a16:creationId xmlns:a16="http://schemas.microsoft.com/office/drawing/2014/main" id="{80039A0A-E653-174A-071D-7F19A0A155AE}"/>
              </a:ext>
            </a:extLst>
          </p:cNvPr>
          <p:cNvSpPr>
            <a:spLocks noChangeArrowheads="1"/>
          </p:cNvSpPr>
          <p:nvPr/>
        </p:nvSpPr>
        <p:spPr bwMode="auto">
          <a:xfrm>
            <a:off x="1357313" y="1172697"/>
            <a:ext cx="718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latin typeface="+mn-lt"/>
                <a:ea typeface="MS PGothic" panose="020B0600070205080204" pitchFamily="34" charset="-128"/>
                <a:cs typeface="Times New Roman" panose="02020603050405020304" pitchFamily="18" charset="0"/>
              </a:rPr>
              <a:t>The directory is organized logically  to obtain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Box 52">
            <a:extLst>
              <a:ext uri="{FF2B5EF4-FFF2-40B4-BE49-F238E27FC236}">
                <a16:creationId xmlns:a16="http://schemas.microsoft.com/office/drawing/2014/main" id="{76E17942-7E96-82FF-EB8E-59E762B1452A}"/>
              </a:ext>
            </a:extLst>
          </p:cNvPr>
          <p:cNvSpPr txBox="1">
            <a:spLocks noChangeArrowheads="1"/>
          </p:cNvSpPr>
          <p:nvPr/>
        </p:nvSpPr>
        <p:spPr bwMode="auto">
          <a:xfrm>
            <a:off x="1249680" y="1350011"/>
            <a:ext cx="10942320" cy="4324261"/>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defRPr/>
            </a:pPr>
            <a:r>
              <a:rPr lang="en-US" altLang="en-US" sz="2700" dirty="0">
                <a:latin typeface="Times New Roman" panose="02020603050405020304" pitchFamily="18" charset="0"/>
                <a:cs typeface="Times New Roman" panose="02020603050405020304" pitchFamily="18" charset="0"/>
              </a:rPr>
              <a:t>A file is a named collection of related information recorded on secondary storage. From a user's perspective, a file is the smallest allotment of logical secondary storage</a:t>
            </a:r>
          </a:p>
          <a:p>
            <a:pPr algn="just" eaLnBrk="1" hangingPunct="1">
              <a:defRPr/>
            </a:pPr>
            <a:endParaRPr lang="en-US" altLang="en-US" sz="2700" dirty="0">
              <a:latin typeface="Times New Roman" panose="02020603050405020304" pitchFamily="18" charset="0"/>
              <a:cs typeface="Times New Roman" panose="02020603050405020304" pitchFamily="18" charset="0"/>
            </a:endParaRPr>
          </a:p>
          <a:p>
            <a:pPr algn="just">
              <a:defRPr/>
            </a:pPr>
            <a:r>
              <a:rPr lang="en-US" altLang="en-US" sz="2700" dirty="0">
                <a:latin typeface="Times New Roman" panose="02020603050405020304" pitchFamily="18" charset="0"/>
                <a:cs typeface="Times New Roman" panose="02020603050405020304" pitchFamily="18" charset="0"/>
              </a:rPr>
              <a:t>In general, </a:t>
            </a:r>
            <a:r>
              <a:rPr lang="en-US" altLang="ko-KR" sz="2800" dirty="0">
                <a:latin typeface="Times New Roman" panose="02020603050405020304" pitchFamily="18" charset="0"/>
                <a:cs typeface="Times New Roman" panose="02020603050405020304" pitchFamily="18" charset="0"/>
              </a:rPr>
              <a:t>A linear array of bytes  OR </a:t>
            </a:r>
            <a:r>
              <a:rPr lang="en-US" altLang="en-US" sz="2700" dirty="0">
                <a:latin typeface="Times New Roman" panose="02020603050405020304" pitchFamily="18" charset="0"/>
                <a:cs typeface="Times New Roman" panose="02020603050405020304" pitchFamily="18" charset="0"/>
              </a:rPr>
              <a:t>sequences of bits, bytes, lines, or records, the meaning of which is defined by the file's creator and user</a:t>
            </a:r>
            <a:r>
              <a:rPr lang="en-US" altLang="en-US" sz="2700" b="1" dirty="0">
                <a:latin typeface="Times New Roman" panose="02020603050405020304" pitchFamily="18" charset="0"/>
                <a:cs typeface="Times New Roman" panose="02020603050405020304" pitchFamily="18" charset="0"/>
              </a:rPr>
              <a:t>. </a:t>
            </a:r>
            <a:r>
              <a:rPr lang="en-US" altLang="ko-KR" sz="2800" dirty="0">
                <a:latin typeface="Times New Roman" panose="02020603050405020304" pitchFamily="18" charset="0"/>
                <a:cs typeface="Times New Roman" panose="02020603050405020304" pitchFamily="18" charset="0"/>
              </a:rPr>
              <a:t>Each file has a low-level name as an </a:t>
            </a:r>
            <a:r>
              <a:rPr lang="en-US" altLang="ko-KR" sz="2800" dirty="0" err="1">
                <a:solidFill>
                  <a:schemeClr val="accent6"/>
                </a:solidFill>
                <a:latin typeface="Times New Roman" panose="02020603050405020304" pitchFamily="18" charset="0"/>
                <a:cs typeface="Times New Roman" panose="02020603050405020304" pitchFamily="18" charset="0"/>
              </a:rPr>
              <a:t>inode</a:t>
            </a:r>
            <a:r>
              <a:rPr lang="en-US" altLang="ko-KR" sz="2800" dirty="0">
                <a:solidFill>
                  <a:schemeClr val="accent6"/>
                </a:solidFill>
                <a:latin typeface="Times New Roman" panose="02020603050405020304" pitchFamily="18" charset="0"/>
                <a:cs typeface="Times New Roman" panose="02020603050405020304" pitchFamily="18" charset="0"/>
              </a:rPr>
              <a:t> number </a:t>
            </a:r>
            <a:r>
              <a:rPr lang="en-US" altLang="ko-KR" sz="2800" dirty="0">
                <a:latin typeface="Times New Roman" panose="02020603050405020304" pitchFamily="18" charset="0"/>
                <a:cs typeface="Times New Roman" panose="02020603050405020304" pitchFamily="18" charset="0"/>
              </a:rPr>
              <a:t>The user is unaware of this name.</a:t>
            </a:r>
          </a:p>
          <a:p>
            <a:pPr algn="just">
              <a:defRPr/>
            </a:pPr>
            <a:r>
              <a:rPr lang="en-US" altLang="ko-KR" sz="2800" dirty="0">
                <a:latin typeface="Times New Roman" panose="02020603050405020304" pitchFamily="18" charset="0"/>
                <a:cs typeface="Times New Roman" panose="02020603050405020304" pitchFamily="18" charset="0"/>
              </a:rPr>
              <a:t>The filesystem has a responsibility to store data persistently on disks.</a:t>
            </a:r>
          </a:p>
          <a:p>
            <a:pPr algn="just" eaLnBrk="1" hangingPunct="1">
              <a:defRPr/>
            </a:pPr>
            <a:endParaRPr lang="en-US" altLang="en-US" sz="2700" dirty="0">
              <a:latin typeface="Times New Roman" panose="02020603050405020304" pitchFamily="18" charset="0"/>
              <a:cs typeface="Times New Roman" panose="02020603050405020304" pitchFamily="18" charset="0"/>
            </a:endParaRPr>
          </a:p>
        </p:txBody>
      </p:sp>
      <p:sp>
        <p:nvSpPr>
          <p:cNvPr id="10244" name="Title 4">
            <a:extLst>
              <a:ext uri="{FF2B5EF4-FFF2-40B4-BE49-F238E27FC236}">
                <a16:creationId xmlns:a16="http://schemas.microsoft.com/office/drawing/2014/main" id="{A9DEDA06-48B6-480D-31D6-C36701ACA9B7}"/>
              </a:ext>
            </a:extLst>
          </p:cNvPr>
          <p:cNvSpPr>
            <a:spLocks noGrp="1" noChangeArrowheads="1"/>
          </p:cNvSpPr>
          <p:nvPr>
            <p:ph type="title"/>
          </p:nvPr>
        </p:nvSpPr>
        <p:spPr>
          <a:xfrm>
            <a:off x="4104639" y="24448"/>
            <a:ext cx="3738881" cy="1325563"/>
          </a:xfrm>
        </p:spPr>
        <p:txBody>
          <a:bodyPr/>
          <a:lstStyle/>
          <a:p>
            <a:r>
              <a:rPr lang="en-IN" altLang="en-US" dirty="0"/>
              <a:t>					</a:t>
            </a:r>
            <a:r>
              <a:rPr lang="en-IN" altLang="en-US" dirty="0">
                <a:solidFill>
                  <a:srgbClr val="FF0000"/>
                </a:solidFill>
              </a:rPr>
              <a:t>FILE</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8838E58-B3D0-62E4-7C86-C7789F69FEE7}"/>
              </a:ext>
            </a:extLst>
          </p:cNvPr>
          <p:cNvSpPr>
            <a:spLocks noGrp="1" noChangeArrowheads="1"/>
          </p:cNvSpPr>
          <p:nvPr>
            <p:ph type="title"/>
          </p:nvPr>
        </p:nvSpPr>
        <p:spPr>
          <a:xfrm>
            <a:off x="1981200" y="165101"/>
            <a:ext cx="8229600" cy="576263"/>
          </a:xfrm>
        </p:spPr>
        <p:txBody>
          <a:bodyPr/>
          <a:lstStyle/>
          <a:p>
            <a:pPr algn="ctr" eaLnBrk="1" hangingPunct="1"/>
            <a:r>
              <a:rPr lang="en-US" altLang="en-US" b="1" dirty="0">
                <a:solidFill>
                  <a:srgbClr val="FF0000"/>
                </a:solidFill>
                <a:cs typeface="Times New Roman" panose="02020603050405020304" pitchFamily="18" charset="0"/>
              </a:rPr>
              <a:t>Single-Level Directory</a:t>
            </a:r>
            <a:endParaRPr lang="en-US" altLang="en-US" sz="2400" b="1" dirty="0">
              <a:solidFill>
                <a:srgbClr val="FF0000"/>
              </a:solidFill>
              <a:cs typeface="Times New Roman" panose="02020603050405020304" pitchFamily="18" charset="0"/>
            </a:endParaRPr>
          </a:p>
        </p:txBody>
      </p:sp>
      <p:sp>
        <p:nvSpPr>
          <p:cNvPr id="76803" name="Rectangle 3">
            <a:extLst>
              <a:ext uri="{FF2B5EF4-FFF2-40B4-BE49-F238E27FC236}">
                <a16:creationId xmlns:a16="http://schemas.microsoft.com/office/drawing/2014/main" id="{BD264A34-5ACE-6921-D51A-8FF935A14C4B}"/>
              </a:ext>
            </a:extLst>
          </p:cNvPr>
          <p:cNvSpPr>
            <a:spLocks noGrp="1" noChangeArrowheads="1"/>
          </p:cNvSpPr>
          <p:nvPr>
            <p:ph idx="1"/>
          </p:nvPr>
        </p:nvSpPr>
        <p:spPr>
          <a:xfrm>
            <a:off x="833120" y="990600"/>
            <a:ext cx="10647679" cy="5024438"/>
          </a:xfrm>
        </p:spPr>
        <p:txBody>
          <a:bodyPr>
            <a:noAutofit/>
          </a:bodyPr>
          <a:lstStyle/>
          <a:p>
            <a:pPr eaLnBrk="1" hangingPunct="1"/>
            <a:r>
              <a:rPr lang="en-US" altLang="en-US" dirty="0">
                <a:cs typeface="Times New Roman" panose="02020603050405020304" pitchFamily="18" charset="0"/>
              </a:rPr>
              <a:t>A single directory for all users</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cs typeface="Times New Roman" panose="02020603050405020304" pitchFamily="18" charset="0"/>
              </a:rPr>
              <a:t>Naming problem</a:t>
            </a:r>
          </a:p>
          <a:p>
            <a:pPr eaLnBrk="1" hangingPunct="1"/>
            <a:r>
              <a:rPr lang="en-US" altLang="en-US" dirty="0">
                <a:cs typeface="Times New Roman" panose="02020603050405020304" pitchFamily="18" charset="0"/>
              </a:rPr>
              <a:t>Grouping problem</a:t>
            </a:r>
          </a:p>
          <a:p>
            <a:pPr eaLnBrk="1" hangingPunct="1"/>
            <a:endParaRPr lang="en-US" altLang="en-US" dirty="0"/>
          </a:p>
          <a:p>
            <a:pPr eaLnBrk="1" hangingPunct="1"/>
            <a:endParaRPr lang="en-US" altLang="en-US" dirty="0"/>
          </a:p>
          <a:p>
            <a:pPr eaLnBrk="1" hangingPunct="1"/>
            <a:endParaRPr lang="en-US" altLang="en-US" dirty="0"/>
          </a:p>
        </p:txBody>
      </p:sp>
      <p:sp>
        <p:nvSpPr>
          <p:cNvPr id="76804" name="Rectangle 5">
            <a:extLst>
              <a:ext uri="{FF2B5EF4-FFF2-40B4-BE49-F238E27FC236}">
                <a16:creationId xmlns:a16="http://schemas.microsoft.com/office/drawing/2014/main" id="{03D21962-169A-1CDF-4CA7-44BFC08FD8D4}"/>
              </a:ext>
            </a:extLst>
          </p:cNvPr>
          <p:cNvSpPr>
            <a:spLocks noChangeArrowheads="1"/>
          </p:cNvSpPr>
          <p:nvPr/>
        </p:nvSpPr>
        <p:spPr bwMode="auto">
          <a:xfrm>
            <a:off x="2574925" y="3746501"/>
            <a:ext cx="440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2000">
              <a:latin typeface="Helvetica" panose="020B0604020202020204" pitchFamily="34" charset="0"/>
              <a:ea typeface="MS PGothic" panose="020B0600070205080204" pitchFamily="34" charset="-128"/>
            </a:endParaRPr>
          </a:p>
        </p:txBody>
      </p:sp>
      <p:pic>
        <p:nvPicPr>
          <p:cNvPr id="76805" name="Picture 7">
            <a:extLst>
              <a:ext uri="{FF2B5EF4-FFF2-40B4-BE49-F238E27FC236}">
                <a16:creationId xmlns:a16="http://schemas.microsoft.com/office/drawing/2014/main" id="{992BFAE7-C128-BFB9-4F9A-70E614D35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223" y="2106296"/>
            <a:ext cx="610076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9986787-C0DE-4006-D473-AB659527F092}"/>
              </a:ext>
            </a:extLst>
          </p:cNvPr>
          <p:cNvSpPr>
            <a:spLocks noGrp="1" noChangeArrowheads="1"/>
          </p:cNvSpPr>
          <p:nvPr>
            <p:ph type="title"/>
          </p:nvPr>
        </p:nvSpPr>
        <p:spPr>
          <a:xfrm>
            <a:off x="1981200" y="179388"/>
            <a:ext cx="8229600" cy="576262"/>
          </a:xfrm>
        </p:spPr>
        <p:txBody>
          <a:bodyPr/>
          <a:lstStyle/>
          <a:p>
            <a:pPr algn="ctr" eaLnBrk="1" hangingPunct="1"/>
            <a:r>
              <a:rPr lang="en-US" altLang="en-US" b="1" dirty="0">
                <a:solidFill>
                  <a:srgbClr val="FF0000"/>
                </a:solidFill>
                <a:cs typeface="Times New Roman" panose="02020603050405020304" pitchFamily="18" charset="0"/>
              </a:rPr>
              <a:t>Two-Level Directory</a:t>
            </a:r>
            <a:endParaRPr lang="en-US" altLang="en-US" sz="2400" b="1" dirty="0">
              <a:solidFill>
                <a:srgbClr val="FF0000"/>
              </a:solidFill>
              <a:cs typeface="Times New Roman" panose="02020603050405020304" pitchFamily="18" charset="0"/>
            </a:endParaRPr>
          </a:p>
        </p:txBody>
      </p:sp>
      <p:sp>
        <p:nvSpPr>
          <p:cNvPr id="78851" name="Rectangle 3">
            <a:extLst>
              <a:ext uri="{FF2B5EF4-FFF2-40B4-BE49-F238E27FC236}">
                <a16:creationId xmlns:a16="http://schemas.microsoft.com/office/drawing/2014/main" id="{B7A997F9-EAB7-F0F6-A4A1-2800DF34C3DF}"/>
              </a:ext>
            </a:extLst>
          </p:cNvPr>
          <p:cNvSpPr>
            <a:spLocks noGrp="1" noChangeArrowheads="1"/>
          </p:cNvSpPr>
          <p:nvPr>
            <p:ph idx="1"/>
          </p:nvPr>
        </p:nvSpPr>
        <p:spPr>
          <a:xfrm>
            <a:off x="1939926" y="1168400"/>
            <a:ext cx="7869237" cy="555625"/>
          </a:xfrm>
        </p:spPr>
        <p:txBody>
          <a:bodyPr/>
          <a:lstStyle/>
          <a:p>
            <a:pPr marL="0" indent="0" eaLnBrk="1" hangingPunct="1">
              <a:buNone/>
            </a:pPr>
            <a:r>
              <a:rPr lang="en-US" altLang="en-US" dirty="0">
                <a:latin typeface="Times New Roman" panose="02020603050405020304" pitchFamily="18" charset="0"/>
                <a:cs typeface="Times New Roman" panose="02020603050405020304" pitchFamily="18" charset="0"/>
              </a:rPr>
              <a:t>Separate directory for each user</a:t>
            </a:r>
          </a:p>
        </p:txBody>
      </p:sp>
      <p:sp>
        <p:nvSpPr>
          <p:cNvPr id="78852" name="Rectangle 5">
            <a:extLst>
              <a:ext uri="{FF2B5EF4-FFF2-40B4-BE49-F238E27FC236}">
                <a16:creationId xmlns:a16="http://schemas.microsoft.com/office/drawing/2014/main" id="{3BF9E09E-95B4-7DA2-9867-3B3DB74E8CE3}"/>
              </a:ext>
            </a:extLst>
          </p:cNvPr>
          <p:cNvSpPr>
            <a:spLocks noChangeArrowheads="1"/>
          </p:cNvSpPr>
          <p:nvPr/>
        </p:nvSpPr>
        <p:spPr bwMode="auto">
          <a:xfrm>
            <a:off x="2373312" y="4610100"/>
            <a:ext cx="7542847"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spcBef>
                <a:spcPct val="35000"/>
              </a:spcBef>
              <a:buClr>
                <a:srgbClr val="993300"/>
              </a:buClr>
              <a:buSzPct val="90000"/>
            </a:pPr>
            <a:r>
              <a:rPr kumimoji="1" lang="en-US" altLang="en-US" sz="2000" dirty="0">
                <a:latin typeface="+mn-lt"/>
                <a:ea typeface="MS PGothic" panose="020B0600070205080204" pitchFamily="34" charset="-128"/>
                <a:cs typeface="Times New Roman" panose="02020603050405020304" pitchFamily="18" charset="0"/>
              </a:rPr>
              <a:t>Path name</a:t>
            </a:r>
          </a:p>
          <a:p>
            <a:pPr marL="0" indent="0" eaLnBrk="1" hangingPunct="1">
              <a:spcBef>
                <a:spcPct val="35000"/>
              </a:spcBef>
              <a:buClr>
                <a:srgbClr val="993300"/>
              </a:buClr>
              <a:buSzPct val="90000"/>
            </a:pPr>
            <a:r>
              <a:rPr kumimoji="1" lang="en-US" altLang="en-US" sz="2000" dirty="0">
                <a:latin typeface="+mn-lt"/>
                <a:ea typeface="MS PGothic" panose="020B0600070205080204" pitchFamily="34" charset="-128"/>
                <a:cs typeface="Times New Roman" panose="02020603050405020304" pitchFamily="18" charset="0"/>
              </a:rPr>
              <a:t>Can have the same file name for different user</a:t>
            </a:r>
          </a:p>
          <a:p>
            <a:pPr marL="0" indent="0" eaLnBrk="1" hangingPunct="1">
              <a:spcBef>
                <a:spcPct val="35000"/>
              </a:spcBef>
              <a:buClr>
                <a:srgbClr val="993300"/>
              </a:buClr>
              <a:buSzPct val="90000"/>
            </a:pPr>
            <a:r>
              <a:rPr kumimoji="1" lang="en-US" altLang="en-US" sz="2000" dirty="0">
                <a:latin typeface="+mn-lt"/>
                <a:ea typeface="MS PGothic" panose="020B0600070205080204" pitchFamily="34" charset="-128"/>
                <a:cs typeface="Times New Roman" panose="02020603050405020304" pitchFamily="18" charset="0"/>
              </a:rPr>
              <a:t>Efficient searching</a:t>
            </a:r>
          </a:p>
          <a:p>
            <a:pPr marL="0" indent="0" eaLnBrk="1" hangingPunct="1">
              <a:spcBef>
                <a:spcPct val="35000"/>
              </a:spcBef>
              <a:buClr>
                <a:srgbClr val="993300"/>
              </a:buClr>
              <a:buSzPct val="90000"/>
            </a:pPr>
            <a:r>
              <a:rPr kumimoji="1" lang="en-US" altLang="en-US" sz="2000" dirty="0">
                <a:latin typeface="+mn-lt"/>
                <a:ea typeface="MS PGothic" panose="020B0600070205080204" pitchFamily="34" charset="-128"/>
                <a:cs typeface="Times New Roman" panose="02020603050405020304" pitchFamily="18" charset="0"/>
              </a:rPr>
              <a:t>No grouping capability</a:t>
            </a:r>
          </a:p>
        </p:txBody>
      </p:sp>
      <p:pic>
        <p:nvPicPr>
          <p:cNvPr id="78853" name="Picture 8">
            <a:extLst>
              <a:ext uri="{FF2B5EF4-FFF2-40B4-BE49-F238E27FC236}">
                <a16:creationId xmlns:a16="http://schemas.microsoft.com/office/drawing/2014/main" id="{3AF260C9-FBC2-E801-F453-47EBAD960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1724025"/>
            <a:ext cx="6427788"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DB6796E-334C-7F30-91EE-97D2F73061C3}"/>
              </a:ext>
            </a:extLst>
          </p:cNvPr>
          <p:cNvSpPr>
            <a:spLocks noGrp="1" noChangeArrowheads="1"/>
          </p:cNvSpPr>
          <p:nvPr>
            <p:ph type="title"/>
          </p:nvPr>
        </p:nvSpPr>
        <p:spPr>
          <a:xfrm>
            <a:off x="1981200" y="179388"/>
            <a:ext cx="8229600" cy="576262"/>
          </a:xfrm>
        </p:spPr>
        <p:txBody>
          <a:bodyPr/>
          <a:lstStyle/>
          <a:p>
            <a:pPr algn="ctr" eaLnBrk="1" hangingPunct="1"/>
            <a:r>
              <a:rPr lang="en-US" altLang="en-US" b="1" dirty="0">
                <a:solidFill>
                  <a:srgbClr val="FF0000"/>
                </a:solidFill>
                <a:cs typeface="Times New Roman" panose="02020603050405020304" pitchFamily="18" charset="0"/>
              </a:rPr>
              <a:t>Tree-Structured Directories</a:t>
            </a:r>
          </a:p>
        </p:txBody>
      </p:sp>
      <p:pic>
        <p:nvPicPr>
          <p:cNvPr id="80899" name="Picture 6">
            <a:extLst>
              <a:ext uri="{FF2B5EF4-FFF2-40B4-BE49-F238E27FC236}">
                <a16:creationId xmlns:a16="http://schemas.microsoft.com/office/drawing/2014/main" id="{AE36ED6F-72B9-1DA1-57BA-18384B8B5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 y="1432560"/>
            <a:ext cx="11998960" cy="464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2FD2B2F-B913-9CD0-828B-6DC0DB3A379F}"/>
              </a:ext>
            </a:extLst>
          </p:cNvPr>
          <p:cNvSpPr>
            <a:spLocks noGrp="1" noChangeArrowheads="1"/>
          </p:cNvSpPr>
          <p:nvPr>
            <p:ph type="title"/>
          </p:nvPr>
        </p:nvSpPr>
        <p:spPr>
          <a:xfrm>
            <a:off x="2354262" y="193676"/>
            <a:ext cx="8801417" cy="576263"/>
          </a:xfrm>
        </p:spPr>
        <p:txBody>
          <a:bodyPr>
            <a:normAutofit fontScale="90000"/>
          </a:bodyPr>
          <a:lstStyle/>
          <a:p>
            <a:pPr algn="ctr" eaLnBrk="1" hangingPunct="1"/>
            <a:r>
              <a:rPr lang="en-US" altLang="en-US" b="1" dirty="0">
                <a:solidFill>
                  <a:srgbClr val="FF0000"/>
                </a:solidFill>
                <a:cs typeface="Times New Roman" panose="02020603050405020304" pitchFamily="18" charset="0"/>
              </a:rPr>
              <a:t>Tree-Structured Directories (Cont.)</a:t>
            </a:r>
          </a:p>
        </p:txBody>
      </p:sp>
      <p:sp>
        <p:nvSpPr>
          <p:cNvPr id="82947" name="Rectangle 3">
            <a:extLst>
              <a:ext uri="{FF2B5EF4-FFF2-40B4-BE49-F238E27FC236}">
                <a16:creationId xmlns:a16="http://schemas.microsoft.com/office/drawing/2014/main" id="{5E7651EC-78DD-AFEF-6051-F405F23B8443}"/>
              </a:ext>
            </a:extLst>
          </p:cNvPr>
          <p:cNvSpPr>
            <a:spLocks noGrp="1" noChangeArrowheads="1"/>
          </p:cNvSpPr>
          <p:nvPr>
            <p:ph idx="1"/>
          </p:nvPr>
        </p:nvSpPr>
        <p:spPr>
          <a:xfrm>
            <a:off x="1239520" y="1729741"/>
            <a:ext cx="10017760" cy="4530725"/>
          </a:xfrm>
        </p:spPr>
        <p:txBody>
          <a:bodyPr>
            <a:normAutofit/>
          </a:bodyPr>
          <a:lstStyle/>
          <a:p>
            <a:pPr eaLnBrk="1" hangingPunct="1"/>
            <a:r>
              <a:rPr lang="en-US" altLang="en-US" sz="2800" dirty="0">
                <a:cs typeface="Times New Roman" panose="02020603050405020304" pitchFamily="18" charset="0"/>
              </a:rPr>
              <a:t>Efficient searching</a:t>
            </a:r>
            <a:br>
              <a:rPr lang="en-US" altLang="en-US" sz="2800" dirty="0">
                <a:cs typeface="Times New Roman" panose="02020603050405020304" pitchFamily="18" charset="0"/>
              </a:rPr>
            </a:br>
            <a:endParaRPr lang="en-US" altLang="en-US" sz="2800" dirty="0">
              <a:cs typeface="Times New Roman" panose="02020603050405020304" pitchFamily="18" charset="0"/>
            </a:endParaRPr>
          </a:p>
          <a:p>
            <a:pPr eaLnBrk="1" hangingPunct="1"/>
            <a:r>
              <a:rPr lang="en-US" altLang="en-US" sz="2800" dirty="0">
                <a:cs typeface="Times New Roman" panose="02020603050405020304" pitchFamily="18" charset="0"/>
              </a:rPr>
              <a:t>Grouping Capability</a:t>
            </a:r>
            <a:br>
              <a:rPr lang="en-US" altLang="en-US" sz="2800" dirty="0">
                <a:cs typeface="Times New Roman" panose="02020603050405020304" pitchFamily="18" charset="0"/>
              </a:rPr>
            </a:br>
            <a:endParaRPr lang="en-US" altLang="en-US" sz="2800" dirty="0">
              <a:cs typeface="Times New Roman" panose="02020603050405020304" pitchFamily="18" charset="0"/>
            </a:endParaRPr>
          </a:p>
          <a:p>
            <a:pPr eaLnBrk="1" hangingPunct="1"/>
            <a:r>
              <a:rPr lang="en-US" altLang="en-US" sz="2800" dirty="0">
                <a:cs typeface="Times New Roman" panose="02020603050405020304" pitchFamily="18" charset="0"/>
              </a:rPr>
              <a:t>Current directory (working directory)</a:t>
            </a:r>
          </a:p>
          <a:p>
            <a:pPr lvl="1" eaLnBrk="1" hangingPunct="1"/>
            <a:r>
              <a:rPr lang="en-US" altLang="en-US" sz="2800" b="1" dirty="0">
                <a:solidFill>
                  <a:srgbClr val="000000"/>
                </a:solidFill>
                <a:cs typeface="Times New Roman" panose="02020603050405020304" pitchFamily="18" charset="0"/>
              </a:rPr>
              <a:t>cd /spell/mail/prog</a:t>
            </a:r>
          </a:p>
          <a:p>
            <a:pPr lvl="1" eaLnBrk="1" hangingPunct="1"/>
            <a:r>
              <a:rPr lang="en-US" altLang="en-US" sz="2800" b="1" dirty="0">
                <a:solidFill>
                  <a:srgbClr val="000000"/>
                </a:solidFill>
                <a:cs typeface="Times New Roman" panose="02020603050405020304" pitchFamily="18" charset="0"/>
              </a:rPr>
              <a:t>type list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26092E1-4AFA-6598-B700-89756E087BF5}"/>
              </a:ext>
            </a:extLst>
          </p:cNvPr>
          <p:cNvSpPr>
            <a:spLocks noGrp="1" noChangeArrowheads="1"/>
          </p:cNvSpPr>
          <p:nvPr>
            <p:ph type="title"/>
          </p:nvPr>
        </p:nvSpPr>
        <p:spPr>
          <a:xfrm>
            <a:off x="2504123" y="381001"/>
            <a:ext cx="8229600" cy="576262"/>
          </a:xfrm>
        </p:spPr>
        <p:txBody>
          <a:bodyPr/>
          <a:lstStyle/>
          <a:p>
            <a:pPr algn="ctr" eaLnBrk="1" hangingPunct="1"/>
            <a:r>
              <a:rPr lang="en-US" altLang="en-US" dirty="0">
                <a:solidFill>
                  <a:srgbClr val="FF0000"/>
                </a:solidFill>
                <a:cs typeface="Times New Roman" panose="02020603050405020304" pitchFamily="18" charset="0"/>
              </a:rPr>
              <a:t>Tree-Structured Directories (</a:t>
            </a:r>
            <a:r>
              <a:rPr lang="en-US" altLang="en-US" dirty="0" err="1">
                <a:solidFill>
                  <a:srgbClr val="FF0000"/>
                </a:solidFill>
                <a:cs typeface="Times New Roman" panose="02020603050405020304" pitchFamily="18" charset="0"/>
              </a:rPr>
              <a:t>Cont</a:t>
            </a:r>
            <a:r>
              <a:rPr lang="en-US" altLang="en-US" dirty="0">
                <a:solidFill>
                  <a:srgbClr val="FF0000"/>
                </a:solidFill>
                <a:cs typeface="Times New Roman" panose="02020603050405020304" pitchFamily="18" charset="0"/>
              </a:rPr>
              <a:t>)</a:t>
            </a:r>
          </a:p>
        </p:txBody>
      </p:sp>
      <p:sp>
        <p:nvSpPr>
          <p:cNvPr id="84995" name="Rectangle 3">
            <a:extLst>
              <a:ext uri="{FF2B5EF4-FFF2-40B4-BE49-F238E27FC236}">
                <a16:creationId xmlns:a16="http://schemas.microsoft.com/office/drawing/2014/main" id="{C5D65F65-1BFC-9A29-4FDB-DD4567E0DEE9}"/>
              </a:ext>
            </a:extLst>
          </p:cNvPr>
          <p:cNvSpPr>
            <a:spLocks noGrp="1" noChangeArrowheads="1"/>
          </p:cNvSpPr>
          <p:nvPr>
            <p:ph idx="1"/>
          </p:nvPr>
        </p:nvSpPr>
        <p:spPr>
          <a:xfrm>
            <a:off x="1666241" y="1475581"/>
            <a:ext cx="7370763" cy="2992438"/>
          </a:xfrm>
        </p:spPr>
        <p:txBody>
          <a:bodyPr>
            <a:noAutofit/>
          </a:bodyPr>
          <a:lstStyle/>
          <a:p>
            <a:pPr>
              <a:tabLst>
                <a:tab pos="2857500" algn="ctr"/>
              </a:tabLst>
            </a:pPr>
            <a:r>
              <a:rPr lang="en-US" altLang="en-US" sz="1800" b="1" dirty="0">
                <a:solidFill>
                  <a:srgbClr val="3366FF"/>
                </a:solidFill>
                <a:cs typeface="Times New Roman" panose="02020603050405020304" pitchFamily="18" charset="0"/>
              </a:rPr>
              <a:t>Absolute</a:t>
            </a:r>
            <a:r>
              <a:rPr lang="en-US" altLang="en-US" sz="1800" dirty="0">
                <a:cs typeface="Times New Roman" panose="02020603050405020304" pitchFamily="18" charset="0"/>
              </a:rPr>
              <a:t> or </a:t>
            </a:r>
            <a:r>
              <a:rPr lang="en-US" altLang="en-US" sz="1800" b="1" dirty="0">
                <a:solidFill>
                  <a:srgbClr val="3366FF"/>
                </a:solidFill>
                <a:cs typeface="Times New Roman" panose="02020603050405020304" pitchFamily="18" charset="0"/>
              </a:rPr>
              <a:t>relative</a:t>
            </a:r>
            <a:r>
              <a:rPr lang="en-US" altLang="en-US" sz="1800" dirty="0">
                <a:cs typeface="Times New Roman" panose="02020603050405020304" pitchFamily="18" charset="0"/>
              </a:rPr>
              <a:t> path name</a:t>
            </a:r>
          </a:p>
          <a:p>
            <a:pPr>
              <a:tabLst>
                <a:tab pos="2857500" algn="ctr"/>
              </a:tabLst>
            </a:pPr>
            <a:r>
              <a:rPr lang="en-US" altLang="en-US" sz="1800" dirty="0">
                <a:cs typeface="Times New Roman" panose="02020603050405020304" pitchFamily="18" charset="0"/>
              </a:rPr>
              <a:t>Creating a new file is done in current directory</a:t>
            </a:r>
          </a:p>
          <a:p>
            <a:pPr>
              <a:tabLst>
                <a:tab pos="2857500" algn="ctr"/>
              </a:tabLst>
            </a:pPr>
            <a:r>
              <a:rPr lang="en-US" altLang="en-US" sz="1800" dirty="0">
                <a:cs typeface="Times New Roman" panose="02020603050405020304" pitchFamily="18" charset="0"/>
              </a:rPr>
              <a:t>Delete a file</a:t>
            </a:r>
          </a:p>
          <a:p>
            <a:pPr>
              <a:buNone/>
              <a:tabLst>
                <a:tab pos="2857500" algn="ctr"/>
              </a:tabLst>
            </a:pPr>
            <a:r>
              <a:rPr lang="en-US" altLang="en-US" sz="1800" dirty="0">
                <a:cs typeface="Times New Roman" panose="02020603050405020304" pitchFamily="18" charset="0"/>
              </a:rPr>
              <a:t>		</a:t>
            </a:r>
            <a:r>
              <a:rPr lang="en-US" altLang="en-US" sz="1800" b="1" dirty="0">
                <a:solidFill>
                  <a:srgbClr val="000000"/>
                </a:solidFill>
                <a:cs typeface="Times New Roman" panose="02020603050405020304" pitchFamily="18" charset="0"/>
              </a:rPr>
              <a:t>rm &lt;file-name&gt;</a:t>
            </a:r>
          </a:p>
          <a:p>
            <a:pPr>
              <a:tabLst>
                <a:tab pos="2857500" algn="ctr"/>
              </a:tabLst>
            </a:pPr>
            <a:r>
              <a:rPr lang="en-US" altLang="en-US" sz="1800" dirty="0">
                <a:cs typeface="Times New Roman" panose="02020603050405020304" pitchFamily="18" charset="0"/>
              </a:rPr>
              <a:t>Creating a new subdirectory is done in current directory</a:t>
            </a:r>
          </a:p>
          <a:p>
            <a:pPr marL="342900" lvl="1" indent="-342900">
              <a:buClr>
                <a:srgbClr val="993300"/>
              </a:buClr>
              <a:buSzPct val="90000"/>
              <a:buNone/>
              <a:tabLst>
                <a:tab pos="2857500" algn="ctr"/>
              </a:tabLst>
            </a:pPr>
            <a:r>
              <a:rPr lang="en-US" altLang="en-US" dirty="0">
                <a:cs typeface="Times New Roman" panose="02020603050405020304" pitchFamily="18" charset="0"/>
              </a:rPr>
              <a:t>		</a:t>
            </a:r>
            <a:r>
              <a:rPr lang="en-US" altLang="en-US" b="1" dirty="0" err="1">
                <a:solidFill>
                  <a:srgbClr val="000000"/>
                </a:solidFill>
                <a:cs typeface="Times New Roman" panose="02020603050405020304" pitchFamily="18" charset="0"/>
              </a:rPr>
              <a:t>mkdir</a:t>
            </a:r>
            <a:r>
              <a:rPr lang="en-US" altLang="en-US" b="1" dirty="0">
                <a:solidFill>
                  <a:srgbClr val="000000"/>
                </a:solidFill>
                <a:cs typeface="Times New Roman" panose="02020603050405020304" pitchFamily="18" charset="0"/>
              </a:rPr>
              <a:t> &lt;</a:t>
            </a:r>
            <a:r>
              <a:rPr lang="en-US" altLang="en-US" b="1" dirty="0" err="1">
                <a:solidFill>
                  <a:srgbClr val="000000"/>
                </a:solidFill>
                <a:cs typeface="Times New Roman" panose="02020603050405020304" pitchFamily="18" charset="0"/>
              </a:rPr>
              <a:t>dir</a:t>
            </a:r>
            <a:r>
              <a:rPr lang="en-US" altLang="en-US" b="1" dirty="0">
                <a:solidFill>
                  <a:srgbClr val="000000"/>
                </a:solidFill>
                <a:cs typeface="Times New Roman" panose="02020603050405020304" pitchFamily="18" charset="0"/>
              </a:rPr>
              <a:t>-name&gt;</a:t>
            </a:r>
          </a:p>
          <a:p>
            <a:pPr marL="342900" lvl="1" indent="-342900">
              <a:buClr>
                <a:srgbClr val="993300"/>
              </a:buClr>
              <a:buSzPct val="90000"/>
              <a:buNone/>
              <a:tabLst>
                <a:tab pos="2857500" algn="ctr"/>
              </a:tabLst>
            </a:pPr>
            <a:r>
              <a:rPr lang="en-US" altLang="en-US" dirty="0">
                <a:cs typeface="Times New Roman" panose="02020603050405020304" pitchFamily="18" charset="0"/>
              </a:rPr>
              <a:t>	Example:  if in current directory   </a:t>
            </a:r>
            <a:r>
              <a:rPr lang="en-US" altLang="en-US" b="1" dirty="0">
                <a:solidFill>
                  <a:srgbClr val="000000"/>
                </a:solidFill>
                <a:cs typeface="Times New Roman" panose="02020603050405020304" pitchFamily="18" charset="0"/>
              </a:rPr>
              <a:t>/mail</a:t>
            </a:r>
          </a:p>
          <a:p>
            <a:pPr marL="342900" lvl="1" indent="-342900">
              <a:buClr>
                <a:srgbClr val="993300"/>
              </a:buClr>
              <a:buSzPct val="90000"/>
              <a:buNone/>
              <a:tabLst>
                <a:tab pos="2857500" algn="ctr"/>
              </a:tabLst>
            </a:pPr>
            <a:r>
              <a:rPr lang="en-US" altLang="en-US" b="1" dirty="0">
                <a:solidFill>
                  <a:srgbClr val="000000"/>
                </a:solidFill>
                <a:cs typeface="Times New Roman" panose="02020603050405020304" pitchFamily="18" charset="0"/>
              </a:rPr>
              <a:t>		</a:t>
            </a:r>
            <a:r>
              <a:rPr lang="en-US" altLang="en-US" b="1" dirty="0" err="1">
                <a:solidFill>
                  <a:srgbClr val="000000"/>
                </a:solidFill>
                <a:cs typeface="Times New Roman" panose="02020603050405020304" pitchFamily="18" charset="0"/>
              </a:rPr>
              <a:t>mkdir</a:t>
            </a:r>
            <a:r>
              <a:rPr lang="en-US" altLang="en-US" b="1" dirty="0">
                <a:solidFill>
                  <a:srgbClr val="000000"/>
                </a:solidFill>
                <a:cs typeface="Times New Roman" panose="02020603050405020304" pitchFamily="18" charset="0"/>
              </a:rPr>
              <a:t> count</a:t>
            </a:r>
          </a:p>
        </p:txBody>
      </p:sp>
      <p:sp>
        <p:nvSpPr>
          <p:cNvPr id="84996" name="Rectangle 11">
            <a:extLst>
              <a:ext uri="{FF2B5EF4-FFF2-40B4-BE49-F238E27FC236}">
                <a16:creationId xmlns:a16="http://schemas.microsoft.com/office/drawing/2014/main" id="{ABDB0BD7-CBC8-87BE-AF2C-C8FAD63AD46B}"/>
              </a:ext>
            </a:extLst>
          </p:cNvPr>
          <p:cNvSpPr>
            <a:spLocks noChangeArrowheads="1"/>
          </p:cNvSpPr>
          <p:nvPr/>
        </p:nvSpPr>
        <p:spPr bwMode="auto">
          <a:xfrm>
            <a:off x="2376488" y="5561013"/>
            <a:ext cx="7423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857500" algn="ctr"/>
              </a:tabLst>
              <a:defRPr>
                <a:solidFill>
                  <a:schemeClr val="tx1"/>
                </a:solidFill>
                <a:latin typeface="Calibri" panose="020F0502020204030204" pitchFamily="34" charset="0"/>
              </a:defRPr>
            </a:lvl1pPr>
            <a:lvl2pPr marL="742950" indent="-285750">
              <a:tabLst>
                <a:tab pos="2857500" algn="ctr"/>
              </a:tabLst>
              <a:defRPr>
                <a:solidFill>
                  <a:schemeClr val="tx1"/>
                </a:solidFill>
                <a:latin typeface="Calibri" panose="020F0502020204030204" pitchFamily="34" charset="0"/>
              </a:defRPr>
            </a:lvl2pPr>
            <a:lvl3pPr marL="1143000" indent="-228600">
              <a:tabLst>
                <a:tab pos="2857500" algn="ctr"/>
              </a:tabLst>
              <a:defRPr>
                <a:solidFill>
                  <a:schemeClr val="tx1"/>
                </a:solidFill>
                <a:latin typeface="Calibri" panose="020F0502020204030204" pitchFamily="34" charset="0"/>
              </a:defRPr>
            </a:lvl3pPr>
            <a:lvl4pPr marL="1600200" indent="-228600">
              <a:tabLst>
                <a:tab pos="2857500" algn="ctr"/>
              </a:tabLst>
              <a:defRPr>
                <a:solidFill>
                  <a:schemeClr val="tx1"/>
                </a:solidFill>
                <a:latin typeface="Calibri" panose="020F0502020204030204" pitchFamily="34" charset="0"/>
              </a:defRPr>
            </a:lvl4pPr>
            <a:lvl5pPr marL="2057400" indent="-228600">
              <a:tabLst>
                <a:tab pos="2857500" algn="ctr"/>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857500" algn="ctr"/>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857500" algn="ctr"/>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857500" algn="ctr"/>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857500" algn="ctr"/>
              </a:tabLst>
              <a:defRPr>
                <a:solidFill>
                  <a:schemeClr val="tx1"/>
                </a:solidFill>
                <a:latin typeface="Calibri" panose="020F0502020204030204" pitchFamily="34" charset="0"/>
              </a:defRPr>
            </a:lvl9pPr>
          </a:lstStyle>
          <a:p>
            <a:pPr eaLnBrk="1" hangingPunct="1"/>
            <a:r>
              <a:rPr lang="en-US" altLang="en-US" sz="2000" dirty="0">
                <a:latin typeface="+mn-lt"/>
                <a:ea typeface="MS PGothic" panose="020B0600070205080204" pitchFamily="34" charset="-128"/>
              </a:rPr>
              <a:t>Deleting </a:t>
            </a:r>
            <a:r>
              <a:rPr lang="ja-JP" altLang="en-US" sz="2000" dirty="0">
                <a:latin typeface="+mn-lt"/>
                <a:ea typeface="MS PGothic" panose="020B0600070205080204" pitchFamily="34" charset="-128"/>
              </a:rPr>
              <a:t>“</a:t>
            </a:r>
            <a:r>
              <a:rPr lang="en-US" altLang="ja-JP" sz="2000" dirty="0">
                <a:latin typeface="+mn-lt"/>
                <a:ea typeface="MS PGothic" panose="020B0600070205080204" pitchFamily="34" charset="-128"/>
              </a:rPr>
              <a:t>mail</a:t>
            </a:r>
            <a:r>
              <a:rPr lang="ja-JP" altLang="en-US" sz="2000" dirty="0">
                <a:latin typeface="+mn-lt"/>
                <a:ea typeface="MS PGothic" panose="020B0600070205080204" pitchFamily="34" charset="-128"/>
              </a:rPr>
              <a:t>”</a:t>
            </a:r>
            <a:r>
              <a:rPr lang="en-US" altLang="ja-JP" sz="2000" dirty="0">
                <a:latin typeface="+mn-lt"/>
                <a:ea typeface="MS PGothic" panose="020B0600070205080204" pitchFamily="34" charset="-128"/>
              </a:rPr>
              <a:t> </a:t>
            </a:r>
            <a:r>
              <a:rPr lang="en-US" altLang="ja-JP" sz="2000" dirty="0">
                <a:latin typeface="+mn-lt"/>
                <a:ea typeface="MS PGothic" panose="020B0600070205080204" pitchFamily="34" charset="-128"/>
                <a:sym typeface="Symbol" panose="05050102010706020507" pitchFamily="18" charset="2"/>
              </a:rPr>
              <a:t> deleting the entire subtree rooted by </a:t>
            </a:r>
            <a:r>
              <a:rPr lang="ja-JP" altLang="en-US" sz="2000" dirty="0">
                <a:latin typeface="+mn-lt"/>
                <a:ea typeface="MS PGothic" panose="020B0600070205080204" pitchFamily="34" charset="-128"/>
                <a:sym typeface="Symbol" panose="05050102010706020507" pitchFamily="18" charset="2"/>
              </a:rPr>
              <a:t>“</a:t>
            </a:r>
            <a:r>
              <a:rPr lang="en-US" altLang="ja-JP" sz="2000" dirty="0">
                <a:latin typeface="+mn-lt"/>
                <a:ea typeface="MS PGothic" panose="020B0600070205080204" pitchFamily="34" charset="-128"/>
                <a:sym typeface="Symbol" panose="05050102010706020507" pitchFamily="18" charset="2"/>
              </a:rPr>
              <a:t>mail</a:t>
            </a:r>
            <a:r>
              <a:rPr lang="ja-JP" altLang="en-US" sz="2000" dirty="0">
                <a:latin typeface="+mn-lt"/>
                <a:ea typeface="MS PGothic" panose="020B0600070205080204" pitchFamily="34" charset="-128"/>
                <a:sym typeface="Symbol" panose="05050102010706020507" pitchFamily="18" charset="2"/>
              </a:rPr>
              <a:t>”</a:t>
            </a:r>
            <a:endParaRPr lang="en-US" altLang="en-US" sz="2000" dirty="0">
              <a:latin typeface="+mn-lt"/>
              <a:ea typeface="MS PGothic" panose="020B0600070205080204" pitchFamily="34" charset="-128"/>
            </a:endParaRPr>
          </a:p>
        </p:txBody>
      </p:sp>
      <p:pic>
        <p:nvPicPr>
          <p:cNvPr id="84997" name="Picture 1">
            <a:extLst>
              <a:ext uri="{FF2B5EF4-FFF2-40B4-BE49-F238E27FC236}">
                <a16:creationId xmlns:a16="http://schemas.microsoft.com/office/drawing/2014/main" id="{E74F86E7-3B51-A050-FE25-7479C48323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66307" y="4307681"/>
            <a:ext cx="3132137"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CA0CA65-0F68-91C6-B32D-45C275DE5D15}"/>
              </a:ext>
            </a:extLst>
          </p:cNvPr>
          <p:cNvSpPr>
            <a:spLocks noGrp="1" noChangeArrowheads="1"/>
          </p:cNvSpPr>
          <p:nvPr>
            <p:ph type="title"/>
          </p:nvPr>
        </p:nvSpPr>
        <p:spPr>
          <a:xfrm>
            <a:off x="1981200" y="303213"/>
            <a:ext cx="8229600" cy="576262"/>
          </a:xfrm>
        </p:spPr>
        <p:txBody>
          <a:bodyPr/>
          <a:lstStyle/>
          <a:p>
            <a:pPr algn="ctr" eaLnBrk="1" hangingPunct="1"/>
            <a:r>
              <a:rPr lang="en-US" altLang="en-US" dirty="0">
                <a:solidFill>
                  <a:srgbClr val="FF0000"/>
                </a:solidFill>
                <a:cs typeface="Times New Roman" panose="02020603050405020304" pitchFamily="18" charset="0"/>
              </a:rPr>
              <a:t>Acyclic-Graph Directories</a:t>
            </a:r>
            <a:endParaRPr lang="en-US" altLang="en-US" sz="2400" dirty="0">
              <a:solidFill>
                <a:srgbClr val="FF0000"/>
              </a:solidFill>
              <a:cs typeface="Times New Roman" panose="02020603050405020304" pitchFamily="18" charset="0"/>
            </a:endParaRPr>
          </a:p>
        </p:txBody>
      </p:sp>
      <p:sp>
        <p:nvSpPr>
          <p:cNvPr id="87043" name="Rectangle 3">
            <a:extLst>
              <a:ext uri="{FF2B5EF4-FFF2-40B4-BE49-F238E27FC236}">
                <a16:creationId xmlns:a16="http://schemas.microsoft.com/office/drawing/2014/main" id="{C7F3725F-BEAF-8DF4-278B-EA1C648422C9}"/>
              </a:ext>
            </a:extLst>
          </p:cNvPr>
          <p:cNvSpPr>
            <a:spLocks noGrp="1" noChangeArrowheads="1"/>
          </p:cNvSpPr>
          <p:nvPr>
            <p:ph idx="1"/>
          </p:nvPr>
        </p:nvSpPr>
        <p:spPr>
          <a:xfrm>
            <a:off x="2335213" y="1093789"/>
            <a:ext cx="7029450" cy="522287"/>
          </a:xfrm>
        </p:spPr>
        <p:txBody>
          <a:bodyPr>
            <a:normAutofit/>
          </a:bodyPr>
          <a:lstStyle/>
          <a:p>
            <a:pPr marL="0" indent="0" eaLnBrk="1" hangingPunct="1">
              <a:buNone/>
            </a:pPr>
            <a:r>
              <a:rPr lang="en-US" altLang="en-US" sz="2400" dirty="0"/>
              <a:t>Have shared subdirectories and files</a:t>
            </a:r>
          </a:p>
        </p:txBody>
      </p:sp>
      <p:pic>
        <p:nvPicPr>
          <p:cNvPr id="87044" name="Picture 7" descr="10">
            <a:extLst>
              <a:ext uri="{FF2B5EF4-FFF2-40B4-BE49-F238E27FC236}">
                <a16:creationId xmlns:a16="http://schemas.microsoft.com/office/drawing/2014/main" id="{D759E3AB-0600-680E-FB41-EB3668378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1" y="2185989"/>
            <a:ext cx="1131824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B4304D1-6069-E897-4C48-A64738C78FE7}"/>
              </a:ext>
            </a:extLst>
          </p:cNvPr>
          <p:cNvSpPr>
            <a:spLocks noGrp="1" noChangeArrowheads="1"/>
          </p:cNvSpPr>
          <p:nvPr>
            <p:ph type="title"/>
          </p:nvPr>
        </p:nvSpPr>
        <p:spPr>
          <a:xfrm>
            <a:off x="2535239" y="299086"/>
            <a:ext cx="7718425" cy="576263"/>
          </a:xfrm>
        </p:spPr>
        <p:txBody>
          <a:bodyPr>
            <a:normAutofit/>
          </a:bodyPr>
          <a:lstStyle/>
          <a:p>
            <a:pPr algn="ctr" eaLnBrk="1" hangingPunct="1"/>
            <a:r>
              <a:rPr lang="en-US" altLang="en-US" dirty="0">
                <a:solidFill>
                  <a:srgbClr val="FF0000"/>
                </a:solidFill>
                <a:cs typeface="Times New Roman" panose="02020603050405020304" pitchFamily="18" charset="0"/>
              </a:rPr>
              <a:t>Acyclic-Graph Directories (Cont.)</a:t>
            </a:r>
          </a:p>
        </p:txBody>
      </p:sp>
      <p:sp>
        <p:nvSpPr>
          <p:cNvPr id="89091" name="Rectangle 3">
            <a:extLst>
              <a:ext uri="{FF2B5EF4-FFF2-40B4-BE49-F238E27FC236}">
                <a16:creationId xmlns:a16="http://schemas.microsoft.com/office/drawing/2014/main" id="{FA244A9C-C95E-6953-D9E4-CC7111BC5446}"/>
              </a:ext>
            </a:extLst>
          </p:cNvPr>
          <p:cNvSpPr>
            <a:spLocks noGrp="1" noChangeArrowheads="1"/>
          </p:cNvSpPr>
          <p:nvPr>
            <p:ph idx="1"/>
          </p:nvPr>
        </p:nvSpPr>
        <p:spPr>
          <a:xfrm>
            <a:off x="1127760" y="1049656"/>
            <a:ext cx="10251439" cy="5066664"/>
          </a:xfrm>
        </p:spPr>
        <p:txBody>
          <a:bodyPr>
            <a:noAutofit/>
          </a:bodyPr>
          <a:lstStyle/>
          <a:p>
            <a:pPr eaLnBrk="1" hangingPunct="1"/>
            <a:r>
              <a:rPr lang="en-US" altLang="en-US" sz="2400" dirty="0">
                <a:cs typeface="Times New Roman" panose="02020603050405020304" pitchFamily="18" charset="0"/>
              </a:rPr>
              <a:t>Two different names (aliasing)</a:t>
            </a:r>
          </a:p>
          <a:p>
            <a:pPr eaLnBrk="1" hangingPunct="1"/>
            <a:r>
              <a:rPr lang="en-US" altLang="en-US" sz="2400" dirty="0">
                <a:cs typeface="Times New Roman" panose="02020603050405020304" pitchFamily="18" charset="0"/>
              </a:rPr>
              <a:t>If </a:t>
            </a:r>
            <a:r>
              <a:rPr lang="en-US" altLang="en-US" sz="2400" b="1" i="1" dirty="0" err="1">
                <a:cs typeface="Times New Roman" panose="02020603050405020304" pitchFamily="18" charset="0"/>
              </a:rPr>
              <a:t>dict</a:t>
            </a:r>
            <a:r>
              <a:rPr lang="en-US" altLang="en-US" sz="2400" dirty="0">
                <a:cs typeface="Times New Roman" panose="02020603050405020304" pitchFamily="18" charset="0"/>
              </a:rPr>
              <a:t> deletes </a:t>
            </a:r>
            <a:r>
              <a:rPr lang="en-US" altLang="en-US" sz="2400" b="1" i="1" dirty="0">
                <a:cs typeface="Times New Roman" panose="02020603050405020304" pitchFamily="18" charset="0"/>
              </a:rPr>
              <a:t>list</a:t>
            </a:r>
            <a:r>
              <a:rPr lang="en-US" altLang="en-US" sz="2400" dirty="0">
                <a:cs typeface="Times New Roman" panose="02020603050405020304" pitchFamily="18" charset="0"/>
              </a:rPr>
              <a:t> </a:t>
            </a:r>
            <a:r>
              <a:rPr lang="en-US" altLang="en-US" sz="2400" dirty="0">
                <a:cs typeface="Times New Roman" panose="02020603050405020304" pitchFamily="18" charset="0"/>
                <a:sym typeface="Symbol" panose="05050102010706020507" pitchFamily="18" charset="2"/>
              </a:rPr>
              <a:t> dangling pointer</a:t>
            </a:r>
          </a:p>
          <a:p>
            <a:pPr eaLnBrk="1" hangingPunct="1">
              <a:buFont typeface="Monotype Sorts"/>
              <a:buNone/>
            </a:pPr>
            <a:r>
              <a:rPr lang="en-US" altLang="en-US" sz="2400" dirty="0">
                <a:cs typeface="Times New Roman" panose="02020603050405020304" pitchFamily="18" charset="0"/>
              </a:rPr>
              <a:t>	Solutions:</a:t>
            </a:r>
          </a:p>
          <a:p>
            <a:pPr lvl="1" eaLnBrk="1" hangingPunct="1"/>
            <a:r>
              <a:rPr lang="en-US" altLang="en-US" sz="2400" dirty="0">
                <a:cs typeface="Times New Roman" panose="02020603050405020304" pitchFamily="18" charset="0"/>
              </a:rPr>
              <a:t>Back pointers, so we can delete all pointers</a:t>
            </a:r>
            <a:br>
              <a:rPr lang="en-US" altLang="en-US" sz="2400" dirty="0">
                <a:cs typeface="Times New Roman" panose="02020603050405020304" pitchFamily="18" charset="0"/>
              </a:rPr>
            </a:br>
            <a:r>
              <a:rPr lang="en-US" altLang="en-US" sz="2400" dirty="0">
                <a:cs typeface="Times New Roman" panose="02020603050405020304" pitchFamily="18" charset="0"/>
              </a:rPr>
              <a:t>Variable size records a problem</a:t>
            </a:r>
          </a:p>
          <a:p>
            <a:pPr lvl="1" eaLnBrk="1" hangingPunct="1"/>
            <a:r>
              <a:rPr lang="en-US" altLang="en-US" sz="2400" dirty="0">
                <a:cs typeface="Times New Roman" panose="02020603050405020304" pitchFamily="18" charset="0"/>
              </a:rPr>
              <a:t>Back pointers using a daisy chain organization</a:t>
            </a:r>
          </a:p>
          <a:p>
            <a:pPr lvl="1" eaLnBrk="1" hangingPunct="1"/>
            <a:r>
              <a:rPr lang="en-US" altLang="en-US" sz="2400" dirty="0">
                <a:cs typeface="Times New Roman" panose="02020603050405020304" pitchFamily="18" charset="0"/>
              </a:rPr>
              <a:t>Entry-hold-count solution</a:t>
            </a:r>
          </a:p>
          <a:p>
            <a:pPr eaLnBrk="1" hangingPunct="1"/>
            <a:r>
              <a:rPr lang="en-US" altLang="en-US" sz="2400" dirty="0">
                <a:cs typeface="Times New Roman" panose="02020603050405020304" pitchFamily="18" charset="0"/>
              </a:rPr>
              <a:t>New directory entry type</a:t>
            </a:r>
          </a:p>
          <a:p>
            <a:pPr lvl="1" eaLnBrk="1" hangingPunct="1"/>
            <a:r>
              <a:rPr lang="en-US" altLang="en-US" sz="2400" b="1" dirty="0">
                <a:solidFill>
                  <a:srgbClr val="3366FF"/>
                </a:solidFill>
                <a:cs typeface="Times New Roman" panose="02020603050405020304" pitchFamily="18" charset="0"/>
              </a:rPr>
              <a:t>Link</a:t>
            </a:r>
            <a:r>
              <a:rPr lang="en-US" altLang="en-US" sz="2400" dirty="0">
                <a:cs typeface="Times New Roman" panose="02020603050405020304" pitchFamily="18" charset="0"/>
              </a:rPr>
              <a:t> – another name (pointer) to an existing file</a:t>
            </a:r>
          </a:p>
          <a:p>
            <a:pPr lvl="1" eaLnBrk="1" hangingPunct="1"/>
            <a:r>
              <a:rPr lang="en-US" altLang="en-US" sz="2400" b="1" dirty="0">
                <a:solidFill>
                  <a:srgbClr val="3366FF"/>
                </a:solidFill>
                <a:cs typeface="Times New Roman" panose="02020603050405020304" pitchFamily="18" charset="0"/>
              </a:rPr>
              <a:t>Resolve the link </a:t>
            </a:r>
            <a:r>
              <a:rPr lang="en-US" altLang="en-US" sz="2400" dirty="0">
                <a:cs typeface="Times New Roman" panose="02020603050405020304" pitchFamily="18" charset="0"/>
              </a:rPr>
              <a:t>– follow pointer to locate the file</a:t>
            </a:r>
            <a:endParaRPr lang="en-US" altLang="en-US" sz="2400" b="1" dirty="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016DFB1-58D6-35F5-67CB-1C131F60F660}"/>
              </a:ext>
            </a:extLst>
          </p:cNvPr>
          <p:cNvSpPr>
            <a:spLocks noGrp="1" noChangeArrowheads="1"/>
          </p:cNvSpPr>
          <p:nvPr>
            <p:ph type="title"/>
          </p:nvPr>
        </p:nvSpPr>
        <p:spPr>
          <a:xfrm>
            <a:off x="2554288" y="270828"/>
            <a:ext cx="7656512" cy="576262"/>
          </a:xfrm>
        </p:spPr>
        <p:txBody>
          <a:bodyPr/>
          <a:lstStyle/>
          <a:p>
            <a:pPr algn="ctr" eaLnBrk="1" hangingPunct="1"/>
            <a:r>
              <a:rPr lang="en-US" altLang="en-US" dirty="0">
                <a:solidFill>
                  <a:srgbClr val="FF0000"/>
                </a:solidFill>
                <a:cs typeface="Times New Roman" panose="02020603050405020304" pitchFamily="18" charset="0"/>
              </a:rPr>
              <a:t>General Graph Directory</a:t>
            </a:r>
            <a:endParaRPr lang="en-US" altLang="en-US" sz="2400" dirty="0">
              <a:solidFill>
                <a:srgbClr val="FF0000"/>
              </a:solidFill>
              <a:cs typeface="Times New Roman" panose="02020603050405020304" pitchFamily="18" charset="0"/>
            </a:endParaRPr>
          </a:p>
        </p:txBody>
      </p:sp>
      <p:pic>
        <p:nvPicPr>
          <p:cNvPr id="91139" name="Picture 6" descr="10">
            <a:extLst>
              <a:ext uri="{FF2B5EF4-FFF2-40B4-BE49-F238E27FC236}">
                <a16:creationId xmlns:a16="http://schemas.microsoft.com/office/drawing/2014/main" id="{FE414FAB-FB5F-285C-45D6-182F92B5A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7040"/>
            <a:ext cx="12192000" cy="440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F6CE1AA-DCF4-595E-1898-631DA7A6F366}"/>
              </a:ext>
            </a:extLst>
          </p:cNvPr>
          <p:cNvSpPr>
            <a:spLocks noGrp="1" noChangeArrowheads="1"/>
          </p:cNvSpPr>
          <p:nvPr>
            <p:ph type="title"/>
          </p:nvPr>
        </p:nvSpPr>
        <p:spPr>
          <a:xfrm>
            <a:off x="2492375" y="319406"/>
            <a:ext cx="7718425" cy="576263"/>
          </a:xfrm>
        </p:spPr>
        <p:txBody>
          <a:bodyPr/>
          <a:lstStyle/>
          <a:p>
            <a:pPr algn="ctr" eaLnBrk="1" hangingPunct="1"/>
            <a:r>
              <a:rPr lang="en-US" altLang="en-US" b="1" dirty="0">
                <a:solidFill>
                  <a:srgbClr val="FF0000"/>
                </a:solidFill>
                <a:cs typeface="Times New Roman" panose="02020603050405020304" pitchFamily="18" charset="0"/>
              </a:rPr>
              <a:t>File System Mounting</a:t>
            </a:r>
          </a:p>
        </p:txBody>
      </p:sp>
      <p:sp>
        <p:nvSpPr>
          <p:cNvPr id="93187" name="Rectangle 3">
            <a:extLst>
              <a:ext uri="{FF2B5EF4-FFF2-40B4-BE49-F238E27FC236}">
                <a16:creationId xmlns:a16="http://schemas.microsoft.com/office/drawing/2014/main" id="{AC8307C7-4DC0-9D31-7F5C-1B731C1496D8}"/>
              </a:ext>
            </a:extLst>
          </p:cNvPr>
          <p:cNvSpPr>
            <a:spLocks noGrp="1" noChangeArrowheads="1"/>
          </p:cNvSpPr>
          <p:nvPr>
            <p:ph idx="1"/>
          </p:nvPr>
        </p:nvSpPr>
        <p:spPr>
          <a:xfrm>
            <a:off x="2373314" y="1120775"/>
            <a:ext cx="8497886" cy="3067050"/>
          </a:xfrm>
        </p:spPr>
        <p:txBody>
          <a:bodyPr>
            <a:normAutofit/>
          </a:bodyPr>
          <a:lstStyle/>
          <a:p>
            <a:pPr eaLnBrk="1" hangingPunct="1"/>
            <a:r>
              <a:rPr lang="en-US" altLang="en-US" sz="2400" dirty="0">
                <a:cs typeface="Times New Roman" panose="02020603050405020304" pitchFamily="18" charset="0"/>
              </a:rPr>
              <a:t>A file system must be </a:t>
            </a:r>
            <a:r>
              <a:rPr lang="en-US" altLang="en-US" sz="2400" b="1" dirty="0">
                <a:solidFill>
                  <a:srgbClr val="3366FF"/>
                </a:solidFill>
                <a:cs typeface="Times New Roman" panose="02020603050405020304" pitchFamily="18" charset="0"/>
              </a:rPr>
              <a:t>mounted</a:t>
            </a:r>
            <a:r>
              <a:rPr lang="en-US" altLang="en-US" sz="2400" dirty="0">
                <a:cs typeface="Times New Roman" panose="02020603050405020304" pitchFamily="18" charset="0"/>
              </a:rPr>
              <a:t> before it can be accessed</a:t>
            </a:r>
            <a:endParaRPr lang="en-US" altLang="en-US" sz="2400" b="1" dirty="0">
              <a:solidFill>
                <a:srgbClr val="3366FF"/>
              </a:solidFill>
              <a:cs typeface="Times New Roman" panose="02020603050405020304" pitchFamily="18" charset="0"/>
            </a:endParaRPr>
          </a:p>
          <a:p>
            <a:pPr eaLnBrk="1" hangingPunct="1"/>
            <a:r>
              <a:rPr lang="en-US" altLang="en-US" sz="2400" dirty="0">
                <a:cs typeface="Times New Roman" panose="02020603050405020304" pitchFamily="18" charset="0"/>
              </a:rPr>
              <a:t>A unmounted file system (i.e., Fig)is mounted at a </a:t>
            </a:r>
            <a:r>
              <a:rPr lang="en-US" altLang="en-US" sz="2400" b="1" dirty="0">
                <a:solidFill>
                  <a:srgbClr val="3366FF"/>
                </a:solidFill>
                <a:cs typeface="Times New Roman" panose="02020603050405020304" pitchFamily="18" charset="0"/>
              </a:rPr>
              <a:t>mount point</a:t>
            </a:r>
          </a:p>
        </p:txBody>
      </p:sp>
      <p:pic>
        <p:nvPicPr>
          <p:cNvPr id="93188" name="Picture 1" descr="11_14.pdf">
            <a:extLst>
              <a:ext uri="{FF2B5EF4-FFF2-40B4-BE49-F238E27FC236}">
                <a16:creationId xmlns:a16="http://schemas.microsoft.com/office/drawing/2014/main" id="{D8B060CF-2D7B-DF86-15C1-9B6DBF1289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79980"/>
            <a:ext cx="1048512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1C2B32E-893E-5B67-AB2D-6641914E5B2C}"/>
              </a:ext>
            </a:extLst>
          </p:cNvPr>
          <p:cNvSpPr>
            <a:spLocks noGrp="1" noChangeArrowheads="1"/>
          </p:cNvSpPr>
          <p:nvPr>
            <p:ph type="title"/>
          </p:nvPr>
        </p:nvSpPr>
        <p:spPr>
          <a:xfrm>
            <a:off x="1981200" y="433230"/>
            <a:ext cx="8229600" cy="576262"/>
          </a:xfrm>
        </p:spPr>
        <p:txBody>
          <a:bodyPr/>
          <a:lstStyle/>
          <a:p>
            <a:pPr algn="ctr" eaLnBrk="1" hangingPunct="1"/>
            <a:r>
              <a:rPr lang="en-US" altLang="en-US" b="1" dirty="0">
                <a:solidFill>
                  <a:srgbClr val="FF0000"/>
                </a:solidFill>
                <a:cs typeface="Times New Roman" panose="02020603050405020304" pitchFamily="18" charset="0"/>
              </a:rPr>
              <a:t>Mount Point</a:t>
            </a:r>
            <a:endParaRPr lang="en-US" altLang="en-US" sz="2400" b="1" dirty="0">
              <a:solidFill>
                <a:srgbClr val="FF0000"/>
              </a:solidFill>
              <a:cs typeface="Times New Roman" panose="02020603050405020304" pitchFamily="18" charset="0"/>
            </a:endParaRPr>
          </a:p>
        </p:txBody>
      </p:sp>
      <p:pic>
        <p:nvPicPr>
          <p:cNvPr id="95235" name="Picture 5">
            <a:extLst>
              <a:ext uri="{FF2B5EF4-FFF2-40B4-BE49-F238E27FC236}">
                <a16:creationId xmlns:a16="http://schemas.microsoft.com/office/drawing/2014/main" id="{4B5BAD9D-62AE-BE09-5AF2-472720A2C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371600"/>
            <a:ext cx="12090399" cy="476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98345E6-F1FE-8380-B313-52282698FA4B}"/>
              </a:ext>
            </a:extLst>
          </p:cNvPr>
          <p:cNvSpPr>
            <a:spLocks noGrp="1" noChangeArrowheads="1"/>
          </p:cNvSpPr>
          <p:nvPr>
            <p:ph type="title"/>
          </p:nvPr>
        </p:nvSpPr>
        <p:spPr>
          <a:xfrm>
            <a:off x="1665589" y="338982"/>
            <a:ext cx="7824501" cy="1049235"/>
          </a:xfrm>
        </p:spPr>
        <p:txBody>
          <a:bodyPr/>
          <a:lstStyle/>
          <a:p>
            <a:r>
              <a:rPr lang="en-US" altLang="ko-KR" dirty="0"/>
              <a:t>				</a:t>
            </a:r>
            <a:r>
              <a:rPr lang="en-US" altLang="ko-KR" dirty="0">
                <a:solidFill>
                  <a:srgbClr val="FF0000"/>
                </a:solidFill>
              </a:rPr>
              <a:t>DIRECTORY</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09EE30EC-3A71-5B69-070F-EF37F3AF3CA3}"/>
              </a:ext>
            </a:extLst>
          </p:cNvPr>
          <p:cNvSpPr>
            <a:spLocks noGrp="1"/>
          </p:cNvSpPr>
          <p:nvPr>
            <p:ph idx="1"/>
          </p:nvPr>
        </p:nvSpPr>
        <p:spPr>
          <a:xfrm>
            <a:off x="1451579" y="1290320"/>
            <a:ext cx="9603275" cy="4704080"/>
          </a:xfrm>
        </p:spPr>
        <p:txBody>
          <a:bodyPr>
            <a:noAutofit/>
          </a:bodyPr>
          <a:lstStyle/>
          <a:p>
            <a:pPr>
              <a:defRPr/>
            </a:pPr>
            <a:r>
              <a:rPr lang="en-US" altLang="ko-KR" sz="2400" dirty="0"/>
              <a:t>Directory is like a file and also has a low-level name.</a:t>
            </a:r>
          </a:p>
          <a:p>
            <a:pPr lvl="1">
              <a:defRPr/>
            </a:pPr>
            <a:r>
              <a:rPr lang="en-US" altLang="ko-KR" sz="2400" dirty="0"/>
              <a:t>It contains a list of</a:t>
            </a:r>
            <a:r>
              <a:rPr lang="en-US" altLang="ko-KR" sz="2400" dirty="0">
                <a:solidFill>
                  <a:schemeClr val="accent1"/>
                </a:solidFill>
              </a:rPr>
              <a:t> </a:t>
            </a:r>
            <a:r>
              <a:rPr lang="en-US" altLang="ko-KR" sz="2400" dirty="0">
                <a:solidFill>
                  <a:schemeClr val="accent6"/>
                </a:solidFill>
              </a:rPr>
              <a:t>(user-readable name, low-level name)</a:t>
            </a:r>
            <a:r>
              <a:rPr lang="en-US" altLang="ko-KR" sz="2400" dirty="0"/>
              <a:t> pairs</a:t>
            </a:r>
            <a:r>
              <a:rPr lang="en-US" altLang="ko-KR" sz="2400" dirty="0">
                <a:solidFill>
                  <a:schemeClr val="accent1"/>
                </a:solidFill>
              </a:rPr>
              <a:t>.</a:t>
            </a:r>
          </a:p>
          <a:p>
            <a:pPr lvl="1">
              <a:defRPr/>
            </a:pPr>
            <a:r>
              <a:rPr lang="en-US" altLang="ko-KR" sz="2400" dirty="0"/>
              <a:t>Each entry in a directory refers to either </a:t>
            </a:r>
            <a:r>
              <a:rPr lang="en-US" altLang="ko-KR" sz="2400" i="1" dirty="0"/>
              <a:t>files</a:t>
            </a:r>
            <a:r>
              <a:rPr lang="en-US" altLang="ko-KR" sz="2400" dirty="0"/>
              <a:t> or other </a:t>
            </a:r>
            <a:r>
              <a:rPr lang="en-US" altLang="ko-KR" sz="2400" i="1" dirty="0"/>
              <a:t>directories</a:t>
            </a:r>
            <a:r>
              <a:rPr lang="en-US" altLang="ko-KR" sz="2400" dirty="0"/>
              <a:t>.</a:t>
            </a:r>
          </a:p>
          <a:p>
            <a:pPr lvl="1">
              <a:defRPr/>
            </a:pPr>
            <a:endParaRPr lang="en-US" altLang="ko-KR" sz="2400" dirty="0"/>
          </a:p>
          <a:p>
            <a:pPr>
              <a:defRPr/>
            </a:pPr>
            <a:r>
              <a:rPr lang="en-US" altLang="ko-KR" sz="2400" dirty="0"/>
              <a:t>Example)</a:t>
            </a:r>
          </a:p>
          <a:p>
            <a:pPr lvl="1">
              <a:defRPr/>
            </a:pPr>
            <a:r>
              <a:rPr lang="en-US" altLang="ko-KR" sz="2400" dirty="0"/>
              <a:t>A directory has an entry (“f1”, “10”)</a:t>
            </a:r>
          </a:p>
          <a:p>
            <a:pPr lvl="2">
              <a:defRPr/>
            </a:pPr>
            <a:r>
              <a:rPr lang="en-US" altLang="ko-KR" sz="2400" dirty="0"/>
              <a:t>A file “f1” with the low-level name “10”</a:t>
            </a:r>
          </a:p>
          <a:p>
            <a:pPr>
              <a:defRPr/>
            </a:pPr>
            <a:endParaRPr lang="en-US" sz="2400" dirty="0"/>
          </a:p>
        </p:txBody>
      </p:sp>
      <p:sp>
        <p:nvSpPr>
          <p:cNvPr id="12292" name="Slide Number Placeholder 4">
            <a:extLst>
              <a:ext uri="{FF2B5EF4-FFF2-40B4-BE49-F238E27FC236}">
                <a16:creationId xmlns:a16="http://schemas.microsoft.com/office/drawing/2014/main" id="{02AC421A-CFC9-CC00-84D8-894497CAC33B}"/>
              </a:ext>
            </a:extLst>
          </p:cNvPr>
          <p:cNvSpPr>
            <a:spLocks noGrp="1"/>
          </p:cNvSpPr>
          <p:nvPr>
            <p:ph type="sldNum" sz="quarter" idx="12"/>
          </p:nvPr>
        </p:nvSpPr>
        <p:spPr bwMode="auto">
          <a:xfrm>
            <a:off x="4552950" y="6356351"/>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fld id="{56F8B4D9-B89C-4BBC-AD1A-1F2DD7F209D1}" type="slidenum">
              <a:rPr lang="en-AU" altLang="en-US" sz="900">
                <a:solidFill>
                  <a:srgbClr val="898989"/>
                </a:solidFill>
                <a:cs typeface="Arial" panose="020B0604020202020204" pitchFamily="34" charset="0"/>
              </a:rPr>
              <a:pPr algn="ctr">
                <a:lnSpc>
                  <a:spcPct val="100000"/>
                </a:lnSpc>
                <a:spcBef>
                  <a:spcPct val="0"/>
                </a:spcBef>
                <a:buFontTx/>
                <a:buNone/>
              </a:pPr>
              <a:t>5</a:t>
            </a:fld>
            <a:endParaRPr lang="en-AU" altLang="en-US" sz="900">
              <a:solidFill>
                <a:srgbClr val="898989"/>
              </a:solidFill>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4BB826B-3156-556D-8F6B-953D199ACF32}"/>
              </a:ext>
            </a:extLst>
          </p:cNvPr>
          <p:cNvSpPr>
            <a:spLocks noGrp="1" noChangeArrowheads="1"/>
          </p:cNvSpPr>
          <p:nvPr>
            <p:ph type="title"/>
          </p:nvPr>
        </p:nvSpPr>
        <p:spPr>
          <a:xfrm>
            <a:off x="1981200" y="288926"/>
            <a:ext cx="8229600" cy="576263"/>
          </a:xfrm>
        </p:spPr>
        <p:txBody>
          <a:bodyPr/>
          <a:lstStyle/>
          <a:p>
            <a:pPr algn="ctr" eaLnBrk="1" hangingPunct="1"/>
            <a:r>
              <a:rPr lang="en-US" altLang="en-US" b="1" dirty="0">
                <a:solidFill>
                  <a:srgbClr val="FF0000"/>
                </a:solidFill>
                <a:cs typeface="Times New Roman" panose="02020603050405020304" pitchFamily="18" charset="0"/>
              </a:rPr>
              <a:t>File Sharing</a:t>
            </a:r>
          </a:p>
        </p:txBody>
      </p:sp>
      <p:sp>
        <p:nvSpPr>
          <p:cNvPr id="97283" name="Rectangle 3">
            <a:extLst>
              <a:ext uri="{FF2B5EF4-FFF2-40B4-BE49-F238E27FC236}">
                <a16:creationId xmlns:a16="http://schemas.microsoft.com/office/drawing/2014/main" id="{86A5D728-47D6-81F2-CC89-D6633A6A4E23}"/>
              </a:ext>
            </a:extLst>
          </p:cNvPr>
          <p:cNvSpPr>
            <a:spLocks noGrp="1" noChangeArrowheads="1"/>
          </p:cNvSpPr>
          <p:nvPr>
            <p:ph idx="1"/>
          </p:nvPr>
        </p:nvSpPr>
        <p:spPr>
          <a:xfrm>
            <a:off x="1188720" y="1163637"/>
            <a:ext cx="10769600" cy="4530725"/>
          </a:xfrm>
        </p:spPr>
        <p:txBody>
          <a:bodyPr>
            <a:noAutofit/>
          </a:bodyPr>
          <a:lstStyle/>
          <a:p>
            <a:pPr eaLnBrk="1" hangingPunct="1"/>
            <a:r>
              <a:rPr lang="en-US" altLang="en-US" sz="2400" dirty="0">
                <a:cs typeface="Times New Roman" panose="02020603050405020304" pitchFamily="18" charset="0"/>
              </a:rPr>
              <a:t>Sharing of files on multi-user systems is desirable</a:t>
            </a:r>
          </a:p>
          <a:p>
            <a:pPr eaLnBrk="1" hangingPunct="1"/>
            <a:r>
              <a:rPr lang="en-US" altLang="en-US" sz="2400" dirty="0">
                <a:cs typeface="Times New Roman" panose="02020603050405020304" pitchFamily="18" charset="0"/>
              </a:rPr>
              <a:t>Sharing may be done through a </a:t>
            </a:r>
            <a:r>
              <a:rPr lang="en-US" altLang="en-US" sz="2400" b="1" dirty="0">
                <a:solidFill>
                  <a:srgbClr val="3366FF"/>
                </a:solidFill>
                <a:cs typeface="Times New Roman" panose="02020603050405020304" pitchFamily="18" charset="0"/>
              </a:rPr>
              <a:t>protection</a:t>
            </a:r>
            <a:r>
              <a:rPr lang="en-US" altLang="en-US" sz="2400" dirty="0">
                <a:cs typeface="Times New Roman" panose="02020603050405020304" pitchFamily="18" charset="0"/>
              </a:rPr>
              <a:t> scheme</a:t>
            </a:r>
          </a:p>
          <a:p>
            <a:pPr eaLnBrk="1" hangingPunct="1"/>
            <a:r>
              <a:rPr lang="en-US" altLang="en-US" sz="2400" dirty="0">
                <a:cs typeface="Times New Roman" panose="02020603050405020304" pitchFamily="18" charset="0"/>
              </a:rPr>
              <a:t>On distributed systems, files may be shared across a network</a:t>
            </a:r>
          </a:p>
          <a:p>
            <a:pPr eaLnBrk="1" hangingPunct="1"/>
            <a:r>
              <a:rPr lang="en-US" altLang="en-US" sz="2400" dirty="0">
                <a:cs typeface="Times New Roman" panose="02020603050405020304" pitchFamily="18" charset="0"/>
              </a:rPr>
              <a:t>Network File System (NFS) is a common distributed file-sharing method</a:t>
            </a:r>
          </a:p>
          <a:p>
            <a:pPr eaLnBrk="1" hangingPunct="1"/>
            <a:r>
              <a:rPr lang="en-US" altLang="en-US" sz="2400" dirty="0">
                <a:cs typeface="Times New Roman" panose="02020603050405020304" pitchFamily="18" charset="0"/>
              </a:rPr>
              <a:t>If multi-user system</a:t>
            </a:r>
          </a:p>
          <a:p>
            <a:pPr lvl="1" eaLnBrk="1" hangingPunct="1"/>
            <a:r>
              <a:rPr lang="en-US" altLang="en-US" sz="2400" b="1" dirty="0">
                <a:solidFill>
                  <a:srgbClr val="3366FF"/>
                </a:solidFill>
                <a:cs typeface="Times New Roman" panose="02020603050405020304" pitchFamily="18" charset="0"/>
              </a:rPr>
              <a:t>User IDs </a:t>
            </a:r>
            <a:r>
              <a:rPr lang="en-US" altLang="en-US" sz="2400" dirty="0">
                <a:cs typeface="Times New Roman" panose="02020603050405020304" pitchFamily="18" charset="0"/>
              </a:rPr>
              <a:t>identify users, allowing permissions and protections to be per-user</a:t>
            </a:r>
            <a:br>
              <a:rPr lang="en-US" altLang="en-US" sz="2400" dirty="0">
                <a:cs typeface="Times New Roman" panose="02020603050405020304" pitchFamily="18" charset="0"/>
              </a:rPr>
            </a:br>
            <a:r>
              <a:rPr lang="en-US" altLang="en-US" sz="2400" b="1" dirty="0">
                <a:solidFill>
                  <a:srgbClr val="3366FF"/>
                </a:solidFill>
                <a:cs typeface="Times New Roman" panose="02020603050405020304" pitchFamily="18" charset="0"/>
              </a:rPr>
              <a:t>Group IDs </a:t>
            </a:r>
            <a:r>
              <a:rPr lang="en-US" altLang="en-US" sz="2400" dirty="0">
                <a:cs typeface="Times New Roman" panose="02020603050405020304" pitchFamily="18" charset="0"/>
              </a:rPr>
              <a:t>allow users to be in groups, permitting group access rights</a:t>
            </a:r>
          </a:p>
          <a:p>
            <a:pPr lvl="1" eaLnBrk="1" hangingPunct="1"/>
            <a:r>
              <a:rPr lang="en-US" altLang="en-US" sz="2400" dirty="0">
                <a:cs typeface="Times New Roman" panose="02020603050405020304" pitchFamily="18" charset="0"/>
              </a:rPr>
              <a:t>Owner of a file / directory</a:t>
            </a:r>
          </a:p>
          <a:p>
            <a:pPr lvl="1" eaLnBrk="1" hangingPunct="1"/>
            <a:r>
              <a:rPr lang="en-US" altLang="en-US" sz="2400" dirty="0">
                <a:cs typeface="Times New Roman" panose="02020603050405020304" pitchFamily="18" charset="0"/>
              </a:rPr>
              <a:t>Group of a file / directory</a:t>
            </a:r>
          </a:p>
          <a:p>
            <a:pPr eaLnBrk="1" hangingPunct="1"/>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A3B8EDE-C561-0DD9-42A7-57324C3CB574}"/>
              </a:ext>
            </a:extLst>
          </p:cNvPr>
          <p:cNvSpPr>
            <a:spLocks noGrp="1" noChangeArrowheads="1"/>
          </p:cNvSpPr>
          <p:nvPr>
            <p:ph type="title"/>
          </p:nvPr>
        </p:nvSpPr>
        <p:spPr>
          <a:xfrm>
            <a:off x="2053431" y="487361"/>
            <a:ext cx="8531225" cy="576262"/>
          </a:xfrm>
        </p:spPr>
        <p:txBody>
          <a:bodyPr/>
          <a:lstStyle/>
          <a:p>
            <a:pPr algn="ctr" eaLnBrk="1" hangingPunct="1"/>
            <a:r>
              <a:rPr lang="en-US" altLang="en-US" dirty="0">
                <a:solidFill>
                  <a:srgbClr val="FF0000"/>
                </a:solidFill>
                <a:cs typeface="Times New Roman" panose="02020603050405020304" pitchFamily="18" charset="0"/>
              </a:rPr>
              <a:t>File Sharing – Remote File Systems</a:t>
            </a:r>
          </a:p>
        </p:txBody>
      </p:sp>
      <p:sp>
        <p:nvSpPr>
          <p:cNvPr id="99331" name="Rectangle 3">
            <a:extLst>
              <a:ext uri="{FF2B5EF4-FFF2-40B4-BE49-F238E27FC236}">
                <a16:creationId xmlns:a16="http://schemas.microsoft.com/office/drawing/2014/main" id="{A932A3C0-5218-C764-A9BD-EDBAB60D54E6}"/>
              </a:ext>
            </a:extLst>
          </p:cNvPr>
          <p:cNvSpPr>
            <a:spLocks noGrp="1" noChangeArrowheads="1"/>
          </p:cNvSpPr>
          <p:nvPr>
            <p:ph idx="1"/>
          </p:nvPr>
        </p:nvSpPr>
        <p:spPr>
          <a:xfrm>
            <a:off x="934720" y="1379856"/>
            <a:ext cx="11064240" cy="5275263"/>
          </a:xfrm>
        </p:spPr>
        <p:txBody>
          <a:bodyPr>
            <a:noAutofit/>
          </a:bodyPr>
          <a:lstStyle/>
          <a:p>
            <a:pPr eaLnBrk="1" hangingPunct="1"/>
            <a:r>
              <a:rPr lang="en-US" altLang="en-US" sz="2400" dirty="0">
                <a:cs typeface="Times New Roman" panose="02020603050405020304" pitchFamily="18" charset="0"/>
              </a:rPr>
              <a:t>Uses networking to allow file system access between systems</a:t>
            </a:r>
          </a:p>
          <a:p>
            <a:pPr lvl="1" eaLnBrk="1" hangingPunct="1"/>
            <a:r>
              <a:rPr lang="en-US" altLang="en-US" sz="2400" dirty="0">
                <a:cs typeface="Times New Roman" panose="02020603050405020304" pitchFamily="18" charset="0"/>
              </a:rPr>
              <a:t>Manually via programs like FTP</a:t>
            </a:r>
          </a:p>
          <a:p>
            <a:pPr lvl="1" eaLnBrk="1" hangingPunct="1"/>
            <a:r>
              <a:rPr lang="en-US" altLang="en-US" sz="2400" dirty="0">
                <a:cs typeface="Times New Roman" panose="02020603050405020304" pitchFamily="18" charset="0"/>
              </a:rPr>
              <a:t>Automatically, seamlessly using </a:t>
            </a:r>
            <a:r>
              <a:rPr lang="en-US" altLang="en-US" sz="2400" b="1" dirty="0">
                <a:solidFill>
                  <a:srgbClr val="3366FF"/>
                </a:solidFill>
                <a:cs typeface="Times New Roman" panose="02020603050405020304" pitchFamily="18" charset="0"/>
              </a:rPr>
              <a:t>distributed file systems</a:t>
            </a:r>
          </a:p>
          <a:p>
            <a:pPr lvl="1" eaLnBrk="1" hangingPunct="1"/>
            <a:r>
              <a:rPr lang="en-US" altLang="en-US" sz="2400" dirty="0">
                <a:cs typeface="Times New Roman" panose="02020603050405020304" pitchFamily="18" charset="0"/>
              </a:rPr>
              <a:t>Semi automatically via the</a:t>
            </a:r>
            <a:r>
              <a:rPr lang="en-US" altLang="en-US" sz="2400" b="1" dirty="0">
                <a:solidFill>
                  <a:schemeClr val="tx2"/>
                </a:solidFill>
                <a:cs typeface="Times New Roman" panose="02020603050405020304" pitchFamily="18" charset="0"/>
              </a:rPr>
              <a:t> </a:t>
            </a:r>
            <a:r>
              <a:rPr lang="en-US" altLang="en-US" sz="2400" b="1" dirty="0">
                <a:solidFill>
                  <a:srgbClr val="3366FF"/>
                </a:solidFill>
                <a:cs typeface="Times New Roman" panose="02020603050405020304" pitchFamily="18" charset="0"/>
              </a:rPr>
              <a:t>world wide web</a:t>
            </a:r>
          </a:p>
          <a:p>
            <a:pPr eaLnBrk="1" hangingPunct="1"/>
            <a:r>
              <a:rPr lang="en-US" altLang="en-US" sz="2400" b="1" dirty="0">
                <a:solidFill>
                  <a:srgbClr val="3366FF"/>
                </a:solidFill>
                <a:cs typeface="Times New Roman" panose="02020603050405020304" pitchFamily="18" charset="0"/>
              </a:rPr>
              <a:t>Client-server </a:t>
            </a:r>
            <a:r>
              <a:rPr lang="en-US" altLang="en-US" sz="2400" dirty="0">
                <a:cs typeface="Times New Roman" panose="02020603050405020304" pitchFamily="18" charset="0"/>
              </a:rPr>
              <a:t>model allows clients to mount remote file systems from servers</a:t>
            </a:r>
          </a:p>
          <a:p>
            <a:pPr lvl="1" eaLnBrk="1" hangingPunct="1"/>
            <a:r>
              <a:rPr lang="en-US" altLang="en-US" sz="2400" dirty="0">
                <a:cs typeface="Times New Roman" panose="02020603050405020304" pitchFamily="18" charset="0"/>
              </a:rPr>
              <a:t>Server can serve multiple clients</a:t>
            </a:r>
          </a:p>
          <a:p>
            <a:pPr lvl="1" eaLnBrk="1" hangingPunct="1"/>
            <a:r>
              <a:rPr lang="en-US" altLang="en-US" sz="2400" dirty="0">
                <a:cs typeface="Times New Roman" panose="02020603050405020304" pitchFamily="18" charset="0"/>
              </a:rPr>
              <a:t>Client and user-on-client identification is insecure or complicated</a:t>
            </a:r>
          </a:p>
          <a:p>
            <a:pPr lvl="1" eaLnBrk="1" hangingPunct="1"/>
            <a:r>
              <a:rPr lang="en-US" altLang="en-US" sz="2400" b="1" dirty="0">
                <a:solidFill>
                  <a:srgbClr val="3366FF"/>
                </a:solidFill>
                <a:cs typeface="Times New Roman" panose="02020603050405020304" pitchFamily="18" charset="0"/>
              </a:rPr>
              <a:t>NFS</a:t>
            </a:r>
            <a:r>
              <a:rPr lang="en-US" altLang="en-US" sz="2400" dirty="0">
                <a:cs typeface="Times New Roman" panose="02020603050405020304" pitchFamily="18" charset="0"/>
              </a:rPr>
              <a:t> is standard UNIX client-server file sharing protocol</a:t>
            </a:r>
          </a:p>
          <a:p>
            <a:pPr lvl="1" eaLnBrk="1" hangingPunct="1"/>
            <a:r>
              <a:rPr lang="en-US" altLang="en-US" sz="2400" dirty="0">
                <a:cs typeface="Times New Roman" panose="02020603050405020304" pitchFamily="18" charset="0"/>
              </a:rPr>
              <a:t>Standard operating system file calls are translated into remote calls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D60B80A-AA57-6C70-2A06-651B6B4BD72F}"/>
              </a:ext>
            </a:extLst>
          </p:cNvPr>
          <p:cNvSpPr>
            <a:spLocks noGrp="1" noChangeArrowheads="1"/>
          </p:cNvSpPr>
          <p:nvPr>
            <p:ph type="title"/>
          </p:nvPr>
        </p:nvSpPr>
        <p:spPr>
          <a:xfrm>
            <a:off x="2448560" y="370206"/>
            <a:ext cx="7888288" cy="576263"/>
          </a:xfrm>
        </p:spPr>
        <p:txBody>
          <a:bodyPr/>
          <a:lstStyle/>
          <a:p>
            <a:pPr algn="ctr" eaLnBrk="1" hangingPunct="1"/>
            <a:r>
              <a:rPr lang="en-US" altLang="en-US" b="1" dirty="0">
                <a:solidFill>
                  <a:srgbClr val="FF0000"/>
                </a:solidFill>
                <a:cs typeface="Times New Roman" panose="02020603050405020304" pitchFamily="18" charset="0"/>
              </a:rPr>
              <a:t>File Sharing – Failure Modes</a:t>
            </a:r>
          </a:p>
        </p:txBody>
      </p:sp>
      <p:sp>
        <p:nvSpPr>
          <p:cNvPr id="101379" name="Rectangle 3">
            <a:extLst>
              <a:ext uri="{FF2B5EF4-FFF2-40B4-BE49-F238E27FC236}">
                <a16:creationId xmlns:a16="http://schemas.microsoft.com/office/drawing/2014/main" id="{AE12F315-64E6-B5FB-0A8D-C53BD04945A1}"/>
              </a:ext>
            </a:extLst>
          </p:cNvPr>
          <p:cNvSpPr>
            <a:spLocks noGrp="1" noChangeArrowheads="1"/>
          </p:cNvSpPr>
          <p:nvPr>
            <p:ph idx="1"/>
          </p:nvPr>
        </p:nvSpPr>
        <p:spPr>
          <a:xfrm>
            <a:off x="1076960" y="1594486"/>
            <a:ext cx="10322560" cy="4429125"/>
          </a:xfrm>
        </p:spPr>
        <p:txBody>
          <a:bodyPr>
            <a:normAutofit lnSpcReduction="10000"/>
          </a:bodyPr>
          <a:lstStyle/>
          <a:p>
            <a:pPr eaLnBrk="1" hangingPunct="1"/>
            <a:r>
              <a:rPr lang="en-US" altLang="en-US" sz="2400" dirty="0">
                <a:cs typeface="Times New Roman" panose="02020603050405020304" pitchFamily="18" charset="0"/>
              </a:rPr>
              <a:t>All file systems have failure modes</a:t>
            </a:r>
          </a:p>
          <a:p>
            <a:pPr lvl="1" eaLnBrk="1" hangingPunct="1"/>
            <a:r>
              <a:rPr lang="en-US" altLang="en-US" sz="2400" dirty="0">
                <a:cs typeface="Times New Roman" panose="02020603050405020304" pitchFamily="18" charset="0"/>
              </a:rPr>
              <a:t>For example corruption of directory structures or other non-user data, called </a:t>
            </a:r>
            <a:r>
              <a:rPr lang="en-US" altLang="en-US" sz="2400" b="1" dirty="0">
                <a:solidFill>
                  <a:srgbClr val="3366FF"/>
                </a:solidFill>
                <a:cs typeface="Times New Roman" panose="02020603050405020304" pitchFamily="18" charset="0"/>
              </a:rPr>
              <a:t>metadata</a:t>
            </a:r>
          </a:p>
          <a:p>
            <a:pPr eaLnBrk="1" hangingPunct="1"/>
            <a:r>
              <a:rPr lang="en-US" altLang="en-US" sz="2400" dirty="0">
                <a:cs typeface="Times New Roman" panose="02020603050405020304" pitchFamily="18" charset="0"/>
              </a:rPr>
              <a:t>Remote file systems add new failure modes, due to network failure, server failure</a:t>
            </a:r>
          </a:p>
          <a:p>
            <a:pPr eaLnBrk="1" hangingPunct="1"/>
            <a:r>
              <a:rPr lang="en-US" altLang="en-US" sz="2400" dirty="0">
                <a:cs typeface="Times New Roman" panose="02020603050405020304" pitchFamily="18" charset="0"/>
              </a:rPr>
              <a:t>Recovery from failure can involve </a:t>
            </a:r>
            <a:r>
              <a:rPr lang="en-US" altLang="en-US" sz="2400" b="1" dirty="0">
                <a:solidFill>
                  <a:srgbClr val="3366FF"/>
                </a:solidFill>
                <a:cs typeface="Times New Roman" panose="02020603050405020304" pitchFamily="18" charset="0"/>
              </a:rPr>
              <a:t>state information </a:t>
            </a:r>
            <a:r>
              <a:rPr lang="en-US" altLang="en-US" sz="2400" dirty="0">
                <a:cs typeface="Times New Roman" panose="02020603050405020304" pitchFamily="18" charset="0"/>
              </a:rPr>
              <a:t>about status of each remote request</a:t>
            </a:r>
          </a:p>
          <a:p>
            <a:pPr eaLnBrk="1" hangingPunct="1"/>
            <a:r>
              <a:rPr lang="en-US" altLang="en-US" sz="2400" b="1" dirty="0">
                <a:solidFill>
                  <a:srgbClr val="3366FF"/>
                </a:solidFill>
                <a:cs typeface="Times New Roman" panose="02020603050405020304" pitchFamily="18" charset="0"/>
              </a:rPr>
              <a:t>Stateless</a:t>
            </a:r>
            <a:r>
              <a:rPr lang="en-US" altLang="en-US" sz="2400" dirty="0">
                <a:cs typeface="Times New Roman" panose="02020603050405020304" pitchFamily="18" charset="0"/>
              </a:rPr>
              <a:t> protocols such as NFS v3 include all information in each request, allowing easy recovery but less security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0FD1B951-02A1-DE89-89F3-087C6977CBC7}"/>
              </a:ext>
            </a:extLst>
          </p:cNvPr>
          <p:cNvSpPr>
            <a:spLocks noGrp="1" noChangeArrowheads="1"/>
          </p:cNvSpPr>
          <p:nvPr>
            <p:ph idx="1"/>
          </p:nvPr>
        </p:nvSpPr>
        <p:spPr>
          <a:xfrm>
            <a:off x="1451579" y="2015732"/>
            <a:ext cx="10435621" cy="3450613"/>
          </a:xfrm>
        </p:spPr>
        <p:txBody>
          <a:bodyPr>
            <a:noAutofit/>
          </a:bodyPr>
          <a:lstStyle/>
          <a:p>
            <a:pPr>
              <a:defRPr/>
            </a:pPr>
            <a:r>
              <a:rPr lang="en-US" altLang="ko-KR" dirty="0"/>
              <a:t>There are two different aspects to implementing a file system </a:t>
            </a:r>
          </a:p>
          <a:p>
            <a:pPr lvl="1">
              <a:defRPr/>
            </a:pPr>
            <a:r>
              <a:rPr lang="en-US" altLang="ko-KR" sz="2000" b="1" dirty="0">
                <a:solidFill>
                  <a:schemeClr val="accent6"/>
                </a:solidFill>
              </a:rPr>
              <a:t>Data structures</a:t>
            </a:r>
          </a:p>
          <a:p>
            <a:pPr lvl="2">
              <a:defRPr/>
            </a:pPr>
            <a:r>
              <a:rPr lang="en-US" altLang="ko-KR" sz="2000" dirty="0"/>
              <a:t>What types of on-disk structures are utilized by the file system to organize its data and metadata?</a:t>
            </a:r>
          </a:p>
          <a:p>
            <a:pPr lvl="2">
              <a:defRPr/>
            </a:pPr>
            <a:endParaRPr lang="en-US" altLang="ko-KR" sz="2000" dirty="0"/>
          </a:p>
          <a:p>
            <a:pPr lvl="1">
              <a:defRPr/>
            </a:pPr>
            <a:r>
              <a:rPr lang="en-US" altLang="ko-KR" sz="2000" b="1" dirty="0">
                <a:solidFill>
                  <a:schemeClr val="accent6"/>
                </a:solidFill>
              </a:rPr>
              <a:t>Access methods</a:t>
            </a:r>
            <a:endParaRPr lang="en-US" altLang="ko-KR" sz="2000" b="1" dirty="0"/>
          </a:p>
          <a:p>
            <a:pPr lvl="2">
              <a:defRPr/>
            </a:pPr>
            <a:r>
              <a:rPr lang="en-US" altLang="ko-KR" sz="2000" dirty="0"/>
              <a:t>How does it map the calls made by a process as </a:t>
            </a:r>
            <a:r>
              <a:rPr lang="en-US" altLang="ko-KR" sz="2000" dirty="0">
                <a:cs typeface="Courier New" panose="02070309020205020404" pitchFamily="49" charset="0"/>
              </a:rPr>
              <a:t>open(), read(), write(),</a:t>
            </a:r>
            <a:r>
              <a:rPr lang="en-US" altLang="ko-KR" sz="2000" dirty="0"/>
              <a:t> etc. </a:t>
            </a:r>
          </a:p>
          <a:p>
            <a:pPr lvl="2">
              <a:defRPr/>
            </a:pPr>
            <a:r>
              <a:rPr lang="en-US" altLang="ko-KR" sz="2000" dirty="0"/>
              <a:t>Which structures are read during the execution of a particular system call? </a:t>
            </a:r>
          </a:p>
          <a:p>
            <a:pPr eaLnBrk="1" hangingPunct="1">
              <a:buFont typeface="Arial" panose="020B0604020202020204" pitchFamily="34" charset="0"/>
              <a:buNone/>
              <a:defRPr/>
            </a:pPr>
            <a:endParaRPr lang="en-AU" altLang="en-US" dirty="0"/>
          </a:p>
        </p:txBody>
      </p:sp>
      <p:sp>
        <p:nvSpPr>
          <p:cNvPr id="15363" name="Title 4">
            <a:extLst>
              <a:ext uri="{FF2B5EF4-FFF2-40B4-BE49-F238E27FC236}">
                <a16:creationId xmlns:a16="http://schemas.microsoft.com/office/drawing/2014/main" id="{49927431-E689-EE16-655A-BE5DCE09FE55}"/>
              </a:ext>
            </a:extLst>
          </p:cNvPr>
          <p:cNvSpPr>
            <a:spLocks noGrp="1"/>
          </p:cNvSpPr>
          <p:nvPr>
            <p:ph type="title"/>
          </p:nvPr>
        </p:nvSpPr>
        <p:spPr>
          <a:xfrm>
            <a:off x="1451578" y="1491115"/>
            <a:ext cx="9603275" cy="398646"/>
          </a:xfrm>
        </p:spPr>
        <p:txBody>
          <a:bodyPr>
            <a:normAutofit/>
          </a:bodyPr>
          <a:lstStyle/>
          <a:p>
            <a:r>
              <a:rPr lang="en-US" altLang="ko-KR" sz="1800" dirty="0">
                <a:solidFill>
                  <a:srgbClr val="FF0000"/>
                </a:solidFill>
              </a:rPr>
              <a:t>The Way To Think    </a:t>
            </a:r>
            <a:endParaRPr lang="en-IN" altLang="en-US" sz="1800" dirty="0">
              <a:solidFill>
                <a:srgbClr val="FF0000"/>
              </a:solidFill>
            </a:endParaRPr>
          </a:p>
        </p:txBody>
      </p:sp>
      <p:sp>
        <p:nvSpPr>
          <p:cNvPr id="3" name="TextBox 2">
            <a:extLst>
              <a:ext uri="{FF2B5EF4-FFF2-40B4-BE49-F238E27FC236}">
                <a16:creationId xmlns:a16="http://schemas.microsoft.com/office/drawing/2014/main" id="{02C7DFCE-7025-9173-1743-F45E2B28CABA}"/>
              </a:ext>
            </a:extLst>
          </p:cNvPr>
          <p:cNvSpPr txBox="1"/>
          <p:nvPr/>
        </p:nvSpPr>
        <p:spPr>
          <a:xfrm>
            <a:off x="3985260" y="219744"/>
            <a:ext cx="6101080" cy="584775"/>
          </a:xfrm>
          <a:prstGeom prst="rect">
            <a:avLst/>
          </a:prstGeom>
          <a:noFill/>
        </p:spPr>
        <p:txBody>
          <a:bodyPr wrap="square">
            <a:spAutoFit/>
          </a:bodyPr>
          <a:lstStyle/>
          <a:p>
            <a:r>
              <a:rPr lang="en-US" altLang="ko-KR" sz="3200" dirty="0">
                <a:solidFill>
                  <a:srgbClr val="FF0000"/>
                </a:solidFill>
              </a:rPr>
              <a:t>FILE SYSTEM IMPLEMENTATION</a:t>
            </a:r>
            <a:endParaRPr lang="en-IN" sz="32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D4C08182-DC5A-028C-F20E-EB20E6799B9F}"/>
              </a:ext>
            </a:extLst>
          </p:cNvPr>
          <p:cNvSpPr>
            <a:spLocks noGrp="1"/>
          </p:cNvSpPr>
          <p:nvPr>
            <p:ph type="title"/>
          </p:nvPr>
        </p:nvSpPr>
        <p:spPr>
          <a:xfrm>
            <a:off x="3920459" y="428727"/>
            <a:ext cx="5264181" cy="1049235"/>
          </a:xfrm>
        </p:spPr>
        <p:txBody>
          <a:bodyPr/>
          <a:lstStyle/>
          <a:p>
            <a:r>
              <a:rPr lang="en-US" altLang="ko-KR" dirty="0">
                <a:solidFill>
                  <a:srgbClr val="FF0000"/>
                </a:solidFill>
              </a:rPr>
              <a:t>Overall Organization</a:t>
            </a:r>
            <a:endParaRPr lang="en-IN" altLang="en-US" dirty="0">
              <a:solidFill>
                <a:srgbClr val="FF0000"/>
              </a:solidFill>
            </a:endParaRPr>
          </a:p>
        </p:txBody>
      </p:sp>
      <p:sp>
        <p:nvSpPr>
          <p:cNvPr id="16387" name="Content Placeholder 4">
            <a:extLst>
              <a:ext uri="{FF2B5EF4-FFF2-40B4-BE49-F238E27FC236}">
                <a16:creationId xmlns:a16="http://schemas.microsoft.com/office/drawing/2014/main" id="{B8D4AAB0-53EF-A9AD-6C50-441FD0AB4D54}"/>
              </a:ext>
            </a:extLst>
          </p:cNvPr>
          <p:cNvSpPr>
            <a:spLocks noGrp="1"/>
          </p:cNvSpPr>
          <p:nvPr>
            <p:ph idx="1"/>
          </p:nvPr>
        </p:nvSpPr>
        <p:spPr>
          <a:xfrm>
            <a:off x="1167099" y="1385812"/>
            <a:ext cx="9603275" cy="3450613"/>
          </a:xfrm>
        </p:spPr>
        <p:txBody>
          <a:bodyPr>
            <a:normAutofit/>
          </a:bodyPr>
          <a:lstStyle/>
          <a:p>
            <a:pPr>
              <a:defRPr/>
            </a:pPr>
            <a:r>
              <a:rPr lang="en-US" altLang="ko-KR" dirty="0"/>
              <a:t>Let’s develop the overall organization of the file system data structure.</a:t>
            </a:r>
          </a:p>
          <a:p>
            <a:pPr>
              <a:defRPr/>
            </a:pPr>
            <a:endParaRPr lang="en-US" altLang="ko-KR" dirty="0"/>
          </a:p>
          <a:p>
            <a:pPr>
              <a:defRPr/>
            </a:pPr>
            <a:r>
              <a:rPr lang="en-US" altLang="ko-KR" dirty="0"/>
              <a:t>Divide the disk into</a:t>
            </a:r>
            <a:r>
              <a:rPr lang="en-US" altLang="ko-KR" b="1" dirty="0"/>
              <a:t> </a:t>
            </a:r>
            <a:r>
              <a:rPr lang="en-US" altLang="ko-KR" b="1" dirty="0">
                <a:solidFill>
                  <a:schemeClr val="accent6"/>
                </a:solidFill>
              </a:rPr>
              <a:t>blocks</a:t>
            </a:r>
            <a:r>
              <a:rPr lang="en-US" altLang="ko-KR" dirty="0"/>
              <a:t>.</a:t>
            </a:r>
          </a:p>
          <a:p>
            <a:pPr lvl="1">
              <a:defRPr/>
            </a:pPr>
            <a:r>
              <a:rPr lang="en-US" altLang="ko-KR" sz="2000" dirty="0"/>
              <a:t>Block size is 4 KB. </a:t>
            </a:r>
          </a:p>
          <a:p>
            <a:pPr lvl="1">
              <a:defRPr/>
            </a:pPr>
            <a:r>
              <a:rPr lang="en-US" altLang="ko-KR" sz="2000" dirty="0"/>
              <a:t>The blocks are addressed from </a:t>
            </a:r>
            <a:r>
              <a:rPr lang="en-US" altLang="ko-KR" sz="2000" i="1" dirty="0">
                <a:cs typeface="Courier New" panose="02070309020205020404" pitchFamily="49" charset="0"/>
              </a:rPr>
              <a:t>0 to N -1.</a:t>
            </a:r>
          </a:p>
          <a:p>
            <a:pPr lvl="1">
              <a:defRPr/>
            </a:pPr>
            <a:endParaRPr lang="en-US" altLang="ko-KR" sz="2000" i="1" dirty="0">
              <a:cs typeface="Courier New" panose="02070309020205020404" pitchFamily="49" charset="0"/>
            </a:endParaRPr>
          </a:p>
          <a:p>
            <a:pPr lvl="1">
              <a:defRPr/>
            </a:pPr>
            <a:endParaRPr lang="en-US" altLang="ko-KR" sz="2000" dirty="0"/>
          </a:p>
          <a:p>
            <a:pPr>
              <a:defRPr/>
            </a:pPr>
            <a:endParaRPr lang="en-US" altLang="ko-KR" dirty="0"/>
          </a:p>
          <a:p>
            <a:pPr>
              <a:defRPr/>
            </a:pPr>
            <a:endParaRPr lang="en-IN" altLang="en-US" dirty="0"/>
          </a:p>
        </p:txBody>
      </p:sp>
      <p:pic>
        <p:nvPicPr>
          <p:cNvPr id="16389" name="Picture 1">
            <a:extLst>
              <a:ext uri="{FF2B5EF4-FFF2-40B4-BE49-F238E27FC236}">
                <a16:creationId xmlns:a16="http://schemas.microsoft.com/office/drawing/2014/main" id="{BF5FB435-52AF-B2BA-796A-35BD93F525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33124" y="4296093"/>
            <a:ext cx="60388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3">
            <a:extLst>
              <a:ext uri="{FF2B5EF4-FFF2-40B4-BE49-F238E27FC236}">
                <a16:creationId xmlns:a16="http://schemas.microsoft.com/office/drawing/2014/main" id="{5FB4EF81-EB61-238F-9A84-C2346AFEC53E}"/>
              </a:ext>
            </a:extLst>
          </p:cNvPr>
          <p:cNvSpPr>
            <a:spLocks noGrp="1"/>
          </p:cNvSpPr>
          <p:nvPr>
            <p:ph idx="1"/>
          </p:nvPr>
        </p:nvSpPr>
        <p:spPr>
          <a:xfrm>
            <a:off x="987584" y="1273810"/>
            <a:ext cx="10515600" cy="5021263"/>
          </a:xfrm>
        </p:spPr>
        <p:txBody>
          <a:bodyPr>
            <a:normAutofit/>
          </a:bodyPr>
          <a:lstStyle/>
          <a:p>
            <a:pPr>
              <a:defRPr/>
            </a:pPr>
            <a:r>
              <a:rPr lang="en-US" altLang="ko-KR" sz="2400" dirty="0"/>
              <a:t>Reserve </a:t>
            </a:r>
            <a:r>
              <a:rPr lang="en-US" altLang="ko-KR" sz="2400" b="1" dirty="0">
                <a:solidFill>
                  <a:schemeClr val="accent6"/>
                </a:solidFill>
              </a:rPr>
              <a:t>data region</a:t>
            </a:r>
            <a:r>
              <a:rPr lang="en-US" altLang="ko-KR" sz="2400" b="1" dirty="0"/>
              <a:t> </a:t>
            </a:r>
            <a:r>
              <a:rPr lang="en-US" altLang="ko-KR" sz="2400" dirty="0"/>
              <a:t>to store user data</a:t>
            </a:r>
          </a:p>
          <a:p>
            <a:pPr>
              <a:defRPr/>
            </a:pPr>
            <a:endParaRPr lang="en-US" altLang="ko-KR" sz="2400" i="1" dirty="0">
              <a:cs typeface="Courier New" panose="02070309020205020404" pitchFamily="49" charset="0"/>
            </a:endParaRPr>
          </a:p>
          <a:p>
            <a:pPr>
              <a:defRPr/>
            </a:pPr>
            <a:endParaRPr lang="en-US" altLang="ko-KR" sz="2400" i="1" dirty="0">
              <a:cs typeface="Courier New" panose="02070309020205020404" pitchFamily="49" charset="0"/>
            </a:endParaRPr>
          </a:p>
          <a:p>
            <a:pPr>
              <a:defRPr/>
            </a:pPr>
            <a:endParaRPr lang="en-US" altLang="ko-KR" sz="2400" i="1" dirty="0">
              <a:cs typeface="Courier New" panose="02070309020205020404" pitchFamily="49" charset="0"/>
            </a:endParaRPr>
          </a:p>
          <a:p>
            <a:pPr>
              <a:defRPr/>
            </a:pPr>
            <a:endParaRPr lang="en-US" altLang="ko-KR" sz="2400" i="1" dirty="0">
              <a:cs typeface="Courier New" panose="02070309020205020404" pitchFamily="49" charset="0"/>
            </a:endParaRPr>
          </a:p>
          <a:p>
            <a:pPr>
              <a:defRPr/>
            </a:pPr>
            <a:endParaRPr lang="en-US" altLang="ko-KR" sz="2400" dirty="0">
              <a:cs typeface="Courier New" panose="02070309020205020404" pitchFamily="49" charset="0"/>
            </a:endParaRPr>
          </a:p>
          <a:p>
            <a:pPr lvl="1">
              <a:defRPr/>
            </a:pPr>
            <a:r>
              <a:rPr lang="en-US" altLang="ko-KR" sz="2400" dirty="0">
                <a:cs typeface="Courier New" panose="02070309020205020404" pitchFamily="49" charset="0"/>
              </a:rPr>
              <a:t>The file system has to track which data blocks comprise a file, its size, its owner, etc. </a:t>
            </a:r>
            <a:endParaRPr lang="en-US" altLang="ko-KR" sz="2400" dirty="0"/>
          </a:p>
          <a:p>
            <a:pPr>
              <a:defRPr/>
            </a:pPr>
            <a:endParaRPr lang="en-US" altLang="en-US" sz="2400" dirty="0"/>
          </a:p>
        </p:txBody>
      </p:sp>
      <p:sp>
        <p:nvSpPr>
          <p:cNvPr id="17411" name="Title 4">
            <a:extLst>
              <a:ext uri="{FF2B5EF4-FFF2-40B4-BE49-F238E27FC236}">
                <a16:creationId xmlns:a16="http://schemas.microsoft.com/office/drawing/2014/main" id="{82AAAEE0-1B61-EF82-1606-C28655524105}"/>
              </a:ext>
            </a:extLst>
          </p:cNvPr>
          <p:cNvSpPr>
            <a:spLocks noGrp="1"/>
          </p:cNvSpPr>
          <p:nvPr>
            <p:ph type="title"/>
          </p:nvPr>
        </p:nvSpPr>
        <p:spPr>
          <a:xfrm>
            <a:off x="3493739" y="337159"/>
            <a:ext cx="6046501" cy="577241"/>
          </a:xfrm>
        </p:spPr>
        <p:txBody>
          <a:bodyPr/>
          <a:lstStyle/>
          <a:p>
            <a:r>
              <a:rPr lang="en-US" altLang="ko-KR" dirty="0">
                <a:solidFill>
                  <a:srgbClr val="FF0000"/>
                </a:solidFill>
              </a:rPr>
              <a:t>Data region in file system</a:t>
            </a:r>
            <a:endParaRPr lang="en-IN" altLang="en-US" dirty="0">
              <a:solidFill>
                <a:srgbClr val="FF0000"/>
              </a:solidFill>
            </a:endParaRPr>
          </a:p>
        </p:txBody>
      </p:sp>
      <p:pic>
        <p:nvPicPr>
          <p:cNvPr id="17413" name="Picture 1">
            <a:extLst>
              <a:ext uri="{FF2B5EF4-FFF2-40B4-BE49-F238E27FC236}">
                <a16:creationId xmlns:a16="http://schemas.microsoft.com/office/drawing/2014/main" id="{C0E52382-8508-2965-7A5A-0A6C186D69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8965" y="2270125"/>
            <a:ext cx="873283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11B8777-B761-E0B6-29F3-83F6E53230AE}"/>
              </a:ext>
            </a:extLst>
          </p:cNvPr>
          <p:cNvSpPr>
            <a:spLocks noGrp="1"/>
          </p:cNvSpPr>
          <p:nvPr>
            <p:ph type="title"/>
          </p:nvPr>
        </p:nvSpPr>
        <p:spPr>
          <a:xfrm>
            <a:off x="3199099" y="342420"/>
            <a:ext cx="6494176" cy="783307"/>
          </a:xfrm>
        </p:spPr>
        <p:txBody>
          <a:bodyPr/>
          <a:lstStyle/>
          <a:p>
            <a:r>
              <a:rPr lang="en-US" altLang="ko-KR" dirty="0" err="1">
                <a:solidFill>
                  <a:srgbClr val="FF0000"/>
                </a:solidFill>
              </a:rPr>
              <a:t>Inode</a:t>
            </a:r>
            <a:r>
              <a:rPr lang="en-US" altLang="ko-KR" dirty="0">
                <a:solidFill>
                  <a:srgbClr val="FF0000"/>
                </a:solidFill>
              </a:rPr>
              <a:t> table in the file system</a:t>
            </a:r>
            <a:endParaRPr lang="en-IN" altLang="en-US" dirty="0">
              <a:solidFill>
                <a:srgbClr val="FF0000"/>
              </a:solidFill>
            </a:endParaRPr>
          </a:p>
        </p:txBody>
      </p:sp>
      <p:sp>
        <p:nvSpPr>
          <p:cNvPr id="18435" name="Content Placeholder 2">
            <a:extLst>
              <a:ext uri="{FF2B5EF4-FFF2-40B4-BE49-F238E27FC236}">
                <a16:creationId xmlns:a16="http://schemas.microsoft.com/office/drawing/2014/main" id="{325DB704-36A9-0D5C-A5C8-394D973B909F}"/>
              </a:ext>
            </a:extLst>
          </p:cNvPr>
          <p:cNvSpPr>
            <a:spLocks noGrp="1"/>
          </p:cNvSpPr>
          <p:nvPr>
            <p:ph idx="1"/>
          </p:nvPr>
        </p:nvSpPr>
        <p:spPr>
          <a:xfrm>
            <a:off x="1294362" y="1202932"/>
            <a:ext cx="9603275" cy="3450613"/>
          </a:xfrm>
        </p:spPr>
        <p:txBody>
          <a:bodyPr>
            <a:normAutofit/>
          </a:bodyPr>
          <a:lstStyle/>
          <a:p>
            <a:pPr>
              <a:defRPr/>
            </a:pPr>
            <a:r>
              <a:rPr lang="en-US" altLang="ko-KR" sz="2400" dirty="0"/>
              <a:t>Reserve some space for </a:t>
            </a:r>
            <a:r>
              <a:rPr lang="en-US" altLang="ko-KR" sz="2400" b="1" dirty="0" err="1">
                <a:solidFill>
                  <a:schemeClr val="accent6"/>
                </a:solidFill>
              </a:rPr>
              <a:t>inode</a:t>
            </a:r>
            <a:r>
              <a:rPr lang="en-US" altLang="ko-KR" sz="2400" b="1" dirty="0">
                <a:solidFill>
                  <a:schemeClr val="accent6"/>
                </a:solidFill>
              </a:rPr>
              <a:t> table</a:t>
            </a:r>
          </a:p>
          <a:p>
            <a:pPr lvl="1">
              <a:defRPr/>
            </a:pPr>
            <a:r>
              <a:rPr lang="en-US" altLang="ko-KR" sz="2400" dirty="0">
                <a:cs typeface="Courier New" panose="02070309020205020404" pitchFamily="49" charset="0"/>
              </a:rPr>
              <a:t>This holds an array of on-disk </a:t>
            </a:r>
            <a:r>
              <a:rPr lang="en-US" altLang="ko-KR" sz="2400" dirty="0" err="1">
                <a:cs typeface="Courier New" panose="02070309020205020404" pitchFamily="49" charset="0"/>
              </a:rPr>
              <a:t>inodes</a:t>
            </a:r>
            <a:r>
              <a:rPr lang="en-US" altLang="ko-KR" sz="2400" dirty="0">
                <a:cs typeface="Courier New" panose="02070309020205020404" pitchFamily="49" charset="0"/>
              </a:rPr>
              <a:t>.</a:t>
            </a:r>
          </a:p>
          <a:p>
            <a:pPr lvl="1">
              <a:defRPr/>
            </a:pPr>
            <a:r>
              <a:rPr lang="en-US" altLang="ko-KR" sz="2400" dirty="0">
                <a:cs typeface="Courier New" panose="02070309020205020404" pitchFamily="49" charset="0"/>
              </a:rPr>
              <a:t>Ex) </a:t>
            </a:r>
            <a:r>
              <a:rPr lang="en-US" altLang="ko-KR" sz="2400" dirty="0" err="1">
                <a:cs typeface="Courier New" panose="02070309020205020404" pitchFamily="49" charset="0"/>
              </a:rPr>
              <a:t>inode</a:t>
            </a:r>
            <a:r>
              <a:rPr lang="en-US" altLang="ko-KR" sz="2400" dirty="0">
                <a:cs typeface="Courier New" panose="02070309020205020404" pitchFamily="49" charset="0"/>
              </a:rPr>
              <a:t> tables : 3 ~ 7, </a:t>
            </a:r>
            <a:r>
              <a:rPr lang="en-US" altLang="ko-KR" sz="2400" dirty="0" err="1">
                <a:cs typeface="Courier New" panose="02070309020205020404" pitchFamily="49" charset="0"/>
              </a:rPr>
              <a:t>inode</a:t>
            </a:r>
            <a:r>
              <a:rPr lang="en-US" altLang="ko-KR" sz="2400" dirty="0">
                <a:cs typeface="Courier New" panose="02070309020205020404" pitchFamily="49" charset="0"/>
              </a:rPr>
              <a:t> size : 256 bytes</a:t>
            </a:r>
          </a:p>
          <a:p>
            <a:pPr lvl="2">
              <a:defRPr/>
            </a:pPr>
            <a:r>
              <a:rPr lang="en-US" altLang="ko-KR" sz="2400" dirty="0">
                <a:cs typeface="Courier New" panose="02070309020205020404" pitchFamily="49" charset="0"/>
              </a:rPr>
              <a:t>4-KB block can hold 16 </a:t>
            </a:r>
            <a:r>
              <a:rPr lang="en-US" altLang="ko-KR" sz="2400" dirty="0" err="1">
                <a:cs typeface="Courier New" panose="02070309020205020404" pitchFamily="49" charset="0"/>
              </a:rPr>
              <a:t>inodes</a:t>
            </a:r>
            <a:r>
              <a:rPr lang="en-US" altLang="ko-KR" sz="2400" dirty="0">
                <a:cs typeface="Courier New" panose="02070309020205020404" pitchFamily="49" charset="0"/>
              </a:rPr>
              <a:t>.</a:t>
            </a:r>
          </a:p>
          <a:p>
            <a:pPr lvl="2">
              <a:defRPr/>
            </a:pPr>
            <a:r>
              <a:rPr lang="en-US" altLang="ko-KR" sz="2400" dirty="0">
                <a:cs typeface="Courier New" panose="02070309020205020404" pitchFamily="49" charset="0"/>
              </a:rPr>
              <a:t>The file system contains 80 </a:t>
            </a:r>
            <a:r>
              <a:rPr lang="en-US" altLang="ko-KR" sz="2400" dirty="0" err="1">
                <a:cs typeface="Courier New" panose="02070309020205020404" pitchFamily="49" charset="0"/>
              </a:rPr>
              <a:t>inodes</a:t>
            </a:r>
            <a:r>
              <a:rPr lang="en-US" altLang="ko-KR" sz="2400" dirty="0">
                <a:cs typeface="Courier New" panose="02070309020205020404" pitchFamily="49" charset="0"/>
              </a:rPr>
              <a:t>. (maximum number of files)</a:t>
            </a:r>
            <a:endParaRPr lang="en-US" altLang="ko-KR" sz="2400" i="1" dirty="0">
              <a:cs typeface="Courier New" panose="02070309020205020404" pitchFamily="49" charset="0"/>
            </a:endParaRPr>
          </a:p>
          <a:p>
            <a:pPr>
              <a:defRPr/>
            </a:pPr>
            <a:endParaRPr lang="en-US" altLang="ko-KR" sz="2400" i="1" dirty="0">
              <a:cs typeface="Courier New" panose="02070309020205020404" pitchFamily="49" charset="0"/>
            </a:endParaRPr>
          </a:p>
          <a:p>
            <a:pPr>
              <a:defRPr/>
            </a:pPr>
            <a:endParaRPr lang="en-US" altLang="ko-KR" sz="2400" dirty="0">
              <a:cs typeface="Courier New" panose="02070309020205020404" pitchFamily="49" charset="0"/>
            </a:endParaRPr>
          </a:p>
          <a:p>
            <a:pPr>
              <a:defRPr/>
            </a:pPr>
            <a:endParaRPr lang="en-IN" altLang="en-US" sz="2400" dirty="0"/>
          </a:p>
        </p:txBody>
      </p:sp>
      <p:sp>
        <p:nvSpPr>
          <p:cNvPr id="18437" name="Slide Number Placeholder 4">
            <a:extLst>
              <a:ext uri="{FF2B5EF4-FFF2-40B4-BE49-F238E27FC236}">
                <a16:creationId xmlns:a16="http://schemas.microsoft.com/office/drawing/2014/main" id="{535A017C-61BC-F016-CD74-E6929C3C7ABD}"/>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56</a:t>
            </a:fld>
            <a:endParaRPr lang="en-AU" altLang="en-US">
              <a:solidFill>
                <a:srgbClr val="898989"/>
              </a:solidFill>
              <a:latin typeface="Calibri" panose="020F0502020204030204" pitchFamily="34" charset="0"/>
            </a:endParaRPr>
          </a:p>
        </p:txBody>
      </p:sp>
      <p:pic>
        <p:nvPicPr>
          <p:cNvPr id="18438" name="Picture 7">
            <a:extLst>
              <a:ext uri="{FF2B5EF4-FFF2-40B4-BE49-F238E27FC236}">
                <a16:creationId xmlns:a16="http://schemas.microsoft.com/office/drawing/2014/main" id="{7E82E596-E559-DFD1-D238-CB56D08D1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022090"/>
            <a:ext cx="6962775"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4F82DF1-383D-8A18-7AA6-DD5FFDF05336}"/>
              </a:ext>
            </a:extLst>
          </p:cNvPr>
          <p:cNvSpPr>
            <a:spLocks noGrp="1"/>
          </p:cNvSpPr>
          <p:nvPr>
            <p:ph type="title"/>
          </p:nvPr>
        </p:nvSpPr>
        <p:spPr>
          <a:xfrm>
            <a:off x="3656299" y="245719"/>
            <a:ext cx="5589301" cy="1049235"/>
          </a:xfrm>
        </p:spPr>
        <p:txBody>
          <a:bodyPr/>
          <a:lstStyle/>
          <a:p>
            <a:r>
              <a:rPr lang="en-US" altLang="ko-KR" dirty="0">
                <a:solidFill>
                  <a:srgbClr val="FF0000"/>
                </a:solidFill>
              </a:rPr>
              <a:t>allocation structures</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4FAFE38C-6BE7-BE22-1A22-A10E6D64F4C4}"/>
              </a:ext>
            </a:extLst>
          </p:cNvPr>
          <p:cNvSpPr>
            <a:spLocks noGrp="1"/>
          </p:cNvSpPr>
          <p:nvPr>
            <p:ph idx="1"/>
          </p:nvPr>
        </p:nvSpPr>
        <p:spPr>
          <a:xfrm>
            <a:off x="1294362" y="1080906"/>
            <a:ext cx="9603275" cy="3450613"/>
          </a:xfrm>
        </p:spPr>
        <p:txBody>
          <a:bodyPr>
            <a:normAutofit/>
          </a:bodyPr>
          <a:lstStyle/>
          <a:p>
            <a:pPr>
              <a:defRPr/>
            </a:pPr>
            <a:r>
              <a:rPr lang="en-US" altLang="ko-KR" sz="2400" dirty="0"/>
              <a:t>This is to track whether </a:t>
            </a:r>
            <a:r>
              <a:rPr lang="en-US" altLang="ko-KR" sz="2400" dirty="0" err="1"/>
              <a:t>inodes</a:t>
            </a:r>
            <a:r>
              <a:rPr lang="en-US" altLang="ko-KR" sz="2400" dirty="0"/>
              <a:t> or data blocks are free or allocated. </a:t>
            </a:r>
          </a:p>
          <a:p>
            <a:pPr>
              <a:defRPr/>
            </a:pPr>
            <a:r>
              <a:rPr lang="en-US" altLang="ko-KR" sz="2400" dirty="0"/>
              <a:t>Use </a:t>
            </a:r>
            <a:r>
              <a:rPr lang="en-US" altLang="ko-KR" sz="2400" b="1" dirty="0">
                <a:solidFill>
                  <a:schemeClr val="accent6"/>
                </a:solidFill>
              </a:rPr>
              <a:t>bitmap</a:t>
            </a:r>
            <a:r>
              <a:rPr lang="en-US" altLang="ko-KR" sz="2400" dirty="0"/>
              <a:t>, each bit indicates free(0) or in-use(1) </a:t>
            </a:r>
          </a:p>
          <a:p>
            <a:pPr lvl="1">
              <a:defRPr/>
            </a:pPr>
            <a:r>
              <a:rPr lang="en-US" altLang="ko-KR" sz="2400" b="1" dirty="0"/>
              <a:t>data bitmap</a:t>
            </a:r>
            <a:r>
              <a:rPr lang="en-US" altLang="ko-KR" sz="2400" dirty="0"/>
              <a:t>: for data region for data region</a:t>
            </a:r>
          </a:p>
          <a:p>
            <a:pPr lvl="1">
              <a:defRPr/>
            </a:pPr>
            <a:r>
              <a:rPr lang="en-US" altLang="ko-KR" sz="2400" b="1" dirty="0" err="1"/>
              <a:t>inode</a:t>
            </a:r>
            <a:r>
              <a:rPr lang="en-US" altLang="ko-KR" sz="2400" b="1" dirty="0"/>
              <a:t> bitmap</a:t>
            </a:r>
            <a:r>
              <a:rPr lang="en-US" altLang="ko-KR" sz="2400" dirty="0"/>
              <a:t>: for </a:t>
            </a:r>
            <a:r>
              <a:rPr lang="en-US" altLang="ko-KR" sz="2400" dirty="0" err="1"/>
              <a:t>inode</a:t>
            </a:r>
            <a:r>
              <a:rPr lang="en-US" altLang="ko-KR" sz="2400" dirty="0"/>
              <a:t> table</a:t>
            </a:r>
            <a:endParaRPr lang="en-US" altLang="ko-KR" sz="2400" dirty="0">
              <a:cs typeface="Courier New" panose="02070309020205020404" pitchFamily="49" charset="0"/>
            </a:endParaRPr>
          </a:p>
          <a:p>
            <a:pPr>
              <a:defRPr/>
            </a:pPr>
            <a:endParaRPr lang="en-US" sz="2400" dirty="0"/>
          </a:p>
        </p:txBody>
      </p:sp>
      <p:sp>
        <p:nvSpPr>
          <p:cNvPr id="19461" name="Slide Number Placeholder 4">
            <a:extLst>
              <a:ext uri="{FF2B5EF4-FFF2-40B4-BE49-F238E27FC236}">
                <a16:creationId xmlns:a16="http://schemas.microsoft.com/office/drawing/2014/main" id="{B864D309-676D-1E4D-B91E-8E6898E9DDAF}"/>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57</a:t>
            </a:fld>
            <a:endParaRPr lang="en-AU" altLang="en-US">
              <a:solidFill>
                <a:srgbClr val="898989"/>
              </a:solidFill>
              <a:latin typeface="Calibri" panose="020F0502020204030204" pitchFamily="34" charset="0"/>
            </a:endParaRPr>
          </a:p>
        </p:txBody>
      </p:sp>
      <p:pic>
        <p:nvPicPr>
          <p:cNvPr id="19462" name="Picture 5">
            <a:extLst>
              <a:ext uri="{FF2B5EF4-FFF2-40B4-BE49-F238E27FC236}">
                <a16:creationId xmlns:a16="http://schemas.microsoft.com/office/drawing/2014/main" id="{F4F33D94-4B73-82A4-4116-411FAB877E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9565" y="3354070"/>
            <a:ext cx="87630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93A1947-4377-5BEB-68AD-C7DC6A97BBED}"/>
              </a:ext>
            </a:extLst>
          </p:cNvPr>
          <p:cNvSpPr>
            <a:spLocks noGrp="1"/>
          </p:cNvSpPr>
          <p:nvPr>
            <p:ph type="title"/>
          </p:nvPr>
        </p:nvSpPr>
        <p:spPr>
          <a:xfrm>
            <a:off x="4616805" y="319350"/>
            <a:ext cx="3272821" cy="806377"/>
          </a:xfrm>
        </p:spPr>
        <p:txBody>
          <a:bodyPr/>
          <a:lstStyle/>
          <a:p>
            <a:r>
              <a:rPr lang="en-US" altLang="ko-KR" dirty="0">
                <a:solidFill>
                  <a:srgbClr val="FF0000"/>
                </a:solidFill>
              </a:rPr>
              <a:t>Superblock</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2EF31113-080A-3004-29CC-C0A5DD78C67A}"/>
              </a:ext>
            </a:extLst>
          </p:cNvPr>
          <p:cNvSpPr>
            <a:spLocks noGrp="1"/>
          </p:cNvSpPr>
          <p:nvPr>
            <p:ph idx="1"/>
          </p:nvPr>
        </p:nvSpPr>
        <p:spPr>
          <a:xfrm>
            <a:off x="1294362" y="1341435"/>
            <a:ext cx="9603275" cy="3450613"/>
          </a:xfrm>
        </p:spPr>
        <p:txBody>
          <a:bodyPr>
            <a:noAutofit/>
          </a:bodyPr>
          <a:lstStyle/>
          <a:p>
            <a:pPr>
              <a:defRPr/>
            </a:pPr>
            <a:r>
              <a:rPr lang="en-US" altLang="ko-KR" dirty="0"/>
              <a:t>Super block contains this </a:t>
            </a:r>
            <a:r>
              <a:rPr lang="en-US" altLang="ko-KR" b="1" dirty="0">
                <a:solidFill>
                  <a:schemeClr val="accent6"/>
                </a:solidFill>
              </a:rPr>
              <a:t>information</a:t>
            </a:r>
            <a:r>
              <a:rPr lang="en-US" altLang="ko-KR" b="1" dirty="0"/>
              <a:t> </a:t>
            </a:r>
            <a:r>
              <a:rPr lang="en-US" altLang="ko-KR" dirty="0"/>
              <a:t>for </a:t>
            </a:r>
            <a:r>
              <a:rPr lang="en-US" altLang="ko-KR" b="1" dirty="0">
                <a:solidFill>
                  <a:schemeClr val="accent6"/>
                </a:solidFill>
              </a:rPr>
              <a:t>particular file system</a:t>
            </a:r>
          </a:p>
          <a:p>
            <a:pPr lvl="1">
              <a:defRPr/>
            </a:pPr>
            <a:r>
              <a:rPr lang="en-US" altLang="ko-KR" sz="2000" dirty="0"/>
              <a:t>Ex) The number of </a:t>
            </a:r>
            <a:r>
              <a:rPr lang="en-US" altLang="ko-KR" sz="2000" dirty="0" err="1"/>
              <a:t>inodes</a:t>
            </a:r>
            <a:r>
              <a:rPr lang="en-US" altLang="ko-KR" sz="2000" dirty="0"/>
              <a:t>, begin location of </a:t>
            </a:r>
            <a:r>
              <a:rPr lang="en-US" altLang="ko-KR" sz="2000" dirty="0" err="1"/>
              <a:t>inode</a:t>
            </a:r>
            <a:r>
              <a:rPr lang="en-US" altLang="ko-KR" sz="2000" dirty="0"/>
              <a:t> table. </a:t>
            </a:r>
            <a:r>
              <a:rPr lang="en-US" altLang="ko-KR" sz="2000" dirty="0" err="1"/>
              <a:t>etc</a:t>
            </a:r>
            <a:endParaRPr lang="en-US" altLang="ko-KR" sz="2000" dirty="0"/>
          </a:p>
          <a:p>
            <a:pPr lvl="1">
              <a:defRPr/>
            </a:pPr>
            <a:endParaRPr lang="en-US" altLang="ko-KR" sz="2000" dirty="0">
              <a:cs typeface="Courier New" panose="02070309020205020404" pitchFamily="49" charset="0"/>
            </a:endParaRPr>
          </a:p>
          <a:p>
            <a:pPr lvl="1">
              <a:defRPr/>
            </a:pPr>
            <a:endParaRPr lang="en-US" altLang="ko-KR" sz="2000" dirty="0">
              <a:cs typeface="Courier New" panose="02070309020205020404" pitchFamily="49" charset="0"/>
            </a:endParaRPr>
          </a:p>
          <a:p>
            <a:pPr lvl="1">
              <a:defRPr/>
            </a:pPr>
            <a:endParaRPr lang="en-US" altLang="ko-KR" sz="2000" dirty="0">
              <a:cs typeface="Courier New" panose="02070309020205020404" pitchFamily="49" charset="0"/>
            </a:endParaRPr>
          </a:p>
          <a:p>
            <a:pPr lvl="1">
              <a:defRPr/>
            </a:pPr>
            <a:endParaRPr lang="en-US" altLang="ko-KR" sz="2000" dirty="0">
              <a:cs typeface="Courier New" panose="02070309020205020404" pitchFamily="49" charset="0"/>
            </a:endParaRPr>
          </a:p>
          <a:p>
            <a:pPr lvl="1">
              <a:defRPr/>
            </a:pPr>
            <a:endParaRPr lang="en-US" altLang="ko-KR" sz="2000" dirty="0">
              <a:cs typeface="Courier New" panose="02070309020205020404" pitchFamily="49" charset="0"/>
            </a:endParaRPr>
          </a:p>
          <a:p>
            <a:pPr lvl="1">
              <a:defRPr/>
            </a:pPr>
            <a:endParaRPr lang="en-US" altLang="ko-KR" sz="2000" dirty="0">
              <a:cs typeface="Courier New" panose="02070309020205020404" pitchFamily="49" charset="0"/>
            </a:endParaRPr>
          </a:p>
          <a:p>
            <a:pPr lvl="1">
              <a:defRPr/>
            </a:pPr>
            <a:r>
              <a:rPr lang="en-US" altLang="ko-KR" sz="2000" dirty="0">
                <a:cs typeface="Courier New" panose="02070309020205020404" pitchFamily="49" charset="0"/>
              </a:rPr>
              <a:t>Thus, when mounting a file system, OS will read the superblock first, to initialize various information.</a:t>
            </a:r>
          </a:p>
          <a:p>
            <a:pPr>
              <a:defRPr/>
            </a:pPr>
            <a:endParaRPr lang="en-US" dirty="0"/>
          </a:p>
        </p:txBody>
      </p:sp>
      <p:sp>
        <p:nvSpPr>
          <p:cNvPr id="20485" name="Slide Number Placeholder 4">
            <a:extLst>
              <a:ext uri="{FF2B5EF4-FFF2-40B4-BE49-F238E27FC236}">
                <a16:creationId xmlns:a16="http://schemas.microsoft.com/office/drawing/2014/main" id="{8235E48F-6E88-D3F4-7813-17FB930C905A}"/>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58</a:t>
            </a:fld>
            <a:endParaRPr lang="en-AU" altLang="en-US">
              <a:solidFill>
                <a:srgbClr val="898989"/>
              </a:solidFill>
              <a:latin typeface="Calibri" panose="020F0502020204030204" pitchFamily="34" charset="0"/>
            </a:endParaRPr>
          </a:p>
        </p:txBody>
      </p:sp>
      <p:pic>
        <p:nvPicPr>
          <p:cNvPr id="20486" name="Picture 5">
            <a:extLst>
              <a:ext uri="{FF2B5EF4-FFF2-40B4-BE49-F238E27FC236}">
                <a16:creationId xmlns:a16="http://schemas.microsoft.com/office/drawing/2014/main" id="{AA3ACBFC-CCF9-04E3-094C-2DE229BC1E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1138" y="2575580"/>
            <a:ext cx="725963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0248AAE-0BDD-7668-21DB-3B4B55127E16}"/>
              </a:ext>
            </a:extLst>
          </p:cNvPr>
          <p:cNvSpPr>
            <a:spLocks noGrp="1"/>
          </p:cNvSpPr>
          <p:nvPr>
            <p:ph type="title"/>
          </p:nvPr>
        </p:nvSpPr>
        <p:spPr>
          <a:xfrm>
            <a:off x="2904459" y="448919"/>
            <a:ext cx="6310661" cy="506121"/>
          </a:xfrm>
        </p:spPr>
        <p:txBody>
          <a:bodyPr>
            <a:normAutofit fontScale="90000"/>
          </a:bodyPr>
          <a:lstStyle/>
          <a:p>
            <a:r>
              <a:rPr lang="en-US" altLang="ko-KR" dirty="0">
                <a:solidFill>
                  <a:srgbClr val="FF0000"/>
                </a:solidFill>
              </a:rPr>
              <a:t>File Organization: The </a:t>
            </a:r>
            <a:r>
              <a:rPr lang="en-US" altLang="ko-KR" dirty="0" err="1">
                <a:solidFill>
                  <a:srgbClr val="FF0000"/>
                </a:solidFill>
              </a:rPr>
              <a:t>inode</a:t>
            </a:r>
            <a:endParaRPr lang="en-US" altLang="en-US" dirty="0">
              <a:solidFill>
                <a:srgbClr val="FF0000"/>
              </a:solidFill>
            </a:endParaRPr>
          </a:p>
        </p:txBody>
      </p:sp>
      <p:sp>
        <p:nvSpPr>
          <p:cNvPr id="21507" name="Content Placeholder 2">
            <a:extLst>
              <a:ext uri="{FF2B5EF4-FFF2-40B4-BE49-F238E27FC236}">
                <a16:creationId xmlns:a16="http://schemas.microsoft.com/office/drawing/2014/main" id="{A3745E61-B379-ACB8-6D08-47A92F55B604}"/>
              </a:ext>
            </a:extLst>
          </p:cNvPr>
          <p:cNvSpPr>
            <a:spLocks noGrp="1"/>
          </p:cNvSpPr>
          <p:nvPr>
            <p:ph idx="1"/>
          </p:nvPr>
        </p:nvSpPr>
        <p:spPr>
          <a:xfrm>
            <a:off x="1410939" y="1365492"/>
            <a:ext cx="9603275" cy="3450613"/>
          </a:xfrm>
        </p:spPr>
        <p:txBody>
          <a:bodyPr>
            <a:normAutofit/>
          </a:bodyPr>
          <a:lstStyle/>
          <a:p>
            <a:r>
              <a:rPr lang="en-US" altLang="ko-KR" dirty="0"/>
              <a:t>Each </a:t>
            </a:r>
            <a:r>
              <a:rPr lang="en-US" altLang="ko-KR" dirty="0" err="1"/>
              <a:t>inode</a:t>
            </a:r>
            <a:r>
              <a:rPr lang="en-US" altLang="ko-KR" dirty="0"/>
              <a:t> is referred to by </a:t>
            </a:r>
            <a:r>
              <a:rPr lang="en-US" altLang="ko-KR" dirty="0" err="1"/>
              <a:t>inode</a:t>
            </a:r>
            <a:r>
              <a:rPr lang="en-US" altLang="ko-KR" dirty="0"/>
              <a:t> number.</a:t>
            </a:r>
          </a:p>
          <a:p>
            <a:pPr lvl="1"/>
            <a:r>
              <a:rPr lang="en-US" altLang="ko-KR" sz="2000" dirty="0"/>
              <a:t>by </a:t>
            </a:r>
            <a:r>
              <a:rPr lang="en-US" altLang="ko-KR" sz="2000" dirty="0" err="1"/>
              <a:t>inode</a:t>
            </a:r>
            <a:r>
              <a:rPr lang="en-US" altLang="ko-KR" sz="2000" dirty="0"/>
              <a:t> number, File system calculate where the </a:t>
            </a:r>
            <a:r>
              <a:rPr lang="en-US" altLang="ko-KR" sz="2000" dirty="0" err="1"/>
              <a:t>inode</a:t>
            </a:r>
            <a:r>
              <a:rPr lang="en-US" altLang="ko-KR" sz="2000" dirty="0"/>
              <a:t> is on the disk.</a:t>
            </a:r>
          </a:p>
          <a:p>
            <a:pPr lvl="1"/>
            <a:r>
              <a:rPr lang="en-US" altLang="ko-KR" sz="2000" dirty="0">
                <a:cs typeface="Courier New" panose="02070309020205020404" pitchFamily="49" charset="0"/>
              </a:rPr>
              <a:t>Ex) </a:t>
            </a:r>
            <a:r>
              <a:rPr lang="en-US" altLang="ko-KR" sz="2000" dirty="0" err="1">
                <a:cs typeface="Courier New" panose="02070309020205020404" pitchFamily="49" charset="0"/>
              </a:rPr>
              <a:t>inode</a:t>
            </a:r>
            <a:r>
              <a:rPr lang="en-US" altLang="ko-KR" sz="2000" dirty="0">
                <a:cs typeface="Courier New" panose="02070309020205020404" pitchFamily="49" charset="0"/>
              </a:rPr>
              <a:t> number: 32</a:t>
            </a:r>
          </a:p>
          <a:p>
            <a:pPr lvl="2"/>
            <a:r>
              <a:rPr lang="en-US" altLang="ko-KR" sz="2000" dirty="0">
                <a:cs typeface="Courier New" panose="02070309020205020404" pitchFamily="49" charset="0"/>
              </a:rPr>
              <a:t>Calculate the offset into the </a:t>
            </a:r>
            <a:r>
              <a:rPr lang="en-US" altLang="ko-KR" sz="2000" dirty="0" err="1">
                <a:cs typeface="Courier New" panose="02070309020205020404" pitchFamily="49" charset="0"/>
              </a:rPr>
              <a:t>inode</a:t>
            </a:r>
            <a:r>
              <a:rPr lang="en-US" altLang="ko-KR" sz="2000" dirty="0">
                <a:cs typeface="Courier New" panose="02070309020205020404" pitchFamily="49" charset="0"/>
              </a:rPr>
              <a:t> region (32 x </a:t>
            </a:r>
            <a:r>
              <a:rPr lang="en-US" altLang="ko-KR" sz="2000" dirty="0" err="1">
                <a:cs typeface="Courier New" panose="02070309020205020404" pitchFamily="49" charset="0"/>
              </a:rPr>
              <a:t>sizeof</a:t>
            </a:r>
            <a:r>
              <a:rPr lang="en-US" altLang="ko-KR" sz="2000" dirty="0">
                <a:cs typeface="Courier New" panose="02070309020205020404" pitchFamily="49" charset="0"/>
              </a:rPr>
              <a:t>(</a:t>
            </a:r>
            <a:r>
              <a:rPr lang="en-US" altLang="ko-KR" sz="2000" dirty="0" err="1">
                <a:cs typeface="Courier New" panose="02070309020205020404" pitchFamily="49" charset="0"/>
              </a:rPr>
              <a:t>inode</a:t>
            </a:r>
            <a:r>
              <a:rPr lang="en-US" altLang="ko-KR" sz="2000" dirty="0">
                <a:cs typeface="Courier New" panose="02070309020205020404" pitchFamily="49" charset="0"/>
              </a:rPr>
              <a:t>) (256 bytes) = 8192</a:t>
            </a:r>
          </a:p>
          <a:p>
            <a:pPr lvl="2"/>
            <a:r>
              <a:rPr lang="en-US" altLang="ko-KR" sz="2000" dirty="0">
                <a:cs typeface="Courier New" panose="02070309020205020404" pitchFamily="49" charset="0"/>
              </a:rPr>
              <a:t>Add start address of the </a:t>
            </a:r>
            <a:r>
              <a:rPr lang="en-US" altLang="ko-KR" sz="2000" dirty="0" err="1">
                <a:cs typeface="Courier New" panose="02070309020205020404" pitchFamily="49" charset="0"/>
              </a:rPr>
              <a:t>inode</a:t>
            </a:r>
            <a:r>
              <a:rPr lang="en-US" altLang="ko-KR" sz="2000" dirty="0">
                <a:cs typeface="Courier New" panose="02070309020205020404" pitchFamily="49" charset="0"/>
              </a:rPr>
              <a:t> table(12 KB) + </a:t>
            </a:r>
            <a:r>
              <a:rPr lang="en-US" altLang="ko-KR" sz="2000" dirty="0" err="1">
                <a:cs typeface="Courier New" panose="02070309020205020404" pitchFamily="49" charset="0"/>
              </a:rPr>
              <a:t>inode</a:t>
            </a:r>
            <a:r>
              <a:rPr lang="en-US" altLang="ko-KR" sz="2000" dirty="0">
                <a:cs typeface="Courier New" panose="02070309020205020404" pitchFamily="49" charset="0"/>
              </a:rPr>
              <a:t> region(8 KB) = 20 KB</a:t>
            </a:r>
          </a:p>
          <a:p>
            <a:pPr lvl="1"/>
            <a:endParaRPr lang="en-US" altLang="ko-KR" sz="2000" dirty="0">
              <a:cs typeface="Courier New" panose="02070309020205020404" pitchFamily="49" charset="0"/>
            </a:endParaRPr>
          </a:p>
          <a:p>
            <a:pPr lvl="1"/>
            <a:endParaRPr lang="en-US" altLang="ko-KR" sz="2000" dirty="0">
              <a:cs typeface="Courier New" panose="02070309020205020404" pitchFamily="49" charset="0"/>
            </a:endParaRPr>
          </a:p>
          <a:p>
            <a:pPr lvl="1"/>
            <a:endParaRPr lang="en-US" altLang="ko-KR" sz="2000" dirty="0">
              <a:cs typeface="Courier New" panose="02070309020205020404" pitchFamily="49" charset="0"/>
            </a:endParaRPr>
          </a:p>
          <a:p>
            <a:pPr lvl="1"/>
            <a:endParaRPr lang="en-US" altLang="ko-KR" sz="2000" dirty="0">
              <a:cs typeface="Courier New" panose="02070309020205020404" pitchFamily="49" charset="0"/>
            </a:endParaRPr>
          </a:p>
          <a:p>
            <a:endParaRPr lang="en-US" altLang="en-US" dirty="0"/>
          </a:p>
        </p:txBody>
      </p:sp>
      <p:sp>
        <p:nvSpPr>
          <p:cNvPr id="21509" name="Slide Number Placeholder 4">
            <a:extLst>
              <a:ext uri="{FF2B5EF4-FFF2-40B4-BE49-F238E27FC236}">
                <a16:creationId xmlns:a16="http://schemas.microsoft.com/office/drawing/2014/main" id="{4F05A982-76D1-3EF8-B788-D06E94E76101}"/>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59</a:t>
            </a:fld>
            <a:endParaRPr lang="en-AU" altLang="en-US">
              <a:solidFill>
                <a:srgbClr val="898989"/>
              </a:solidFill>
              <a:latin typeface="Calibri" panose="020F0502020204030204" pitchFamily="34" charset="0"/>
            </a:endParaRPr>
          </a:p>
        </p:txBody>
      </p:sp>
      <p:pic>
        <p:nvPicPr>
          <p:cNvPr id="21510" name="Picture 5">
            <a:extLst>
              <a:ext uri="{FF2B5EF4-FFF2-40B4-BE49-F238E27FC236}">
                <a16:creationId xmlns:a16="http://schemas.microsoft.com/office/drawing/2014/main" id="{F548B7B2-3057-5FCA-F9E1-3BCD4D0961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1208" y="3736605"/>
            <a:ext cx="867886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a:extLst>
              <a:ext uri="{FF2B5EF4-FFF2-40B4-BE49-F238E27FC236}">
                <a16:creationId xmlns:a16="http://schemas.microsoft.com/office/drawing/2014/main" id="{AF8CEB1F-210E-E114-AB1E-3B66E8553DF2}"/>
              </a:ext>
            </a:extLst>
          </p:cNvPr>
          <p:cNvPicPr>
            <a:picLocks noChangeAspect="1" noChangeArrowheads="1"/>
          </p:cNvPicPr>
          <p:nvPr/>
        </p:nvPicPr>
        <p:blipFill>
          <a:blip r:embed="rId2"/>
          <a:srcRect/>
          <a:stretch>
            <a:fillRect/>
          </a:stretch>
        </p:blipFill>
        <p:spPr bwMode="auto">
          <a:xfrm>
            <a:off x="1958922" y="243840"/>
            <a:ext cx="8031296" cy="587529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F781DBD-98D9-1D3F-030F-9EF458E415C7}"/>
              </a:ext>
            </a:extLst>
          </p:cNvPr>
          <p:cNvSpPr>
            <a:spLocks noGrp="1"/>
          </p:cNvSpPr>
          <p:nvPr>
            <p:ph type="title"/>
          </p:nvPr>
        </p:nvSpPr>
        <p:spPr>
          <a:xfrm>
            <a:off x="2884139" y="342421"/>
            <a:ext cx="7946421" cy="673580"/>
          </a:xfrm>
        </p:spPr>
        <p:txBody>
          <a:bodyPr/>
          <a:lstStyle/>
          <a:p>
            <a:r>
              <a:rPr lang="en-US" altLang="ko-KR" dirty="0">
                <a:solidFill>
                  <a:srgbClr val="FF0000"/>
                </a:solidFill>
              </a:rPr>
              <a:t>File Organization: The </a:t>
            </a:r>
            <a:r>
              <a:rPr lang="en-US" altLang="ko-KR" dirty="0" err="1">
                <a:solidFill>
                  <a:srgbClr val="FF0000"/>
                </a:solidFill>
              </a:rPr>
              <a:t>inode</a:t>
            </a:r>
            <a:r>
              <a:rPr lang="en-US" altLang="ko-KR" dirty="0">
                <a:solidFill>
                  <a:srgbClr val="FF0000"/>
                </a:solidFill>
              </a:rPr>
              <a:t> (Cont.)</a:t>
            </a:r>
            <a:endParaRPr lang="en-US" altLang="en-US" dirty="0">
              <a:solidFill>
                <a:srgbClr val="FF0000"/>
              </a:solidFill>
            </a:endParaRPr>
          </a:p>
        </p:txBody>
      </p:sp>
      <p:sp>
        <p:nvSpPr>
          <p:cNvPr id="22531" name="Content Placeholder 2">
            <a:extLst>
              <a:ext uri="{FF2B5EF4-FFF2-40B4-BE49-F238E27FC236}">
                <a16:creationId xmlns:a16="http://schemas.microsoft.com/office/drawing/2014/main" id="{A36FA143-D250-9A30-8DFE-BA524377A83A}"/>
              </a:ext>
            </a:extLst>
          </p:cNvPr>
          <p:cNvSpPr>
            <a:spLocks noGrp="1"/>
          </p:cNvSpPr>
          <p:nvPr>
            <p:ph idx="1"/>
          </p:nvPr>
        </p:nvSpPr>
        <p:spPr>
          <a:xfrm>
            <a:off x="1294362" y="1131812"/>
            <a:ext cx="9603275" cy="3450613"/>
          </a:xfrm>
        </p:spPr>
        <p:txBody>
          <a:bodyPr>
            <a:normAutofit/>
          </a:bodyPr>
          <a:lstStyle/>
          <a:p>
            <a:r>
              <a:rPr lang="en-US" altLang="ko-KR" dirty="0"/>
              <a:t>Disk are not byte addressable, sector addressable.</a:t>
            </a:r>
          </a:p>
          <a:p>
            <a:r>
              <a:rPr lang="en-US" altLang="ko-KR" dirty="0"/>
              <a:t>Disk consist of a large number of addressable sectors, (512 bytes)</a:t>
            </a:r>
          </a:p>
          <a:p>
            <a:pPr lvl="1"/>
            <a:r>
              <a:rPr lang="en-US" altLang="ko-KR" sz="2000" dirty="0">
                <a:cs typeface="Courier New" panose="02070309020205020404" pitchFamily="49" charset="0"/>
              </a:rPr>
              <a:t>Ex) Fetch the block of </a:t>
            </a:r>
            <a:r>
              <a:rPr lang="en-US" altLang="ko-KR" sz="2000" dirty="0" err="1">
                <a:cs typeface="Courier New" panose="02070309020205020404" pitchFamily="49" charset="0"/>
              </a:rPr>
              <a:t>inode</a:t>
            </a:r>
            <a:r>
              <a:rPr lang="en-US" altLang="ko-KR" sz="2000" dirty="0">
                <a:cs typeface="Courier New" panose="02070309020205020404" pitchFamily="49" charset="0"/>
              </a:rPr>
              <a:t> (</a:t>
            </a:r>
            <a:r>
              <a:rPr lang="en-US" altLang="ko-KR" sz="2000" dirty="0" err="1">
                <a:cs typeface="Courier New" panose="02070309020205020404" pitchFamily="49" charset="0"/>
              </a:rPr>
              <a:t>inode</a:t>
            </a:r>
            <a:r>
              <a:rPr lang="en-US" altLang="ko-KR" sz="2000" dirty="0">
                <a:cs typeface="Courier New" panose="02070309020205020404" pitchFamily="49" charset="0"/>
              </a:rPr>
              <a:t> number: 32)</a:t>
            </a:r>
          </a:p>
          <a:p>
            <a:pPr lvl="2"/>
            <a:r>
              <a:rPr lang="en-US" altLang="ko-KR" sz="2000" dirty="0">
                <a:cs typeface="Courier New" panose="02070309020205020404" pitchFamily="49" charset="0"/>
              </a:rPr>
              <a:t>Sector address </a:t>
            </a:r>
            <a:r>
              <a:rPr lang="en-US" altLang="ko-KR" sz="2000" dirty="0" err="1">
                <a:cs typeface="Courier New" panose="02070309020205020404" pitchFamily="49" charset="0"/>
              </a:rPr>
              <a:t>iaddr</a:t>
            </a:r>
            <a:r>
              <a:rPr lang="en-US" altLang="ko-KR" sz="2000" dirty="0">
                <a:cs typeface="Courier New" panose="02070309020205020404" pitchFamily="49" charset="0"/>
              </a:rPr>
              <a:t> of the </a:t>
            </a:r>
            <a:r>
              <a:rPr lang="en-US" altLang="ko-KR" sz="2000" dirty="0" err="1">
                <a:cs typeface="Courier New" panose="02070309020205020404" pitchFamily="49" charset="0"/>
              </a:rPr>
              <a:t>inode</a:t>
            </a:r>
            <a:r>
              <a:rPr lang="en-US" altLang="ko-KR" sz="2000" dirty="0">
                <a:cs typeface="Courier New" panose="02070309020205020404" pitchFamily="49" charset="0"/>
              </a:rPr>
              <a:t> block: </a:t>
            </a:r>
          </a:p>
          <a:p>
            <a:pPr lvl="2"/>
            <a:r>
              <a:rPr lang="en-US" altLang="ko-KR" sz="2000" dirty="0">
                <a:cs typeface="Courier New" panose="02070309020205020404" pitchFamily="49" charset="0"/>
              </a:rPr>
              <a:t>blk : (</a:t>
            </a:r>
            <a:r>
              <a:rPr lang="en-US" altLang="ko-KR" sz="2000" dirty="0" err="1">
                <a:cs typeface="Courier New" panose="02070309020205020404" pitchFamily="49" charset="0"/>
              </a:rPr>
              <a:t>inumber</a:t>
            </a:r>
            <a:r>
              <a:rPr lang="en-US" altLang="ko-KR" sz="2000" dirty="0">
                <a:cs typeface="Courier New" panose="02070309020205020404" pitchFamily="49" charset="0"/>
              </a:rPr>
              <a:t> * </a:t>
            </a:r>
            <a:r>
              <a:rPr lang="en-US" altLang="ko-KR" sz="2000" dirty="0" err="1">
                <a:cs typeface="Courier New" panose="02070309020205020404" pitchFamily="49" charset="0"/>
              </a:rPr>
              <a:t>sizeof</a:t>
            </a:r>
            <a:r>
              <a:rPr lang="en-US" altLang="ko-KR" sz="2000" dirty="0">
                <a:cs typeface="Courier New" panose="02070309020205020404" pitchFamily="49" charset="0"/>
              </a:rPr>
              <a:t>(</a:t>
            </a:r>
            <a:r>
              <a:rPr lang="en-US" altLang="ko-KR" sz="2000" dirty="0" err="1">
                <a:cs typeface="Courier New" panose="02070309020205020404" pitchFamily="49" charset="0"/>
              </a:rPr>
              <a:t>inode</a:t>
            </a:r>
            <a:r>
              <a:rPr lang="en-US" altLang="ko-KR" sz="2000" dirty="0">
                <a:cs typeface="Courier New" panose="02070309020205020404" pitchFamily="49" charset="0"/>
              </a:rPr>
              <a:t>)) / </a:t>
            </a:r>
            <a:r>
              <a:rPr lang="en-US" altLang="ko-KR" sz="2000" dirty="0" err="1">
                <a:cs typeface="Courier New" panose="02070309020205020404" pitchFamily="49" charset="0"/>
              </a:rPr>
              <a:t>blocksize</a:t>
            </a:r>
            <a:endParaRPr lang="en-US" altLang="ko-KR" sz="2000" dirty="0">
              <a:cs typeface="Courier New" panose="02070309020205020404" pitchFamily="49" charset="0"/>
            </a:endParaRPr>
          </a:p>
          <a:p>
            <a:pPr lvl="2"/>
            <a:r>
              <a:rPr lang="en-US" altLang="ko-KR" sz="2000" dirty="0">
                <a:cs typeface="Courier New" panose="02070309020205020404" pitchFamily="49" charset="0"/>
              </a:rPr>
              <a:t>sector : (blk * </a:t>
            </a:r>
            <a:r>
              <a:rPr lang="en-US" altLang="ko-KR" sz="2000" dirty="0" err="1">
                <a:cs typeface="Courier New" panose="02070309020205020404" pitchFamily="49" charset="0"/>
              </a:rPr>
              <a:t>blocksize</a:t>
            </a:r>
            <a:r>
              <a:rPr lang="en-US" altLang="ko-KR" sz="2000" dirty="0">
                <a:cs typeface="Courier New" panose="02070309020205020404" pitchFamily="49" charset="0"/>
              </a:rPr>
              <a:t>) + </a:t>
            </a:r>
            <a:r>
              <a:rPr lang="en-US" altLang="ko-KR" sz="2000" dirty="0" err="1">
                <a:cs typeface="Courier New" panose="02070309020205020404" pitchFamily="49" charset="0"/>
              </a:rPr>
              <a:t>inodeStratAddr</a:t>
            </a:r>
            <a:r>
              <a:rPr lang="en-US" altLang="ko-KR" sz="2000" dirty="0">
                <a:cs typeface="Courier New" panose="02070309020205020404" pitchFamily="49" charset="0"/>
              </a:rPr>
              <a:t> ) /</a:t>
            </a:r>
            <a:r>
              <a:rPr lang="en-US" altLang="ko-KR" sz="2000" dirty="0" err="1">
                <a:cs typeface="Courier New" panose="02070309020205020404" pitchFamily="49" charset="0"/>
              </a:rPr>
              <a:t>sectorsize</a:t>
            </a:r>
            <a:endParaRPr lang="en-US" altLang="ko-KR" sz="2000" dirty="0">
              <a:cs typeface="Courier New" panose="02070309020205020404" pitchFamily="49" charset="0"/>
            </a:endParaRPr>
          </a:p>
          <a:p>
            <a:endParaRPr lang="en-US" altLang="en-US" dirty="0"/>
          </a:p>
        </p:txBody>
      </p:sp>
      <p:sp>
        <p:nvSpPr>
          <p:cNvPr id="22533" name="Slide Number Placeholder 4">
            <a:extLst>
              <a:ext uri="{FF2B5EF4-FFF2-40B4-BE49-F238E27FC236}">
                <a16:creationId xmlns:a16="http://schemas.microsoft.com/office/drawing/2014/main" id="{F35A8963-189B-3C71-F98F-24788932E41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60</a:t>
            </a:fld>
            <a:endParaRPr lang="en-AU" altLang="en-US">
              <a:solidFill>
                <a:srgbClr val="898989"/>
              </a:solidFill>
              <a:latin typeface="Calibri" panose="020F0502020204030204" pitchFamily="34" charset="0"/>
            </a:endParaRPr>
          </a:p>
        </p:txBody>
      </p:sp>
      <p:pic>
        <p:nvPicPr>
          <p:cNvPr id="22534" name="Picture 5">
            <a:extLst>
              <a:ext uri="{FF2B5EF4-FFF2-40B4-BE49-F238E27FC236}">
                <a16:creationId xmlns:a16="http://schemas.microsoft.com/office/drawing/2014/main" id="{316998EE-EE2C-C2BC-A41D-EBA773CCAC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4139" y="3940175"/>
            <a:ext cx="923925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330F5F1-27EF-3C9E-5381-298AF8238DBA}"/>
              </a:ext>
            </a:extLst>
          </p:cNvPr>
          <p:cNvSpPr>
            <a:spLocks noGrp="1"/>
          </p:cNvSpPr>
          <p:nvPr>
            <p:ph type="title"/>
          </p:nvPr>
        </p:nvSpPr>
        <p:spPr>
          <a:xfrm>
            <a:off x="2588725" y="342420"/>
            <a:ext cx="9603275" cy="1049235"/>
          </a:xfrm>
        </p:spPr>
        <p:txBody>
          <a:bodyPr/>
          <a:lstStyle/>
          <a:p>
            <a:r>
              <a:rPr lang="en-US" altLang="ko-KR" dirty="0">
                <a:solidFill>
                  <a:srgbClr val="FF0000"/>
                </a:solidFill>
              </a:rPr>
              <a:t>File Organization: The </a:t>
            </a:r>
            <a:r>
              <a:rPr lang="en-US" altLang="ko-KR" dirty="0" err="1">
                <a:solidFill>
                  <a:srgbClr val="FF0000"/>
                </a:solidFill>
              </a:rPr>
              <a:t>inode</a:t>
            </a:r>
            <a:r>
              <a:rPr lang="en-US" altLang="ko-KR" dirty="0">
                <a:solidFill>
                  <a:srgbClr val="FF0000"/>
                </a:solidFill>
              </a:rPr>
              <a:t> (Cont.)</a:t>
            </a:r>
            <a:endParaRPr lang="en-US" altLang="en-US" dirty="0">
              <a:solidFill>
                <a:srgbClr val="FF0000"/>
              </a:solidFill>
            </a:endParaRPr>
          </a:p>
        </p:txBody>
      </p:sp>
      <p:sp>
        <p:nvSpPr>
          <p:cNvPr id="23555" name="Content Placeholder 2">
            <a:extLst>
              <a:ext uri="{FF2B5EF4-FFF2-40B4-BE49-F238E27FC236}">
                <a16:creationId xmlns:a16="http://schemas.microsoft.com/office/drawing/2014/main" id="{9688CE77-99F0-033A-C646-E3A7457252D1}"/>
              </a:ext>
            </a:extLst>
          </p:cNvPr>
          <p:cNvSpPr>
            <a:spLocks noGrp="1"/>
          </p:cNvSpPr>
          <p:nvPr>
            <p:ph idx="1"/>
          </p:nvPr>
        </p:nvSpPr>
        <p:spPr>
          <a:xfrm>
            <a:off x="1512539" y="1805912"/>
            <a:ext cx="10405141" cy="4074690"/>
          </a:xfrm>
        </p:spPr>
        <p:txBody>
          <a:bodyPr>
            <a:normAutofit/>
          </a:bodyPr>
          <a:lstStyle/>
          <a:p>
            <a:r>
              <a:rPr lang="en-US" altLang="ko-KR" sz="2400" dirty="0" err="1">
                <a:cs typeface="Courier New" panose="02070309020205020404" pitchFamily="49" charset="0"/>
              </a:rPr>
              <a:t>inode</a:t>
            </a:r>
            <a:r>
              <a:rPr lang="en-US" altLang="ko-KR" sz="2400" dirty="0">
                <a:cs typeface="Courier New" panose="02070309020205020404" pitchFamily="49" charset="0"/>
              </a:rPr>
              <a:t> have all of the information about a file </a:t>
            </a:r>
          </a:p>
          <a:p>
            <a:pPr lvl="1"/>
            <a:r>
              <a:rPr lang="en-US" altLang="ko-KR" sz="2400" dirty="0">
                <a:cs typeface="Courier New" panose="02070309020205020404" pitchFamily="49" charset="0"/>
              </a:rPr>
              <a:t>File type (regular file, directory, etc.),</a:t>
            </a:r>
          </a:p>
          <a:p>
            <a:pPr lvl="1"/>
            <a:r>
              <a:rPr lang="en-US" altLang="ko-KR" sz="2400" dirty="0">
                <a:cs typeface="Courier New" panose="02070309020205020404" pitchFamily="49" charset="0"/>
              </a:rPr>
              <a:t>Size, the number of blocks allocated to it.</a:t>
            </a:r>
          </a:p>
          <a:p>
            <a:pPr lvl="1"/>
            <a:r>
              <a:rPr lang="en-US" altLang="ko-KR" sz="2400" dirty="0">
                <a:cs typeface="Courier New" panose="02070309020205020404" pitchFamily="49" charset="0"/>
              </a:rPr>
              <a:t>Protection information(who ones the file, who can access, </a:t>
            </a:r>
            <a:r>
              <a:rPr lang="en-US" altLang="ko-KR" sz="2400" dirty="0" err="1">
                <a:cs typeface="Courier New" panose="02070309020205020404" pitchFamily="49" charset="0"/>
              </a:rPr>
              <a:t>etc</a:t>
            </a:r>
            <a:r>
              <a:rPr lang="en-US" altLang="ko-KR" sz="2400" dirty="0">
                <a:cs typeface="Courier New" panose="02070309020205020404" pitchFamily="49" charset="0"/>
              </a:rPr>
              <a:t>).</a:t>
            </a:r>
          </a:p>
          <a:p>
            <a:pPr lvl="1"/>
            <a:r>
              <a:rPr lang="en-US" altLang="ko-KR" sz="2400" dirty="0">
                <a:cs typeface="Courier New" panose="02070309020205020404" pitchFamily="49" charset="0"/>
              </a:rPr>
              <a:t>Time information.</a:t>
            </a:r>
          </a:p>
          <a:p>
            <a:pPr lvl="1"/>
            <a:r>
              <a:rPr lang="en-US" altLang="ko-KR" sz="2400" dirty="0">
                <a:cs typeface="Courier New" panose="02070309020205020404" pitchFamily="49" charset="0"/>
              </a:rPr>
              <a:t>Etc.</a:t>
            </a:r>
          </a:p>
          <a:p>
            <a:pPr lvl="1"/>
            <a:endParaRPr lang="en-US" altLang="ko-KR" sz="2400" dirty="0">
              <a:cs typeface="Courier New" panose="02070309020205020404" pitchFamily="49" charset="0"/>
            </a:endParaRPr>
          </a:p>
          <a:p>
            <a:endParaRPr lang="en-US" altLang="en-US" sz="2400" dirty="0">
              <a:ea typeface="Malgun Gothic" panose="020B0503020000020004" pitchFamily="34" charset="-127"/>
              <a:cs typeface="Courier New" panose="02070309020205020404" pitchFamily="49" charset="0"/>
            </a:endParaRPr>
          </a:p>
        </p:txBody>
      </p:sp>
      <p:sp>
        <p:nvSpPr>
          <p:cNvPr id="23557" name="Slide Number Placeholder 4">
            <a:extLst>
              <a:ext uri="{FF2B5EF4-FFF2-40B4-BE49-F238E27FC236}">
                <a16:creationId xmlns:a16="http://schemas.microsoft.com/office/drawing/2014/main" id="{A239F39F-7294-F264-E2AE-94CA9DFD1F3D}"/>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61</a:t>
            </a:fld>
            <a:endParaRPr lang="en-AU" altLang="en-US">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4C949D2-373F-248F-FC2B-7DCE00C15A73}"/>
              </a:ext>
            </a:extLst>
          </p:cNvPr>
          <p:cNvSpPr>
            <a:spLocks noGrp="1"/>
          </p:cNvSpPr>
          <p:nvPr>
            <p:ph type="title"/>
          </p:nvPr>
        </p:nvSpPr>
        <p:spPr>
          <a:xfrm>
            <a:off x="2588725" y="286359"/>
            <a:ext cx="9603275" cy="1049235"/>
          </a:xfrm>
        </p:spPr>
        <p:txBody>
          <a:bodyPr/>
          <a:lstStyle/>
          <a:p>
            <a:r>
              <a:rPr lang="en-US" altLang="ko-KR" dirty="0">
                <a:solidFill>
                  <a:srgbClr val="FF0000"/>
                </a:solidFill>
              </a:rPr>
              <a:t>File Organization: The </a:t>
            </a:r>
            <a:r>
              <a:rPr lang="en-US" altLang="ko-KR" dirty="0" err="1">
                <a:solidFill>
                  <a:srgbClr val="FF0000"/>
                </a:solidFill>
              </a:rPr>
              <a:t>inode</a:t>
            </a:r>
            <a:r>
              <a:rPr lang="en-US" altLang="ko-KR" dirty="0">
                <a:solidFill>
                  <a:srgbClr val="FF0000"/>
                </a:solidFill>
              </a:rPr>
              <a:t> (Cont.)</a:t>
            </a:r>
            <a:endParaRPr lang="en-US" altLang="en-US" dirty="0">
              <a:solidFill>
                <a:srgbClr val="FF0000"/>
              </a:solidFill>
            </a:endParaRPr>
          </a:p>
        </p:txBody>
      </p:sp>
      <p:pic>
        <p:nvPicPr>
          <p:cNvPr id="24579" name="Content Placeholder 5">
            <a:extLst>
              <a:ext uri="{FF2B5EF4-FFF2-40B4-BE49-F238E27FC236}">
                <a16:creationId xmlns:a16="http://schemas.microsoft.com/office/drawing/2014/main" id="{42FCEF66-7034-A4CB-4FD5-B09CB487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22438" y="1155700"/>
            <a:ext cx="9981882" cy="5021263"/>
          </a:xfrm>
        </p:spPr>
      </p:pic>
      <p:sp>
        <p:nvSpPr>
          <p:cNvPr id="24581" name="Slide Number Placeholder 4">
            <a:extLst>
              <a:ext uri="{FF2B5EF4-FFF2-40B4-BE49-F238E27FC236}">
                <a16:creationId xmlns:a16="http://schemas.microsoft.com/office/drawing/2014/main" id="{7E9E9DA5-C272-A48E-A2A7-B9FAB78CA1A6}"/>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62</a:t>
            </a:fld>
            <a:endParaRPr lang="en-AU"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D5DA6B3-3C6F-6AD7-F4DC-15A53B4C7930}"/>
              </a:ext>
            </a:extLst>
          </p:cNvPr>
          <p:cNvSpPr>
            <a:spLocks noGrp="1"/>
          </p:cNvSpPr>
          <p:nvPr>
            <p:ph type="title"/>
          </p:nvPr>
        </p:nvSpPr>
        <p:spPr>
          <a:xfrm>
            <a:off x="3595339" y="342420"/>
            <a:ext cx="5162581" cy="783307"/>
          </a:xfrm>
        </p:spPr>
        <p:txBody>
          <a:bodyPr/>
          <a:lstStyle/>
          <a:p>
            <a:r>
              <a:rPr lang="en-US" altLang="ko-KR" dirty="0">
                <a:solidFill>
                  <a:srgbClr val="FF0000"/>
                </a:solidFill>
              </a:rPr>
              <a:t>The Multi-Level Index</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A868049E-3A3F-3020-3441-03164B55027A}"/>
              </a:ext>
            </a:extLst>
          </p:cNvPr>
          <p:cNvSpPr>
            <a:spLocks noGrp="1"/>
          </p:cNvSpPr>
          <p:nvPr>
            <p:ph idx="1"/>
          </p:nvPr>
        </p:nvSpPr>
        <p:spPr>
          <a:xfrm>
            <a:off x="1355322" y="1924292"/>
            <a:ext cx="10470918" cy="4029468"/>
          </a:xfrm>
        </p:spPr>
        <p:txBody>
          <a:bodyPr>
            <a:noAutofit/>
          </a:bodyPr>
          <a:lstStyle/>
          <a:p>
            <a:pPr>
              <a:defRPr/>
            </a:pPr>
            <a:r>
              <a:rPr lang="en-US" altLang="ko-KR" sz="2400" dirty="0"/>
              <a:t>To support bigger files, we use a multi-level index.</a:t>
            </a:r>
          </a:p>
          <a:p>
            <a:pPr>
              <a:defRPr/>
            </a:pPr>
            <a:r>
              <a:rPr lang="en-US" altLang="ko-KR" sz="2400" b="1" dirty="0">
                <a:solidFill>
                  <a:schemeClr val="accent6"/>
                </a:solidFill>
              </a:rPr>
              <a:t>Indirect pointer</a:t>
            </a:r>
            <a:r>
              <a:rPr lang="en-US" altLang="ko-KR" sz="2400" b="1" dirty="0"/>
              <a:t> </a:t>
            </a:r>
            <a:r>
              <a:rPr lang="en-US" altLang="ko-KR" sz="2400" dirty="0"/>
              <a:t>points to a block that contains more pointers.</a:t>
            </a:r>
          </a:p>
          <a:p>
            <a:pPr lvl="1">
              <a:defRPr/>
            </a:pPr>
            <a:r>
              <a:rPr lang="en-US" altLang="ko-KR" sz="2400" dirty="0" err="1"/>
              <a:t>Inode</a:t>
            </a:r>
            <a:r>
              <a:rPr lang="en-US" altLang="ko-KR" sz="2400" dirty="0"/>
              <a:t> have a fixed number of direct pointers (12) and a single indirect pointer.</a:t>
            </a:r>
          </a:p>
          <a:p>
            <a:pPr lvl="1">
              <a:defRPr/>
            </a:pPr>
            <a:r>
              <a:rPr lang="en-US" altLang="ko-KR" sz="2400" dirty="0"/>
              <a:t>If a file grows large enough, an indirect block is allocated, and the </a:t>
            </a:r>
            <a:r>
              <a:rPr lang="en-US" altLang="ko-KR" sz="2400" dirty="0" err="1"/>
              <a:t>inode’s</a:t>
            </a:r>
            <a:r>
              <a:rPr lang="en-US" altLang="ko-KR" sz="2400" dirty="0"/>
              <a:t> slot for an indirect pointer is set to point to it. </a:t>
            </a:r>
          </a:p>
          <a:p>
            <a:pPr lvl="2">
              <a:defRPr/>
            </a:pPr>
            <a:r>
              <a:rPr lang="en-US" altLang="ko-KR" sz="2400" dirty="0">
                <a:latin typeface="Cambria Math" panose="02040503050406030204" pitchFamily="18" charset="0"/>
                <a:ea typeface="Cambria Math" panose="02040503050406030204" pitchFamily="18" charset="0"/>
              </a:rPr>
              <a:t>(12 + 1024) x 4 K or 4144 KB</a:t>
            </a:r>
          </a:p>
          <a:p>
            <a:pPr lvl="1">
              <a:defRPr/>
            </a:pPr>
            <a:endParaRPr lang="en-US" altLang="ko-KR" sz="2400" dirty="0"/>
          </a:p>
          <a:p>
            <a:pPr>
              <a:defRPr/>
            </a:pPr>
            <a:endParaRPr lang="ko-KR" altLang="en-US" sz="2400" dirty="0"/>
          </a:p>
          <a:p>
            <a:pPr>
              <a:defRPr/>
            </a:pPr>
            <a:endParaRPr lang="en-US" sz="2400" dirty="0"/>
          </a:p>
        </p:txBody>
      </p:sp>
      <p:sp>
        <p:nvSpPr>
          <p:cNvPr id="25605" name="Slide Number Placeholder 4">
            <a:extLst>
              <a:ext uri="{FF2B5EF4-FFF2-40B4-BE49-F238E27FC236}">
                <a16:creationId xmlns:a16="http://schemas.microsoft.com/office/drawing/2014/main" id="{0CEB08D5-0D03-07BA-DC93-00AC2FC1D07F}"/>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63</a:t>
            </a:fld>
            <a:endParaRPr lang="en-AU" altLang="en-US">
              <a:solidFill>
                <a:srgbClr val="898989"/>
              </a:solidFill>
              <a:latin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DE62E00-D415-B3BB-36B5-439EE8D8F25B}"/>
              </a:ext>
            </a:extLst>
          </p:cNvPr>
          <p:cNvSpPr>
            <a:spLocks noGrp="1"/>
          </p:cNvSpPr>
          <p:nvPr>
            <p:ph type="title"/>
          </p:nvPr>
        </p:nvSpPr>
        <p:spPr>
          <a:xfrm>
            <a:off x="2965419" y="342421"/>
            <a:ext cx="6473221" cy="704060"/>
          </a:xfrm>
        </p:spPr>
        <p:txBody>
          <a:bodyPr/>
          <a:lstStyle/>
          <a:p>
            <a:r>
              <a:rPr lang="en-US" altLang="ko-KR" dirty="0">
                <a:solidFill>
                  <a:srgbClr val="FF0000"/>
                </a:solidFill>
              </a:rPr>
              <a:t>The Multi-Level Index (Cont.)</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E9FF7513-282D-E45E-EEB4-22459BC52894}"/>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066" r="-580"/>
            </a:stretch>
          </a:blipFill>
          <a:ln>
            <a:miter lim="800000"/>
            <a:headEnd/>
            <a:tailEnd/>
          </a:ln>
        </p:spPr>
        <p:txBody>
          <a:bodyPr/>
          <a:lstStyle/>
          <a:p>
            <a:pPr>
              <a:defRPr/>
            </a:pPr>
            <a:r>
              <a:rPr lang="en-US">
                <a:noFill/>
              </a:rPr>
              <a:t> </a:t>
            </a:r>
          </a:p>
        </p:txBody>
      </p:sp>
      <p:sp>
        <p:nvSpPr>
          <p:cNvPr id="26629" name="Slide Number Placeholder 4">
            <a:extLst>
              <a:ext uri="{FF2B5EF4-FFF2-40B4-BE49-F238E27FC236}">
                <a16:creationId xmlns:a16="http://schemas.microsoft.com/office/drawing/2014/main" id="{B1080F9E-C7B2-9700-12DC-C6A4C496ADA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64</a:t>
            </a:fld>
            <a:endParaRPr lang="en-AU" altLang="en-US">
              <a:solidFill>
                <a:srgbClr val="898989"/>
              </a:solidFill>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A2627FA-F679-3883-1520-601D862860F6}"/>
              </a:ext>
            </a:extLst>
          </p:cNvPr>
          <p:cNvSpPr>
            <a:spLocks noGrp="1"/>
          </p:cNvSpPr>
          <p:nvPr>
            <p:ph type="title"/>
          </p:nvPr>
        </p:nvSpPr>
        <p:spPr>
          <a:xfrm>
            <a:off x="3162300" y="520039"/>
            <a:ext cx="9603275" cy="1049235"/>
          </a:xfrm>
        </p:spPr>
        <p:txBody>
          <a:bodyPr/>
          <a:lstStyle/>
          <a:p>
            <a:r>
              <a:rPr lang="en-US" altLang="ko-KR" dirty="0">
                <a:solidFill>
                  <a:srgbClr val="FF0000"/>
                </a:solidFill>
              </a:rPr>
              <a:t>The Multi-Level Index (Cont.)</a:t>
            </a:r>
            <a:endParaRPr lang="en-US" altLang="en-US" dirty="0">
              <a:solidFill>
                <a:srgbClr val="FF0000"/>
              </a:solidFill>
            </a:endParaRPr>
          </a:p>
        </p:txBody>
      </p:sp>
      <p:pic>
        <p:nvPicPr>
          <p:cNvPr id="27651" name="Content Placeholder 5">
            <a:extLst>
              <a:ext uri="{FF2B5EF4-FFF2-40B4-BE49-F238E27FC236}">
                <a16:creationId xmlns:a16="http://schemas.microsoft.com/office/drawing/2014/main" id="{9D1F9D8A-6F62-350E-95A8-4DDD4187FD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1825" y="2706688"/>
            <a:ext cx="8388350" cy="1919287"/>
          </a:xfrm>
        </p:spPr>
      </p:pic>
      <p:sp>
        <p:nvSpPr>
          <p:cNvPr id="27653" name="Slide Number Placeholder 4">
            <a:extLst>
              <a:ext uri="{FF2B5EF4-FFF2-40B4-BE49-F238E27FC236}">
                <a16:creationId xmlns:a16="http://schemas.microsoft.com/office/drawing/2014/main" id="{1EEFB4C7-6265-8E5E-E5C8-5B4844123009}"/>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65</a:t>
            </a:fld>
            <a:endParaRPr lang="en-AU" altLang="en-US">
              <a:solidFill>
                <a:srgbClr val="898989"/>
              </a:solidFill>
              <a:latin typeface="Calibri" panose="020F0502020204030204" pitchFamily="34" charset="0"/>
            </a:endParaRPr>
          </a:p>
        </p:txBody>
      </p:sp>
      <p:pic>
        <p:nvPicPr>
          <p:cNvPr id="27654" name="Picture 6">
            <a:extLst>
              <a:ext uri="{FF2B5EF4-FFF2-40B4-BE49-F238E27FC236}">
                <a16:creationId xmlns:a16="http://schemas.microsoft.com/office/drawing/2014/main" id="{8BA4F5C6-D2E0-822C-EC73-05E4E58F9B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0850" y="2387600"/>
            <a:ext cx="11113"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내용 개체 틀 2">
            <a:extLst>
              <a:ext uri="{FF2B5EF4-FFF2-40B4-BE49-F238E27FC236}">
                <a16:creationId xmlns:a16="http://schemas.microsoft.com/office/drawing/2014/main" id="{570C2441-A971-FD68-A3D7-2FD026BD3BED}"/>
              </a:ext>
            </a:extLst>
          </p:cNvPr>
          <p:cNvSpPr txBox="1">
            <a:spLocks/>
          </p:cNvSpPr>
          <p:nvPr/>
        </p:nvSpPr>
        <p:spPr bwMode="auto">
          <a:xfrm>
            <a:off x="4188460" y="5095240"/>
            <a:ext cx="3960813" cy="287338"/>
          </a:xfrm>
          <a:prstGeom prst="rect">
            <a:avLst/>
          </a:prstGeom>
          <a:noFill/>
          <a:ln w="9525">
            <a:noFill/>
            <a:miter lim="800000"/>
            <a:headEnd/>
            <a:tailEnd/>
          </a:ln>
        </p:spPr>
        <p:txBody>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marL="0" indent="0">
              <a:lnSpc>
                <a:spcPct val="100000"/>
              </a:lnSpc>
              <a:buFont typeface="Wingdings" pitchFamily="2" charset="2"/>
              <a:buNone/>
              <a:defRPr/>
            </a:pPr>
            <a:r>
              <a:rPr lang="en-US" altLang="ko-KR" sz="1600" b="1" kern="0" dirty="0"/>
              <a:t>File System Measurement Summary</a:t>
            </a:r>
            <a:endParaRPr lang="ko-KR" altLang="en-US" sz="1600" b="1" kern="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85A00C2-D12F-0C7A-5FBF-DC1E8CD39AB9}"/>
              </a:ext>
            </a:extLst>
          </p:cNvPr>
          <p:cNvSpPr>
            <a:spLocks noGrp="1"/>
          </p:cNvSpPr>
          <p:nvPr>
            <p:ph type="title"/>
          </p:nvPr>
        </p:nvSpPr>
        <p:spPr>
          <a:xfrm>
            <a:off x="3686779" y="521495"/>
            <a:ext cx="6605301" cy="748506"/>
          </a:xfrm>
        </p:spPr>
        <p:txBody>
          <a:bodyPr/>
          <a:lstStyle/>
          <a:p>
            <a:r>
              <a:rPr lang="en-US" altLang="ko-KR" dirty="0">
                <a:solidFill>
                  <a:srgbClr val="FF0000"/>
                </a:solidFill>
              </a:rPr>
              <a:t>Directory Organization</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8D606044-4036-A013-08C4-C43A380AD174}"/>
              </a:ext>
            </a:extLst>
          </p:cNvPr>
          <p:cNvSpPr>
            <a:spLocks noGrp="1"/>
          </p:cNvSpPr>
          <p:nvPr>
            <p:ph idx="1"/>
          </p:nvPr>
        </p:nvSpPr>
        <p:spPr>
          <a:xfrm>
            <a:off x="1398100" y="1703693"/>
            <a:ext cx="9603275" cy="3450613"/>
          </a:xfrm>
        </p:spPr>
        <p:txBody>
          <a:bodyPr>
            <a:normAutofit/>
          </a:bodyPr>
          <a:lstStyle/>
          <a:p>
            <a:pPr>
              <a:defRPr/>
            </a:pPr>
            <a:r>
              <a:rPr lang="en-US" altLang="ko-KR" dirty="0"/>
              <a:t>Directory contains a list of (entry name, </a:t>
            </a:r>
            <a:r>
              <a:rPr lang="en-US" altLang="ko-KR" dirty="0" err="1"/>
              <a:t>inode</a:t>
            </a:r>
            <a:r>
              <a:rPr lang="en-US" altLang="ko-KR" dirty="0"/>
              <a:t> number) pairs.</a:t>
            </a:r>
          </a:p>
          <a:p>
            <a:pPr>
              <a:defRPr/>
            </a:pPr>
            <a:r>
              <a:rPr lang="en-US" altLang="ko-KR" dirty="0"/>
              <a:t>Each directory has two extra files </a:t>
            </a:r>
            <a:r>
              <a:rPr lang="en-US" altLang="ko-KR" dirty="0">
                <a:solidFill>
                  <a:schemeClr val="accent6"/>
                </a:solidFill>
              </a:rPr>
              <a:t>.”dot” for current directory </a:t>
            </a:r>
            <a:r>
              <a:rPr lang="en-US" altLang="ko-KR" dirty="0"/>
              <a:t>and </a:t>
            </a:r>
            <a:r>
              <a:rPr lang="en-US" altLang="ko-KR" dirty="0">
                <a:solidFill>
                  <a:schemeClr val="accent6"/>
                </a:solidFill>
              </a:rPr>
              <a:t>..”dot-dot” for parent directory</a:t>
            </a:r>
          </a:p>
          <a:p>
            <a:pPr lvl="1">
              <a:defRPr/>
            </a:pPr>
            <a:r>
              <a:rPr lang="en-US" altLang="ko-KR" sz="2000" dirty="0"/>
              <a:t>For example, </a:t>
            </a:r>
            <a:r>
              <a:rPr lang="en-US" altLang="ko-KR" sz="2000" dirty="0" err="1">
                <a:latin typeface="Courier New" panose="02070309020205020404" pitchFamily="49" charset="0"/>
                <a:cs typeface="Courier New" panose="02070309020205020404" pitchFamily="49" charset="0"/>
              </a:rPr>
              <a:t>dir</a:t>
            </a:r>
            <a:r>
              <a:rPr lang="en-US" altLang="ko-KR" sz="2000" dirty="0"/>
              <a:t> has three files (</a:t>
            </a:r>
            <a:r>
              <a:rPr lang="en-US" altLang="ko-KR" sz="2000" dirty="0">
                <a:latin typeface="Courier New" panose="02070309020205020404" pitchFamily="49" charset="0"/>
                <a:cs typeface="Courier New" panose="02070309020205020404" pitchFamily="49" charset="0"/>
              </a:rPr>
              <a:t>foo, bar, </a:t>
            </a:r>
            <a:r>
              <a:rPr lang="en-US" altLang="ko-KR" sz="2000" dirty="0" err="1">
                <a:latin typeface="Courier New" panose="02070309020205020404" pitchFamily="49" charset="0"/>
                <a:cs typeface="Courier New" panose="02070309020205020404" pitchFamily="49" charset="0"/>
              </a:rPr>
              <a:t>foobar</a:t>
            </a:r>
            <a:r>
              <a:rPr lang="en-US" altLang="ko-KR" sz="2000" dirty="0"/>
              <a:t>)</a:t>
            </a:r>
          </a:p>
          <a:p>
            <a:pPr>
              <a:defRPr/>
            </a:pPr>
            <a:endParaRPr lang="en-US" dirty="0"/>
          </a:p>
        </p:txBody>
      </p:sp>
      <p:sp>
        <p:nvSpPr>
          <p:cNvPr id="28677" name="Slide Number Placeholder 4">
            <a:extLst>
              <a:ext uri="{FF2B5EF4-FFF2-40B4-BE49-F238E27FC236}">
                <a16:creationId xmlns:a16="http://schemas.microsoft.com/office/drawing/2014/main" id="{568244DF-A265-C819-0973-AB1988133745}"/>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66</a:t>
            </a:fld>
            <a:endParaRPr lang="en-AU" altLang="en-US">
              <a:solidFill>
                <a:srgbClr val="898989"/>
              </a:solidFill>
              <a:latin typeface="Calibri" panose="020F0502020204030204" pitchFamily="34" charset="0"/>
            </a:endParaRPr>
          </a:p>
        </p:txBody>
      </p:sp>
      <p:sp>
        <p:nvSpPr>
          <p:cNvPr id="28678" name="직사각형 5">
            <a:extLst>
              <a:ext uri="{FF2B5EF4-FFF2-40B4-BE49-F238E27FC236}">
                <a16:creationId xmlns:a16="http://schemas.microsoft.com/office/drawing/2014/main" id="{B8D5B1D8-8CE2-9A5B-DFE8-AF40940A6EAB}"/>
              </a:ext>
            </a:extLst>
          </p:cNvPr>
          <p:cNvSpPr>
            <a:spLocks noChangeArrowheads="1"/>
          </p:cNvSpPr>
          <p:nvPr/>
        </p:nvSpPr>
        <p:spPr bwMode="auto">
          <a:xfrm>
            <a:off x="3495993" y="3897895"/>
            <a:ext cx="4572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600" b="1" dirty="0" err="1">
                <a:latin typeface="Courier New" panose="02070309020205020404" pitchFamily="49" charset="0"/>
                <a:cs typeface="Courier New" panose="02070309020205020404" pitchFamily="49" charset="0"/>
              </a:rPr>
              <a:t>inum</a:t>
            </a:r>
            <a:r>
              <a:rPr lang="en-US" altLang="ko-KR" sz="1600" b="1" dirty="0">
                <a:latin typeface="Courier New" panose="02070309020205020404" pitchFamily="49" charset="0"/>
                <a:cs typeface="Courier New" panose="02070309020205020404" pitchFamily="49" charset="0"/>
              </a:rPr>
              <a:t> | </a:t>
            </a:r>
            <a:r>
              <a:rPr lang="en-US" altLang="ko-KR" sz="1600" b="1" dirty="0" err="1">
                <a:latin typeface="Courier New" panose="02070309020205020404" pitchFamily="49" charset="0"/>
                <a:cs typeface="Courier New" panose="02070309020205020404" pitchFamily="49" charset="0"/>
              </a:rPr>
              <a:t>reclen</a:t>
            </a:r>
            <a:r>
              <a:rPr lang="en-US" altLang="ko-KR" sz="1600" b="1" dirty="0">
                <a:latin typeface="Courier New" panose="02070309020205020404" pitchFamily="49" charset="0"/>
                <a:cs typeface="Courier New" panose="02070309020205020404" pitchFamily="49" charset="0"/>
              </a:rPr>
              <a:t> | </a:t>
            </a:r>
            <a:r>
              <a:rPr lang="en-US" altLang="ko-KR" sz="1600" b="1" dirty="0" err="1">
                <a:latin typeface="Courier New" panose="02070309020205020404" pitchFamily="49" charset="0"/>
                <a:cs typeface="Courier New" panose="02070309020205020404" pitchFamily="49" charset="0"/>
              </a:rPr>
              <a:t>strlen</a:t>
            </a:r>
            <a:r>
              <a:rPr lang="en-US" altLang="ko-KR" sz="1600" b="1" dirty="0">
                <a:latin typeface="Courier New" panose="02070309020205020404" pitchFamily="49" charset="0"/>
                <a:cs typeface="Courier New" panose="02070309020205020404" pitchFamily="49" charset="0"/>
              </a:rPr>
              <a:t> | name</a:t>
            </a:r>
          </a:p>
          <a:p>
            <a:pPr eaLnBrk="1" hangingPunct="1"/>
            <a:r>
              <a:rPr lang="en-US" altLang="ko-KR" sz="1600" dirty="0">
                <a:latin typeface="Courier New" panose="02070309020205020404" pitchFamily="49" charset="0"/>
                <a:cs typeface="Courier New" panose="02070309020205020404" pitchFamily="49" charset="0"/>
              </a:rPr>
              <a:t>   5 	 4	  2       .</a:t>
            </a:r>
          </a:p>
          <a:p>
            <a:pPr eaLnBrk="1" hangingPunct="1"/>
            <a:r>
              <a:rPr lang="en-US" altLang="ko-KR" sz="1600" dirty="0">
                <a:latin typeface="Courier New" panose="02070309020205020404" pitchFamily="49" charset="0"/>
                <a:cs typeface="Courier New" panose="02070309020205020404" pitchFamily="49" charset="0"/>
              </a:rPr>
              <a:t>   2	 4 	  3       ..</a:t>
            </a:r>
          </a:p>
          <a:p>
            <a:pPr eaLnBrk="1" hangingPunct="1"/>
            <a:r>
              <a:rPr lang="en-US" altLang="ko-KR" sz="1600" dirty="0">
                <a:latin typeface="Courier New" panose="02070309020205020404" pitchFamily="49" charset="0"/>
                <a:cs typeface="Courier New" panose="02070309020205020404" pitchFamily="49" charset="0"/>
              </a:rPr>
              <a:t>  12	 4	  4       foo</a:t>
            </a:r>
          </a:p>
          <a:p>
            <a:pPr eaLnBrk="1" hangingPunct="1"/>
            <a:r>
              <a:rPr lang="en-US" altLang="ko-KR" sz="1600" dirty="0">
                <a:latin typeface="Courier New" panose="02070309020205020404" pitchFamily="49" charset="0"/>
                <a:cs typeface="Courier New" panose="02070309020205020404" pitchFamily="49" charset="0"/>
              </a:rPr>
              <a:t>  13	 4	  4       bar</a:t>
            </a:r>
          </a:p>
          <a:p>
            <a:pPr eaLnBrk="1" hangingPunct="1"/>
            <a:r>
              <a:rPr lang="en-US" altLang="ko-KR" sz="1600" dirty="0">
                <a:latin typeface="Courier New" panose="02070309020205020404" pitchFamily="49" charset="0"/>
                <a:cs typeface="Courier New" panose="02070309020205020404" pitchFamily="49" charset="0"/>
              </a:rPr>
              <a:t>  24 	 8	  7       </a:t>
            </a:r>
            <a:r>
              <a:rPr lang="en-US" altLang="ko-KR" sz="1600" dirty="0" err="1">
                <a:latin typeface="Courier New" panose="02070309020205020404" pitchFamily="49" charset="0"/>
                <a:cs typeface="Courier New" panose="02070309020205020404" pitchFamily="49" charset="0"/>
              </a:rPr>
              <a:t>foobar</a:t>
            </a:r>
            <a:endParaRPr lang="ko-KR" altLang="en-US"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1F67C9F-02A8-9A07-B156-59D5743AD868}"/>
              </a:ext>
            </a:extLst>
          </p:cNvPr>
          <p:cNvSpPr>
            <a:spLocks noGrp="1"/>
          </p:cNvSpPr>
          <p:nvPr>
            <p:ph type="title"/>
          </p:nvPr>
        </p:nvSpPr>
        <p:spPr>
          <a:xfrm>
            <a:off x="3615659" y="521494"/>
            <a:ext cx="9603275" cy="1049235"/>
          </a:xfrm>
        </p:spPr>
        <p:txBody>
          <a:bodyPr/>
          <a:lstStyle/>
          <a:p>
            <a:r>
              <a:rPr lang="en-US" altLang="ko-KR" dirty="0">
                <a:solidFill>
                  <a:srgbClr val="FF0000"/>
                </a:solidFill>
              </a:rPr>
              <a:t>Free Space Management</a:t>
            </a:r>
            <a:endParaRPr lang="en-US" altLang="en-US" dirty="0">
              <a:solidFill>
                <a:srgbClr val="FF0000"/>
              </a:solidFill>
            </a:endParaRPr>
          </a:p>
        </p:txBody>
      </p:sp>
      <p:sp>
        <p:nvSpPr>
          <p:cNvPr id="29699" name="Content Placeholder 2">
            <a:extLst>
              <a:ext uri="{FF2B5EF4-FFF2-40B4-BE49-F238E27FC236}">
                <a16:creationId xmlns:a16="http://schemas.microsoft.com/office/drawing/2014/main" id="{38370AC3-76DD-49A3-6BD6-9BFD416F154C}"/>
              </a:ext>
            </a:extLst>
          </p:cNvPr>
          <p:cNvSpPr>
            <a:spLocks noGrp="1"/>
          </p:cNvSpPr>
          <p:nvPr>
            <p:ph idx="1"/>
          </p:nvPr>
        </p:nvSpPr>
        <p:spPr>
          <a:xfrm>
            <a:off x="1451579" y="2015732"/>
            <a:ext cx="10486421" cy="3450613"/>
          </a:xfrm>
        </p:spPr>
        <p:txBody>
          <a:bodyPr>
            <a:normAutofit/>
          </a:bodyPr>
          <a:lstStyle/>
          <a:p>
            <a:r>
              <a:rPr lang="en-US" altLang="ko-KR" sz="2400" dirty="0"/>
              <a:t>File system tracks which </a:t>
            </a:r>
            <a:r>
              <a:rPr lang="en-US" altLang="ko-KR" sz="2400" dirty="0" err="1"/>
              <a:t>inode</a:t>
            </a:r>
            <a:r>
              <a:rPr lang="en-US" altLang="ko-KR" sz="2400" dirty="0"/>
              <a:t> and data block are free or not.</a:t>
            </a:r>
          </a:p>
          <a:p>
            <a:r>
              <a:rPr lang="en-US" altLang="ko-KR" sz="2400" dirty="0"/>
              <a:t> To manage free space, we have two simple bitmaps.</a:t>
            </a:r>
          </a:p>
          <a:p>
            <a:pPr lvl="1"/>
            <a:r>
              <a:rPr lang="en-US" altLang="ko-KR" sz="2400" dirty="0"/>
              <a:t>When a file is newly created, it is allocated </a:t>
            </a:r>
            <a:r>
              <a:rPr lang="en-US" altLang="ko-KR" sz="2400" dirty="0" err="1"/>
              <a:t>inode</a:t>
            </a:r>
            <a:r>
              <a:rPr lang="en-US" altLang="ko-KR" sz="2400" dirty="0"/>
              <a:t> by searching the </a:t>
            </a:r>
            <a:r>
              <a:rPr lang="en-US" altLang="ko-KR" sz="2400" dirty="0" err="1"/>
              <a:t>inode</a:t>
            </a:r>
            <a:r>
              <a:rPr lang="en-US" altLang="ko-KR" sz="2400" dirty="0"/>
              <a:t> bitmap and updating the on-disk bitmap.</a:t>
            </a:r>
          </a:p>
          <a:p>
            <a:pPr lvl="1"/>
            <a:r>
              <a:rPr lang="en-US" altLang="ko-KR" sz="2400" dirty="0"/>
              <a:t>Pre-allocation policy is commonly used to allocate contiguous blocks.</a:t>
            </a:r>
          </a:p>
          <a:p>
            <a:endParaRPr lang="en-US" altLang="en-US" sz="2400" dirty="0"/>
          </a:p>
        </p:txBody>
      </p:sp>
      <p:sp>
        <p:nvSpPr>
          <p:cNvPr id="29701" name="Slide Number Placeholder 4">
            <a:extLst>
              <a:ext uri="{FF2B5EF4-FFF2-40B4-BE49-F238E27FC236}">
                <a16:creationId xmlns:a16="http://schemas.microsoft.com/office/drawing/2014/main" id="{C324CEAB-8873-3B92-49B4-C15B4DF6EDA3}"/>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67</a:t>
            </a:fld>
            <a:endParaRPr lang="en-AU" altLang="en-US">
              <a:solidFill>
                <a:srgbClr val="898989"/>
              </a:solidFill>
              <a:latin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76B309E-F39B-C309-6B7F-C05A9298546A}"/>
              </a:ext>
            </a:extLst>
          </p:cNvPr>
          <p:cNvSpPr>
            <a:spLocks noGrp="1"/>
          </p:cNvSpPr>
          <p:nvPr>
            <p:ph type="title"/>
          </p:nvPr>
        </p:nvSpPr>
        <p:spPr>
          <a:xfrm>
            <a:off x="3158459" y="418439"/>
            <a:ext cx="9603275" cy="1049235"/>
          </a:xfrm>
        </p:spPr>
        <p:txBody>
          <a:bodyPr/>
          <a:lstStyle/>
          <a:p>
            <a:r>
              <a:rPr lang="en-US" altLang="ko-KR" dirty="0">
                <a:solidFill>
                  <a:srgbClr val="FF0000"/>
                </a:solidFill>
              </a:rPr>
              <a:t>Access Paths: Reading a File From Disk</a:t>
            </a:r>
            <a:endParaRPr lang="en-US" altLang="en-US" dirty="0">
              <a:solidFill>
                <a:srgbClr val="FF0000"/>
              </a:solidFill>
            </a:endParaRPr>
          </a:p>
        </p:txBody>
      </p:sp>
      <p:sp>
        <p:nvSpPr>
          <p:cNvPr id="30723" name="Content Placeholder 2">
            <a:extLst>
              <a:ext uri="{FF2B5EF4-FFF2-40B4-BE49-F238E27FC236}">
                <a16:creationId xmlns:a16="http://schemas.microsoft.com/office/drawing/2014/main" id="{5534C031-DFC8-1562-CB9F-D292B6F76352}"/>
              </a:ext>
            </a:extLst>
          </p:cNvPr>
          <p:cNvSpPr>
            <a:spLocks noGrp="1"/>
          </p:cNvSpPr>
          <p:nvPr>
            <p:ph idx="1"/>
          </p:nvPr>
        </p:nvSpPr>
        <p:spPr>
          <a:xfrm>
            <a:off x="1482059" y="1467674"/>
            <a:ext cx="9603275" cy="3450613"/>
          </a:xfrm>
        </p:spPr>
        <p:txBody>
          <a:bodyPr>
            <a:noAutofit/>
          </a:bodyPr>
          <a:lstStyle/>
          <a:p>
            <a:r>
              <a:rPr lang="en-US" altLang="ko-KR" dirty="0"/>
              <a:t>Issue an </a:t>
            </a:r>
            <a:r>
              <a:rPr lang="en-US" altLang="ko-KR" dirty="0">
                <a:latin typeface="Courier New" panose="02070309020205020404" pitchFamily="49" charset="0"/>
                <a:cs typeface="Courier New" panose="02070309020205020404" pitchFamily="49" charset="0"/>
              </a:rPr>
              <a:t>open(“/foo/bar”, O_RDONLY)</a:t>
            </a:r>
            <a:r>
              <a:rPr lang="en-US" altLang="ko-KR" dirty="0"/>
              <a:t>, </a:t>
            </a:r>
          </a:p>
          <a:p>
            <a:pPr lvl="1"/>
            <a:r>
              <a:rPr lang="en-US" altLang="ko-KR" sz="2000" dirty="0"/>
              <a:t>Traverse the pathname and thus locate the desired </a:t>
            </a:r>
            <a:r>
              <a:rPr lang="en-US" altLang="ko-KR" sz="2000" dirty="0" err="1"/>
              <a:t>inode</a:t>
            </a:r>
            <a:r>
              <a:rPr lang="en-US" altLang="ko-KR" sz="2000" dirty="0"/>
              <a:t>.</a:t>
            </a:r>
          </a:p>
          <a:p>
            <a:pPr lvl="1"/>
            <a:r>
              <a:rPr lang="en-US" altLang="ko-KR" sz="2000" dirty="0"/>
              <a:t>Begin at the root of the file system </a:t>
            </a:r>
            <a:r>
              <a:rPr lang="en-US" altLang="ko-KR" sz="2000" dirty="0">
                <a:latin typeface="Courier New" panose="02070309020205020404" pitchFamily="49" charset="0"/>
              </a:rPr>
              <a:t>(/)</a:t>
            </a:r>
          </a:p>
          <a:p>
            <a:pPr lvl="2"/>
            <a:r>
              <a:rPr lang="en-US" altLang="ko-KR" sz="2000" dirty="0"/>
              <a:t>In most Unix file systems, the root </a:t>
            </a:r>
            <a:r>
              <a:rPr lang="en-US" altLang="ko-KR" sz="2000" dirty="0" err="1"/>
              <a:t>inode</a:t>
            </a:r>
            <a:r>
              <a:rPr lang="en-US" altLang="ko-KR" sz="2000" dirty="0"/>
              <a:t> number is 2</a:t>
            </a:r>
          </a:p>
          <a:p>
            <a:pPr lvl="1"/>
            <a:r>
              <a:rPr lang="en-US" altLang="ko-KR" sz="2000" dirty="0"/>
              <a:t>Filesystem reads in the block that contains </a:t>
            </a:r>
            <a:r>
              <a:rPr lang="en-US" altLang="ko-KR" sz="2000" dirty="0" err="1"/>
              <a:t>inode</a:t>
            </a:r>
            <a:r>
              <a:rPr lang="en-US" altLang="ko-KR" sz="2000" dirty="0"/>
              <a:t> number 2.</a:t>
            </a:r>
          </a:p>
          <a:p>
            <a:pPr lvl="1"/>
            <a:r>
              <a:rPr lang="en-US" altLang="ko-KR" sz="2000" dirty="0"/>
              <a:t>Look inside of it to find a pointer to data blocks (contents of the root).</a:t>
            </a:r>
          </a:p>
          <a:p>
            <a:pPr lvl="1"/>
            <a:r>
              <a:rPr lang="en-US" altLang="ko-KR" sz="2000" dirty="0"/>
              <a:t>By reading in one or more directory data blocks, It will find the “foo” directory.</a:t>
            </a:r>
          </a:p>
          <a:p>
            <a:pPr lvl="1"/>
            <a:r>
              <a:rPr lang="en-US" altLang="ko-KR" sz="2000" dirty="0"/>
              <a:t>Traverse recursively the path name until the desired </a:t>
            </a:r>
            <a:r>
              <a:rPr lang="en-US" altLang="ko-KR" sz="2000" dirty="0" err="1"/>
              <a:t>inode</a:t>
            </a:r>
            <a:r>
              <a:rPr lang="en-US" altLang="ko-KR" sz="2000" dirty="0"/>
              <a:t>  (“bar”)</a:t>
            </a:r>
          </a:p>
          <a:p>
            <a:pPr lvl="1"/>
            <a:r>
              <a:rPr lang="en-US" altLang="ko-KR" sz="2000" dirty="0"/>
              <a:t>Check final permissions, allocate a file descriptor for this process, and return the file descriptor to the user.</a:t>
            </a:r>
          </a:p>
          <a:p>
            <a:endParaRPr lang="en-US" altLang="en-US" dirty="0"/>
          </a:p>
        </p:txBody>
      </p:sp>
      <p:sp>
        <p:nvSpPr>
          <p:cNvPr id="30725" name="Slide Number Placeholder 4">
            <a:extLst>
              <a:ext uri="{FF2B5EF4-FFF2-40B4-BE49-F238E27FC236}">
                <a16:creationId xmlns:a16="http://schemas.microsoft.com/office/drawing/2014/main" id="{08F58207-ED1B-5D8C-962F-ED05048074FF}"/>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68</a:t>
            </a:fld>
            <a:endParaRPr lang="en-AU" altLang="en-US">
              <a:solidFill>
                <a:srgbClr val="898989"/>
              </a:solidFill>
              <a:latin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D32B8D7-EB3C-19DC-A304-70FE7FB0994F}"/>
              </a:ext>
            </a:extLst>
          </p:cNvPr>
          <p:cNvSpPr>
            <a:spLocks noGrp="1"/>
          </p:cNvSpPr>
          <p:nvPr>
            <p:ph type="title"/>
          </p:nvPr>
        </p:nvSpPr>
        <p:spPr>
          <a:xfrm>
            <a:off x="1908779" y="521494"/>
            <a:ext cx="9603275" cy="1049235"/>
          </a:xfrm>
        </p:spPr>
        <p:txBody>
          <a:bodyPr/>
          <a:lstStyle/>
          <a:p>
            <a:r>
              <a:rPr lang="en-US" altLang="ko-KR" dirty="0">
                <a:solidFill>
                  <a:srgbClr val="FF0000"/>
                </a:solidFill>
              </a:rPr>
              <a:t>Access Paths: Reading a File From Disk (Cont.)</a:t>
            </a:r>
            <a:endParaRPr lang="en-US" altLang="en-US" dirty="0">
              <a:solidFill>
                <a:srgbClr val="FF0000"/>
              </a:solidFill>
            </a:endParaRPr>
          </a:p>
        </p:txBody>
      </p:sp>
      <p:sp>
        <p:nvSpPr>
          <p:cNvPr id="31747" name="Content Placeholder 2">
            <a:extLst>
              <a:ext uri="{FF2B5EF4-FFF2-40B4-BE49-F238E27FC236}">
                <a16:creationId xmlns:a16="http://schemas.microsoft.com/office/drawing/2014/main" id="{76901717-33DC-ABEB-3DE6-5AA291754BDF}"/>
              </a:ext>
            </a:extLst>
          </p:cNvPr>
          <p:cNvSpPr>
            <a:spLocks noGrp="1"/>
          </p:cNvSpPr>
          <p:nvPr>
            <p:ph idx="1"/>
          </p:nvPr>
        </p:nvSpPr>
        <p:spPr>
          <a:xfrm>
            <a:off x="1294362" y="2059293"/>
            <a:ext cx="10572518" cy="4382147"/>
          </a:xfrm>
        </p:spPr>
        <p:txBody>
          <a:bodyPr>
            <a:noAutofit/>
          </a:bodyPr>
          <a:lstStyle/>
          <a:p>
            <a:r>
              <a:rPr lang="en-US" altLang="ko-KR" dirty="0"/>
              <a:t>Issue </a:t>
            </a:r>
            <a:r>
              <a:rPr lang="en-US" altLang="ko-KR" dirty="0">
                <a:cs typeface="Courier New" panose="02070309020205020404" pitchFamily="49" charset="0"/>
              </a:rPr>
              <a:t>read()</a:t>
            </a:r>
            <a:r>
              <a:rPr lang="en-US" altLang="ko-KR" dirty="0"/>
              <a:t> to read from the file.</a:t>
            </a:r>
          </a:p>
          <a:p>
            <a:pPr lvl="1"/>
            <a:r>
              <a:rPr lang="en-US" altLang="ko-KR" sz="2000" dirty="0"/>
              <a:t>Read in the first block of the file, consulting the </a:t>
            </a:r>
            <a:r>
              <a:rPr lang="en-US" altLang="ko-KR" sz="2000" dirty="0" err="1"/>
              <a:t>inode</a:t>
            </a:r>
            <a:r>
              <a:rPr lang="en-US" altLang="ko-KR" sz="2000" dirty="0"/>
              <a:t> to find the location of such a block.</a:t>
            </a:r>
          </a:p>
          <a:p>
            <a:pPr lvl="2"/>
            <a:r>
              <a:rPr lang="en-US" altLang="ko-KR" sz="2000" dirty="0"/>
              <a:t>Update the </a:t>
            </a:r>
            <a:r>
              <a:rPr lang="en-US" altLang="ko-KR" sz="2000" dirty="0" err="1"/>
              <a:t>inode</a:t>
            </a:r>
            <a:r>
              <a:rPr lang="en-US" altLang="ko-KR" sz="2000" dirty="0"/>
              <a:t> with a new last accessed time.</a:t>
            </a:r>
          </a:p>
          <a:p>
            <a:pPr lvl="2"/>
            <a:r>
              <a:rPr lang="en-US" altLang="ko-KR" sz="2000" dirty="0"/>
              <a:t>Update in-memory open file table for file descriptor, the file offset.</a:t>
            </a:r>
          </a:p>
          <a:p>
            <a:pPr lvl="2"/>
            <a:endParaRPr lang="en-US" altLang="ko-KR" sz="2000" dirty="0"/>
          </a:p>
          <a:p>
            <a:r>
              <a:rPr lang="en-US" altLang="ko-KR" dirty="0"/>
              <a:t>When file is closed:</a:t>
            </a:r>
          </a:p>
          <a:p>
            <a:pPr lvl="1"/>
            <a:r>
              <a:rPr lang="en-US" altLang="ko-KR" sz="2000" dirty="0"/>
              <a:t>File descriptor should be deallocated, but for now, that is all the file system really needs to do. No dis I/</a:t>
            </a:r>
            <a:r>
              <a:rPr lang="en-US" altLang="ko-KR" sz="2000" dirty="0" err="1"/>
              <a:t>Os</a:t>
            </a:r>
            <a:r>
              <a:rPr lang="en-US" altLang="ko-KR" sz="2000" dirty="0"/>
              <a:t> take place.</a:t>
            </a:r>
          </a:p>
          <a:p>
            <a:endParaRPr lang="en-US" altLang="en-US" dirty="0"/>
          </a:p>
        </p:txBody>
      </p:sp>
      <p:sp>
        <p:nvSpPr>
          <p:cNvPr id="31749" name="Slide Number Placeholder 4">
            <a:extLst>
              <a:ext uri="{FF2B5EF4-FFF2-40B4-BE49-F238E27FC236}">
                <a16:creationId xmlns:a16="http://schemas.microsoft.com/office/drawing/2014/main" id="{72767518-D4B1-FE9B-2A1A-A32AD7BE8DF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69</a:t>
            </a:fld>
            <a:endParaRPr lang="en-AU"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27B307-0E8E-1583-1DEB-E2FC6B2D6ACB}"/>
              </a:ext>
            </a:extLst>
          </p:cNvPr>
          <p:cNvSpPr>
            <a:spLocks noGrp="1" noChangeArrowheads="1"/>
          </p:cNvSpPr>
          <p:nvPr>
            <p:ph type="title"/>
          </p:nvPr>
        </p:nvSpPr>
        <p:spPr>
          <a:xfrm>
            <a:off x="4538028" y="236856"/>
            <a:ext cx="3569652" cy="576263"/>
          </a:xfrm>
        </p:spPr>
        <p:txBody>
          <a:bodyPr>
            <a:normAutofit fontScale="90000"/>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FILE ATTRIBUTES</a:t>
            </a:r>
            <a:br>
              <a:rPr lang="en-US" altLang="en-US" b="1"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r>
              <a:rPr lang="en-US" altLang="en-US" sz="2800" b="1" dirty="0">
                <a:solidFill>
                  <a:srgbClr val="FF0000"/>
                </a:solidFill>
                <a:latin typeface="Times New Roman" panose="02020603050405020304" pitchFamily="18" charset="0"/>
                <a:cs typeface="Times New Roman" panose="02020603050405020304" pitchFamily="18" charset="0"/>
              </a:rPr>
              <a:t>	</a:t>
            </a:r>
            <a:br>
              <a:rPr lang="en-US" altLang="en-US" b="1"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endParaRPr lang="en-US" altLang="en-US" b="1" dirty="0">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95E395D1-8410-87F6-D72F-787A2781BFC7}"/>
              </a:ext>
            </a:extLst>
          </p:cNvPr>
          <p:cNvSpPr>
            <a:spLocks noGrp="1" noChangeArrowheads="1"/>
          </p:cNvSpPr>
          <p:nvPr>
            <p:ph idx="1"/>
          </p:nvPr>
        </p:nvSpPr>
        <p:spPr>
          <a:xfrm>
            <a:off x="914400" y="813119"/>
            <a:ext cx="11145519" cy="5624513"/>
          </a:xfrm>
        </p:spPr>
        <p:txBody>
          <a:bodyPr rtlCol="0">
            <a:normAutofit/>
          </a:bodyPr>
          <a:lstStyle/>
          <a:p>
            <a:pPr marL="0" indent="0" algn="just">
              <a:buNone/>
              <a:defRPr/>
            </a:pPr>
            <a:r>
              <a:rPr lang="en-US" b="1" dirty="0">
                <a:solidFill>
                  <a:srgbClr val="333333"/>
                </a:solidFill>
                <a:cs typeface="Times New Roman" panose="02020603050405020304" pitchFamily="18" charset="0"/>
              </a:rPr>
              <a:t>1. Name</a:t>
            </a:r>
            <a:endParaRPr lang="en-US" dirty="0">
              <a:solidFill>
                <a:srgbClr val="333333"/>
              </a:solidFill>
              <a:cs typeface="Times New Roman" panose="02020603050405020304" pitchFamily="18" charset="0"/>
            </a:endParaRPr>
          </a:p>
          <a:p>
            <a:pPr marL="0" indent="0" algn="just">
              <a:buNone/>
              <a:defRPr/>
            </a:pPr>
            <a:r>
              <a:rPr lang="en-US" dirty="0">
                <a:solidFill>
                  <a:srgbClr val="333333"/>
                </a:solidFill>
                <a:cs typeface="Times New Roman" panose="02020603050405020304" pitchFamily="18" charset="0"/>
              </a:rPr>
              <a:t>	Every file carries a name by which the file is recognized in the file system. One directory cannot have two files with the same name.</a:t>
            </a:r>
          </a:p>
          <a:p>
            <a:pPr marL="0" indent="0" algn="just">
              <a:buNone/>
              <a:defRPr/>
            </a:pPr>
            <a:r>
              <a:rPr lang="en-US" b="1" dirty="0">
                <a:solidFill>
                  <a:srgbClr val="333333"/>
                </a:solidFill>
              </a:rPr>
              <a:t>2</a:t>
            </a:r>
            <a:r>
              <a:rPr lang="en-US" b="1" dirty="0">
                <a:solidFill>
                  <a:srgbClr val="333333"/>
                </a:solidFill>
                <a:cs typeface="Times New Roman" panose="02020603050405020304" pitchFamily="18" charset="0"/>
              </a:rPr>
              <a:t>. Identifier</a:t>
            </a:r>
          </a:p>
          <a:p>
            <a:pPr marL="0" indent="0" algn="just">
              <a:buNone/>
              <a:defRPr/>
            </a:pPr>
            <a:r>
              <a:rPr lang="en-US" dirty="0">
                <a:solidFill>
                  <a:srgbClr val="333333"/>
                </a:solidFill>
                <a:cs typeface="Times New Roman" panose="02020603050405020304" pitchFamily="18" charset="0"/>
              </a:rPr>
              <a:t>	Along with the name, Each File has its extension which identifies the type of the file. For example, a text file has the extension .txt, and A video file can have the extension .mp4.</a:t>
            </a:r>
          </a:p>
          <a:p>
            <a:pPr marL="0" indent="0" algn="just">
              <a:buNone/>
              <a:defRPr/>
            </a:pPr>
            <a:r>
              <a:rPr lang="en-US" b="1" dirty="0">
                <a:solidFill>
                  <a:srgbClr val="333333"/>
                </a:solidFill>
              </a:rPr>
              <a:t>3. </a:t>
            </a:r>
            <a:r>
              <a:rPr lang="en-US" b="1" dirty="0">
                <a:solidFill>
                  <a:srgbClr val="333333"/>
                </a:solidFill>
                <a:cs typeface="Times New Roman" panose="02020603050405020304" pitchFamily="18" charset="0"/>
              </a:rPr>
              <a:t>Type</a:t>
            </a:r>
          </a:p>
          <a:p>
            <a:pPr marL="342900" lvl="1" indent="0" algn="just">
              <a:buNone/>
              <a:defRPr/>
            </a:pPr>
            <a:r>
              <a:rPr lang="en-US" sz="2000" dirty="0">
                <a:solidFill>
                  <a:srgbClr val="333333"/>
                </a:solidFill>
                <a:cs typeface="Times New Roman" panose="02020603050405020304" pitchFamily="18" charset="0"/>
              </a:rPr>
              <a:t>In a File System, the Files are classified in different types such as video files, audio files, text files, executable files, etc.</a:t>
            </a:r>
          </a:p>
          <a:p>
            <a:pPr marL="0" indent="0" algn="just">
              <a:buNone/>
              <a:defRPr/>
            </a:pPr>
            <a:r>
              <a:rPr lang="en-US" b="1" dirty="0">
                <a:solidFill>
                  <a:srgbClr val="333333"/>
                </a:solidFill>
                <a:cs typeface="Times New Roman" panose="02020603050405020304" pitchFamily="18" charset="0"/>
              </a:rPr>
              <a:t>4. Location</a:t>
            </a:r>
          </a:p>
          <a:p>
            <a:pPr marL="0" indent="0" algn="just">
              <a:buNone/>
              <a:defRPr/>
            </a:pPr>
            <a:r>
              <a:rPr lang="en-US" dirty="0">
                <a:solidFill>
                  <a:srgbClr val="333333"/>
                </a:solidFill>
                <a:cs typeface="Times New Roman" panose="02020603050405020304" pitchFamily="18" charset="0"/>
              </a:rPr>
              <a:t>	In the File System, there are several locations in which, the files can be stored. Each file carries its location as its attribute.</a:t>
            </a:r>
          </a:p>
          <a:p>
            <a:pPr algn="just">
              <a:defRPr/>
            </a:pPr>
            <a:endParaRPr lang="en-US" dirty="0">
              <a:solidFill>
                <a:srgbClr val="333333"/>
              </a:solidFill>
              <a:cs typeface="Times New Roman" panose="02020603050405020304" pitchFamily="18" charset="0"/>
            </a:endParaRPr>
          </a:p>
          <a:p>
            <a:pPr>
              <a:defRPr/>
            </a:pPr>
            <a:endParaRPr lang="en-US" altLang="en-US" dirty="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CD04B58-2AEE-569D-586C-E3DC253EE8CD}"/>
              </a:ext>
            </a:extLst>
          </p:cNvPr>
          <p:cNvSpPr>
            <a:spLocks noGrp="1"/>
          </p:cNvSpPr>
          <p:nvPr>
            <p:ph type="title"/>
          </p:nvPr>
        </p:nvSpPr>
        <p:spPr>
          <a:xfrm>
            <a:off x="1750525" y="368402"/>
            <a:ext cx="9603275" cy="1049235"/>
          </a:xfrm>
        </p:spPr>
        <p:txBody>
          <a:bodyPr/>
          <a:lstStyle/>
          <a:p>
            <a:r>
              <a:rPr lang="en-US" altLang="ko-KR" dirty="0">
                <a:solidFill>
                  <a:srgbClr val="FF0000"/>
                </a:solidFill>
              </a:rPr>
              <a:t>Access Paths: Reading a File From Disk (Cont.)</a:t>
            </a:r>
            <a:endParaRPr lang="en-US" altLang="en-US" dirty="0">
              <a:solidFill>
                <a:srgbClr val="FF0000"/>
              </a:solidFill>
            </a:endParaRPr>
          </a:p>
        </p:txBody>
      </p:sp>
      <p:pic>
        <p:nvPicPr>
          <p:cNvPr id="32771" name="Content Placeholder 5">
            <a:extLst>
              <a:ext uri="{FF2B5EF4-FFF2-40B4-BE49-F238E27FC236}">
                <a16:creationId xmlns:a16="http://schemas.microsoft.com/office/drawing/2014/main" id="{A8649893-9C89-0976-F6E0-AFD6E9F74D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11275" y="1280160"/>
            <a:ext cx="9742805" cy="4257039"/>
          </a:xfrm>
        </p:spPr>
      </p:pic>
      <p:sp>
        <p:nvSpPr>
          <p:cNvPr id="32773" name="Slide Number Placeholder 4">
            <a:extLst>
              <a:ext uri="{FF2B5EF4-FFF2-40B4-BE49-F238E27FC236}">
                <a16:creationId xmlns:a16="http://schemas.microsoft.com/office/drawing/2014/main" id="{4C24A843-95FF-4222-F6B1-0E713D71CC5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70</a:t>
            </a:fld>
            <a:endParaRPr lang="en-AU" altLang="en-US">
              <a:solidFill>
                <a:srgbClr val="898989"/>
              </a:solidFill>
              <a:latin typeface="Calibri" panose="020F0502020204030204" pitchFamily="34" charset="0"/>
            </a:endParaRPr>
          </a:p>
        </p:txBody>
      </p:sp>
      <p:sp>
        <p:nvSpPr>
          <p:cNvPr id="32774" name="직사각형 8">
            <a:extLst>
              <a:ext uri="{FF2B5EF4-FFF2-40B4-BE49-F238E27FC236}">
                <a16:creationId xmlns:a16="http://schemas.microsoft.com/office/drawing/2014/main" id="{2C1DF1A7-3589-B553-4AB8-150B6D72580E}"/>
              </a:ext>
            </a:extLst>
          </p:cNvPr>
          <p:cNvSpPr>
            <a:spLocks noChangeArrowheads="1"/>
          </p:cNvSpPr>
          <p:nvPr/>
        </p:nvSpPr>
        <p:spPr bwMode="auto">
          <a:xfrm>
            <a:off x="3013074" y="5649278"/>
            <a:ext cx="5319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ko-KR" sz="1600" b="1" dirty="0">
                <a:latin typeface="Malgun Gothic" panose="020B0503020000020004" pitchFamily="34" charset="-127"/>
              </a:rPr>
              <a:t>File Read Timeline (Time Increasing Downward)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A02D407-F7E1-1D4E-4B86-017EC56F35BF}"/>
              </a:ext>
            </a:extLst>
          </p:cNvPr>
          <p:cNvSpPr>
            <a:spLocks noGrp="1"/>
          </p:cNvSpPr>
          <p:nvPr>
            <p:ph type="title"/>
          </p:nvPr>
        </p:nvSpPr>
        <p:spPr>
          <a:xfrm>
            <a:off x="2873979" y="448919"/>
            <a:ext cx="9603275" cy="1049235"/>
          </a:xfrm>
        </p:spPr>
        <p:txBody>
          <a:bodyPr/>
          <a:lstStyle/>
          <a:p>
            <a:r>
              <a:rPr lang="en-US" altLang="ko-KR" dirty="0">
                <a:solidFill>
                  <a:srgbClr val="FF0000"/>
                </a:solidFill>
              </a:rPr>
              <a:t>Access Paths: Writing to Disk</a:t>
            </a:r>
            <a:endParaRPr lang="en-US" altLang="en-US" dirty="0">
              <a:solidFill>
                <a:srgbClr val="FF0000"/>
              </a:solidFill>
            </a:endParaRPr>
          </a:p>
        </p:txBody>
      </p:sp>
      <p:sp>
        <p:nvSpPr>
          <p:cNvPr id="33795" name="Content Placeholder 2">
            <a:extLst>
              <a:ext uri="{FF2B5EF4-FFF2-40B4-BE49-F238E27FC236}">
                <a16:creationId xmlns:a16="http://schemas.microsoft.com/office/drawing/2014/main" id="{04107FCB-5931-E84A-12B0-5433E0D1E703}"/>
              </a:ext>
            </a:extLst>
          </p:cNvPr>
          <p:cNvSpPr>
            <a:spLocks noGrp="1"/>
          </p:cNvSpPr>
          <p:nvPr>
            <p:ph idx="1"/>
          </p:nvPr>
        </p:nvSpPr>
        <p:spPr>
          <a:xfrm>
            <a:off x="1502379" y="1324852"/>
            <a:ext cx="10516901" cy="3450613"/>
          </a:xfrm>
        </p:spPr>
        <p:txBody>
          <a:bodyPr>
            <a:noAutofit/>
          </a:bodyPr>
          <a:lstStyle/>
          <a:p>
            <a:r>
              <a:rPr lang="en-US" altLang="ko-KR" sz="2400" dirty="0"/>
              <a:t>Issue </a:t>
            </a:r>
            <a:r>
              <a:rPr lang="en-US" altLang="ko-KR" sz="2400" dirty="0">
                <a:cs typeface="Courier New" panose="02070309020205020404" pitchFamily="49" charset="0"/>
              </a:rPr>
              <a:t>write()</a:t>
            </a:r>
            <a:r>
              <a:rPr lang="en-US" altLang="ko-KR" sz="2400" dirty="0"/>
              <a:t> to update the file with new contents.</a:t>
            </a:r>
          </a:p>
          <a:p>
            <a:r>
              <a:rPr lang="en-US" altLang="ko-KR" sz="2400" dirty="0"/>
              <a:t>File may allocate a block (unless the block is being overwritten).</a:t>
            </a:r>
          </a:p>
          <a:p>
            <a:pPr lvl="1"/>
            <a:r>
              <a:rPr lang="en-US" altLang="ko-KR" sz="2400" dirty="0"/>
              <a:t>Need to update data block, and data bitmap.</a:t>
            </a:r>
          </a:p>
          <a:p>
            <a:pPr lvl="1"/>
            <a:r>
              <a:rPr lang="en-US" altLang="ko-KR" sz="2400" dirty="0"/>
              <a:t>It generates five I/</a:t>
            </a:r>
            <a:r>
              <a:rPr lang="en-US" altLang="ko-KR" sz="2400" dirty="0" err="1"/>
              <a:t>Os</a:t>
            </a:r>
            <a:r>
              <a:rPr lang="en-US" altLang="ko-KR" sz="2400" dirty="0"/>
              <a:t>:</a:t>
            </a:r>
          </a:p>
          <a:p>
            <a:pPr lvl="2"/>
            <a:r>
              <a:rPr lang="en-US" altLang="ko-KR" sz="2400" dirty="0"/>
              <a:t>one to read the data bitmap</a:t>
            </a:r>
          </a:p>
          <a:p>
            <a:pPr lvl="2"/>
            <a:r>
              <a:rPr lang="en-US" altLang="ko-KR" sz="2400" dirty="0"/>
              <a:t>one to write the bitmap (to reflect its new state to disk)</a:t>
            </a:r>
          </a:p>
          <a:p>
            <a:pPr lvl="2"/>
            <a:r>
              <a:rPr lang="en-US" altLang="ko-KR" sz="2400" dirty="0"/>
              <a:t>two more to read and then write the </a:t>
            </a:r>
            <a:r>
              <a:rPr lang="en-US" altLang="ko-KR" sz="2400" dirty="0" err="1"/>
              <a:t>inode</a:t>
            </a:r>
            <a:endParaRPr lang="en-US" altLang="ko-KR" sz="2400" dirty="0"/>
          </a:p>
          <a:p>
            <a:pPr lvl="2"/>
            <a:r>
              <a:rPr lang="en-US" altLang="ko-KR" sz="2400" dirty="0"/>
              <a:t>one to write the actual block itself.</a:t>
            </a:r>
          </a:p>
          <a:p>
            <a:pPr lvl="1"/>
            <a:r>
              <a:rPr lang="en-US" altLang="ko-KR" sz="2400" dirty="0"/>
              <a:t>To create files, it also allocates space for the directory, causing high I/O traffic.</a:t>
            </a:r>
          </a:p>
          <a:p>
            <a:endParaRPr lang="en-US" altLang="en-US" sz="2400" dirty="0"/>
          </a:p>
        </p:txBody>
      </p:sp>
      <p:sp>
        <p:nvSpPr>
          <p:cNvPr id="33797" name="Slide Number Placeholder 4">
            <a:extLst>
              <a:ext uri="{FF2B5EF4-FFF2-40B4-BE49-F238E27FC236}">
                <a16:creationId xmlns:a16="http://schemas.microsoft.com/office/drawing/2014/main" id="{71BF02CC-A303-9333-7289-F6CF7C0BF147}"/>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71</a:t>
            </a:fld>
            <a:endParaRPr lang="en-AU" altLang="en-US">
              <a:solidFill>
                <a:srgbClr val="898989"/>
              </a:solidFill>
              <a:latin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F735437-4438-0F11-F9F4-000A41D97CF2}"/>
              </a:ext>
            </a:extLst>
          </p:cNvPr>
          <p:cNvSpPr>
            <a:spLocks noGrp="1"/>
          </p:cNvSpPr>
          <p:nvPr>
            <p:ph type="title"/>
          </p:nvPr>
        </p:nvSpPr>
        <p:spPr>
          <a:xfrm>
            <a:off x="2406619" y="465983"/>
            <a:ext cx="9603275" cy="1049235"/>
          </a:xfrm>
        </p:spPr>
        <p:txBody>
          <a:bodyPr/>
          <a:lstStyle/>
          <a:p>
            <a:r>
              <a:rPr lang="en-US" altLang="ko-KR" dirty="0">
                <a:solidFill>
                  <a:srgbClr val="FF0000"/>
                </a:solidFill>
              </a:rPr>
              <a:t>Access Paths: Writing to Disk (Cont.)</a:t>
            </a:r>
            <a:endParaRPr lang="en-US" altLang="en-US" dirty="0">
              <a:solidFill>
                <a:srgbClr val="FF0000"/>
              </a:solidFill>
            </a:endParaRPr>
          </a:p>
        </p:txBody>
      </p:sp>
      <p:pic>
        <p:nvPicPr>
          <p:cNvPr id="34819" name="Content Placeholder 5">
            <a:extLst>
              <a:ext uri="{FF2B5EF4-FFF2-40B4-BE49-F238E27FC236}">
                <a16:creationId xmlns:a16="http://schemas.microsoft.com/office/drawing/2014/main" id="{F570F835-F1BC-795B-923E-149344542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87524" y="1515218"/>
            <a:ext cx="9347835" cy="4175970"/>
          </a:xfrm>
        </p:spPr>
      </p:pic>
      <p:sp>
        <p:nvSpPr>
          <p:cNvPr id="34821" name="Slide Number Placeholder 4">
            <a:extLst>
              <a:ext uri="{FF2B5EF4-FFF2-40B4-BE49-F238E27FC236}">
                <a16:creationId xmlns:a16="http://schemas.microsoft.com/office/drawing/2014/main" id="{16982F9C-09CD-A097-08AA-BC2C59A1AE94}"/>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72</a:t>
            </a:fld>
            <a:endParaRPr lang="en-AU" altLang="en-US">
              <a:solidFill>
                <a:srgbClr val="898989"/>
              </a:solidFill>
              <a:latin typeface="Calibri" panose="020F0502020204030204" pitchFamily="34" charset="0"/>
            </a:endParaRPr>
          </a:p>
        </p:txBody>
      </p:sp>
      <p:sp>
        <p:nvSpPr>
          <p:cNvPr id="34822" name="직사각형 8">
            <a:extLst>
              <a:ext uri="{FF2B5EF4-FFF2-40B4-BE49-F238E27FC236}">
                <a16:creationId xmlns:a16="http://schemas.microsoft.com/office/drawing/2014/main" id="{B2DB0E12-7DEC-49A0-058B-C5C6BDF4CBED}"/>
              </a:ext>
            </a:extLst>
          </p:cNvPr>
          <p:cNvSpPr>
            <a:spLocks noChangeArrowheads="1"/>
          </p:cNvSpPr>
          <p:nvPr/>
        </p:nvSpPr>
        <p:spPr bwMode="auto">
          <a:xfrm>
            <a:off x="3267075" y="5731828"/>
            <a:ext cx="5657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ko-KR" sz="1600" b="1" dirty="0">
                <a:latin typeface="Malgun Gothic" panose="020B0503020000020004" pitchFamily="34" charset="-127"/>
              </a:rPr>
              <a:t>File Creation Timeline (Time Increasing Downward)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D3CD085-61CB-4B89-F6D2-AEF991A2646A}"/>
              </a:ext>
            </a:extLst>
          </p:cNvPr>
          <p:cNvSpPr>
            <a:spLocks noGrp="1"/>
          </p:cNvSpPr>
          <p:nvPr>
            <p:ph type="title"/>
          </p:nvPr>
        </p:nvSpPr>
        <p:spPr>
          <a:xfrm>
            <a:off x="3381979" y="521494"/>
            <a:ext cx="9603275" cy="1049235"/>
          </a:xfrm>
        </p:spPr>
        <p:txBody>
          <a:bodyPr/>
          <a:lstStyle/>
          <a:p>
            <a:r>
              <a:rPr lang="en-US" altLang="ko-KR" dirty="0">
                <a:solidFill>
                  <a:srgbClr val="FF0000"/>
                </a:solidFill>
              </a:rPr>
              <a:t>Caching and Buffering</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3EC610E9-39E0-923D-58C1-F4404D9B68ED}"/>
              </a:ext>
            </a:extLst>
          </p:cNvPr>
          <p:cNvSpPr>
            <a:spLocks noGrp="1"/>
          </p:cNvSpPr>
          <p:nvPr>
            <p:ph idx="1"/>
          </p:nvPr>
        </p:nvSpPr>
        <p:spPr>
          <a:xfrm>
            <a:off x="1482059" y="1570729"/>
            <a:ext cx="10557541" cy="4626871"/>
          </a:xfrm>
        </p:spPr>
        <p:txBody>
          <a:bodyPr>
            <a:noAutofit/>
          </a:bodyPr>
          <a:lstStyle/>
          <a:p>
            <a:pPr>
              <a:defRPr/>
            </a:pPr>
            <a:r>
              <a:rPr lang="en-US" altLang="ko-KR" dirty="0"/>
              <a:t>Reading and writing files are expensive, incurring many I/</a:t>
            </a:r>
            <a:r>
              <a:rPr lang="en-US" altLang="ko-KR" dirty="0" err="1"/>
              <a:t>Os</a:t>
            </a:r>
            <a:r>
              <a:rPr lang="en-US" altLang="ko-KR" dirty="0"/>
              <a:t>.</a:t>
            </a:r>
          </a:p>
          <a:p>
            <a:pPr lvl="1">
              <a:defRPr/>
            </a:pPr>
            <a:r>
              <a:rPr lang="en-US" altLang="ko-KR" sz="2000" dirty="0"/>
              <a:t>For example, long pathname(/1/2/3/…./100/file.txt)</a:t>
            </a:r>
          </a:p>
          <a:p>
            <a:pPr lvl="2">
              <a:defRPr/>
            </a:pPr>
            <a:r>
              <a:rPr lang="en-US" altLang="ko-KR" sz="2000" dirty="0"/>
              <a:t>One to read the </a:t>
            </a:r>
            <a:r>
              <a:rPr lang="en-US" altLang="ko-KR" sz="2000" dirty="0" err="1"/>
              <a:t>inode</a:t>
            </a:r>
            <a:r>
              <a:rPr lang="en-US" altLang="ko-KR" sz="2000" dirty="0"/>
              <a:t> of the directory and at least one read its data.</a:t>
            </a:r>
          </a:p>
          <a:p>
            <a:pPr lvl="2">
              <a:defRPr/>
            </a:pPr>
            <a:r>
              <a:rPr lang="en-US" altLang="ko-KR" sz="2000" dirty="0"/>
              <a:t>perform hundreds of reads just to open the file.</a:t>
            </a:r>
          </a:p>
          <a:p>
            <a:pPr lvl="2">
              <a:defRPr/>
            </a:pPr>
            <a:endParaRPr lang="en-US" altLang="ko-KR" sz="2000" dirty="0"/>
          </a:p>
          <a:p>
            <a:pPr>
              <a:defRPr/>
            </a:pPr>
            <a:r>
              <a:rPr lang="en-US" altLang="ko-KR" dirty="0"/>
              <a:t> To reduce I/O traffic, file systems aggressively use system memory(DRAM) to cache.</a:t>
            </a:r>
          </a:p>
          <a:p>
            <a:pPr lvl="1">
              <a:defRPr/>
            </a:pPr>
            <a:r>
              <a:rPr lang="en-US" altLang="ko-KR" sz="2000" dirty="0"/>
              <a:t>Early file systems use fixed-size cache to hold popular blocks.</a:t>
            </a:r>
          </a:p>
          <a:p>
            <a:pPr lvl="2">
              <a:defRPr/>
            </a:pPr>
            <a:r>
              <a:rPr lang="en-US" altLang="ko-KR" sz="2000" dirty="0"/>
              <a:t>Static partitioning of memory can be wasteful;</a:t>
            </a:r>
          </a:p>
          <a:p>
            <a:pPr lvl="1">
              <a:defRPr/>
            </a:pPr>
            <a:r>
              <a:rPr lang="en-US" altLang="ko-KR" sz="2000" dirty="0"/>
              <a:t>Modem systems use a </a:t>
            </a:r>
            <a:r>
              <a:rPr lang="en-US" altLang="ko-KR" sz="2000" dirty="0">
                <a:solidFill>
                  <a:schemeClr val="accent6"/>
                </a:solidFill>
              </a:rPr>
              <a:t>dynamic partitioning approach</a:t>
            </a:r>
            <a:r>
              <a:rPr lang="en-US" altLang="ko-KR" sz="2000" dirty="0"/>
              <a:t>, a </a:t>
            </a:r>
            <a:r>
              <a:rPr lang="en-US" altLang="ko-KR" sz="2000" dirty="0">
                <a:solidFill>
                  <a:schemeClr val="accent6"/>
                </a:solidFill>
              </a:rPr>
              <a:t>unified page cache.</a:t>
            </a:r>
          </a:p>
          <a:p>
            <a:pPr>
              <a:defRPr/>
            </a:pPr>
            <a:r>
              <a:rPr lang="en-US" altLang="ko-KR" dirty="0"/>
              <a:t>Read I/O can be avoided by large cache.</a:t>
            </a:r>
          </a:p>
          <a:p>
            <a:pPr>
              <a:defRPr/>
            </a:pPr>
            <a:endParaRPr lang="en-US" altLang="ko-KR" dirty="0">
              <a:solidFill>
                <a:schemeClr val="accent6"/>
              </a:solidFill>
            </a:endParaRPr>
          </a:p>
          <a:p>
            <a:pPr lvl="1">
              <a:defRPr/>
            </a:pPr>
            <a:endParaRPr lang="en-US" altLang="ko-KR" sz="2000" dirty="0">
              <a:solidFill>
                <a:schemeClr val="accent6"/>
              </a:solidFill>
            </a:endParaRPr>
          </a:p>
          <a:p>
            <a:pPr>
              <a:defRPr/>
            </a:pPr>
            <a:endParaRPr lang="en-US" dirty="0"/>
          </a:p>
        </p:txBody>
      </p:sp>
      <p:sp>
        <p:nvSpPr>
          <p:cNvPr id="35845" name="Slide Number Placeholder 4">
            <a:extLst>
              <a:ext uri="{FF2B5EF4-FFF2-40B4-BE49-F238E27FC236}">
                <a16:creationId xmlns:a16="http://schemas.microsoft.com/office/drawing/2014/main" id="{EC5F9A0F-E223-73FD-1B7C-281C6D527E2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73</a:t>
            </a:fld>
            <a:endParaRPr lang="en-AU" altLang="en-US">
              <a:solidFill>
                <a:srgbClr val="898989"/>
              </a:solidFill>
              <a:latin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3B27940-9B6F-5BD9-9B80-E3C1CD230CE6}"/>
              </a:ext>
            </a:extLst>
          </p:cNvPr>
          <p:cNvSpPr>
            <a:spLocks noGrp="1"/>
          </p:cNvSpPr>
          <p:nvPr>
            <p:ph type="title"/>
          </p:nvPr>
        </p:nvSpPr>
        <p:spPr>
          <a:xfrm>
            <a:off x="2884139" y="521494"/>
            <a:ext cx="9603275" cy="1049235"/>
          </a:xfrm>
        </p:spPr>
        <p:txBody>
          <a:bodyPr/>
          <a:lstStyle/>
          <a:p>
            <a:r>
              <a:rPr lang="en-US" altLang="ko-KR" dirty="0">
                <a:solidFill>
                  <a:srgbClr val="FF0000"/>
                </a:solidFill>
              </a:rPr>
              <a:t>Caching and Buffering (Cont.)</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6DD057AB-9461-D4CC-F413-B05DAF40E8CD}"/>
              </a:ext>
            </a:extLst>
          </p:cNvPr>
          <p:cNvSpPr>
            <a:spLocks noGrp="1"/>
          </p:cNvSpPr>
          <p:nvPr>
            <p:ph idx="1"/>
          </p:nvPr>
        </p:nvSpPr>
        <p:spPr>
          <a:xfrm>
            <a:off x="1492219" y="1647059"/>
            <a:ext cx="10191781" cy="4632960"/>
          </a:xfrm>
        </p:spPr>
        <p:txBody>
          <a:bodyPr>
            <a:noAutofit/>
          </a:bodyPr>
          <a:lstStyle/>
          <a:p>
            <a:pPr>
              <a:defRPr/>
            </a:pPr>
            <a:r>
              <a:rPr lang="en-US" altLang="ko-KR" sz="2400" dirty="0"/>
              <a:t>Write traffic has to go to disk for persistence, Thus, cache does not reduce write I/</a:t>
            </a:r>
            <a:r>
              <a:rPr lang="en-US" altLang="ko-KR" sz="2400" dirty="0" err="1"/>
              <a:t>Os</a:t>
            </a:r>
            <a:r>
              <a:rPr lang="en-US" altLang="ko-KR" sz="2400" dirty="0"/>
              <a:t>.</a:t>
            </a:r>
          </a:p>
          <a:p>
            <a:pPr>
              <a:defRPr/>
            </a:pPr>
            <a:r>
              <a:rPr lang="en-US" altLang="ko-KR" sz="2400" dirty="0"/>
              <a:t>File system uses write buffering for write performance benefits.</a:t>
            </a:r>
          </a:p>
          <a:p>
            <a:pPr lvl="1">
              <a:defRPr/>
            </a:pPr>
            <a:r>
              <a:rPr lang="en-US" altLang="ko-KR" sz="2400" dirty="0"/>
              <a:t>delaying writes (file system batch some updates into a smaller set of I/</a:t>
            </a:r>
            <a:r>
              <a:rPr lang="en-US" altLang="ko-KR" sz="2400" dirty="0" err="1"/>
              <a:t>Os</a:t>
            </a:r>
            <a:r>
              <a:rPr lang="en-US" altLang="ko-KR" sz="2400" dirty="0"/>
              <a:t>).</a:t>
            </a:r>
          </a:p>
          <a:p>
            <a:pPr lvl="1">
              <a:defRPr/>
            </a:pPr>
            <a:r>
              <a:rPr lang="en-US" altLang="ko-KR" sz="2400" dirty="0"/>
              <a:t>By buffering a number of writes in memory, the file system can then schedule the subsequent I/</a:t>
            </a:r>
            <a:r>
              <a:rPr lang="en-US" altLang="ko-KR" sz="2400" dirty="0" err="1"/>
              <a:t>Os</a:t>
            </a:r>
            <a:r>
              <a:rPr lang="en-US" altLang="ko-KR" sz="2400" dirty="0"/>
              <a:t>.</a:t>
            </a:r>
          </a:p>
          <a:p>
            <a:pPr lvl="1">
              <a:defRPr/>
            </a:pPr>
            <a:r>
              <a:rPr lang="en-US" altLang="ko-KR" sz="2400" dirty="0"/>
              <a:t>By avoiding writes</a:t>
            </a:r>
          </a:p>
          <a:p>
            <a:pPr>
              <a:defRPr/>
            </a:pPr>
            <a:r>
              <a:rPr lang="en-US" altLang="ko-KR" sz="2400" dirty="0"/>
              <a:t>Some applications force flush data to disk by calling </a:t>
            </a:r>
            <a:r>
              <a:rPr lang="en-US" altLang="ko-KR" sz="2400" dirty="0" err="1">
                <a:cs typeface="Courier New" panose="02070309020205020404" pitchFamily="49" charset="0"/>
              </a:rPr>
              <a:t>fsync</a:t>
            </a:r>
            <a:r>
              <a:rPr lang="en-US" altLang="ko-KR" sz="2400" dirty="0">
                <a:cs typeface="Courier New" panose="02070309020205020404" pitchFamily="49" charset="0"/>
              </a:rPr>
              <a:t>() </a:t>
            </a:r>
            <a:r>
              <a:rPr lang="en-US" altLang="ko-KR" sz="2400" dirty="0"/>
              <a:t>or direct I/O.</a:t>
            </a:r>
          </a:p>
          <a:p>
            <a:pPr lvl="2">
              <a:defRPr/>
            </a:pPr>
            <a:endParaRPr lang="en-US" altLang="ko-KR" sz="2400" dirty="0"/>
          </a:p>
          <a:p>
            <a:pPr marL="0" indent="0">
              <a:buFont typeface="Arial" panose="020B0604020202020204" pitchFamily="34" charset="0"/>
              <a:buNone/>
              <a:defRPr/>
            </a:pPr>
            <a:endParaRPr lang="en-US" sz="2400" dirty="0"/>
          </a:p>
        </p:txBody>
      </p:sp>
      <p:sp>
        <p:nvSpPr>
          <p:cNvPr id="36869" name="Slide Number Placeholder 4">
            <a:extLst>
              <a:ext uri="{FF2B5EF4-FFF2-40B4-BE49-F238E27FC236}">
                <a16:creationId xmlns:a16="http://schemas.microsoft.com/office/drawing/2014/main" id="{175218B3-D904-3244-EB05-62B2502CC77B}"/>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6BDAB81-A9AE-4559-AE32-ABBA2D83AB65}" type="slidenum">
              <a:rPr lang="en-AU" altLang="en-US" smtClean="0"/>
              <a:pPr/>
              <a:t>74</a:t>
            </a:fld>
            <a:endParaRPr lang="en-AU" altLang="en-US">
              <a:solidFill>
                <a:srgbClr val="898989"/>
              </a:solidFill>
              <a:latin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7B34054-AF09-6ADB-BC66-F7BCCECE4304}"/>
              </a:ext>
            </a:extLst>
          </p:cNvPr>
          <p:cNvSpPr>
            <a:spLocks noGrp="1" noChangeArrowheads="1"/>
          </p:cNvSpPr>
          <p:nvPr>
            <p:ph type="title"/>
          </p:nvPr>
        </p:nvSpPr>
        <p:spPr>
          <a:xfrm>
            <a:off x="1981200" y="398781"/>
            <a:ext cx="8229600" cy="576263"/>
          </a:xfrm>
        </p:spPr>
        <p:txBody>
          <a:bodyPr/>
          <a:lstStyle/>
          <a:p>
            <a:pPr algn="ctr" eaLnBrk="1" hangingPunct="1"/>
            <a:r>
              <a:rPr lang="en-US" altLang="en-US" dirty="0">
                <a:solidFill>
                  <a:srgbClr val="FF0000"/>
                </a:solidFill>
                <a:cs typeface="Times New Roman" panose="02020603050405020304" pitchFamily="18" charset="0"/>
              </a:rPr>
              <a:t>Protection</a:t>
            </a:r>
          </a:p>
        </p:txBody>
      </p:sp>
      <p:sp>
        <p:nvSpPr>
          <p:cNvPr id="103427" name="Rectangle 3">
            <a:extLst>
              <a:ext uri="{FF2B5EF4-FFF2-40B4-BE49-F238E27FC236}">
                <a16:creationId xmlns:a16="http://schemas.microsoft.com/office/drawing/2014/main" id="{89DBD9E4-05BC-13BF-DAE5-0C286162254B}"/>
              </a:ext>
            </a:extLst>
          </p:cNvPr>
          <p:cNvSpPr>
            <a:spLocks noGrp="1" noChangeArrowheads="1"/>
          </p:cNvSpPr>
          <p:nvPr>
            <p:ph idx="1"/>
          </p:nvPr>
        </p:nvSpPr>
        <p:spPr>
          <a:xfrm>
            <a:off x="1612266" y="1569721"/>
            <a:ext cx="9716133" cy="4530725"/>
          </a:xfrm>
        </p:spPr>
        <p:txBody>
          <a:bodyPr>
            <a:normAutofit/>
          </a:bodyPr>
          <a:lstStyle/>
          <a:p>
            <a:pPr eaLnBrk="1" hangingPunct="1"/>
            <a:r>
              <a:rPr lang="en-US" altLang="en-US" dirty="0">
                <a:cs typeface="Times New Roman" panose="02020603050405020304" pitchFamily="18" charset="0"/>
              </a:rPr>
              <a:t>File owner/creator should be able to control:</a:t>
            </a:r>
          </a:p>
          <a:p>
            <a:pPr lvl="1" eaLnBrk="1" hangingPunct="1"/>
            <a:r>
              <a:rPr lang="en-US" altLang="en-US" sz="2000" dirty="0">
                <a:cs typeface="Times New Roman" panose="02020603050405020304" pitchFamily="18" charset="0"/>
              </a:rPr>
              <a:t>what can be done</a:t>
            </a:r>
          </a:p>
          <a:p>
            <a:pPr lvl="1" eaLnBrk="1" hangingPunct="1"/>
            <a:r>
              <a:rPr lang="en-US" altLang="en-US" sz="2000" dirty="0">
                <a:cs typeface="Times New Roman" panose="02020603050405020304" pitchFamily="18" charset="0"/>
              </a:rPr>
              <a:t>by whom</a:t>
            </a:r>
          </a:p>
          <a:p>
            <a:pPr eaLnBrk="1" hangingPunct="1"/>
            <a:r>
              <a:rPr lang="en-US" altLang="en-US" dirty="0">
                <a:cs typeface="Times New Roman" panose="02020603050405020304" pitchFamily="18" charset="0"/>
              </a:rPr>
              <a:t>Types of access</a:t>
            </a:r>
          </a:p>
          <a:p>
            <a:pPr lvl="1" eaLnBrk="1" hangingPunct="1"/>
            <a:r>
              <a:rPr lang="en-US" altLang="en-US" sz="2000" b="1" dirty="0">
                <a:cs typeface="Times New Roman" panose="02020603050405020304" pitchFamily="18" charset="0"/>
              </a:rPr>
              <a:t>Read</a:t>
            </a:r>
          </a:p>
          <a:p>
            <a:pPr lvl="1" eaLnBrk="1" hangingPunct="1"/>
            <a:r>
              <a:rPr lang="en-US" altLang="en-US" sz="2000" b="1" dirty="0">
                <a:cs typeface="Times New Roman" panose="02020603050405020304" pitchFamily="18" charset="0"/>
              </a:rPr>
              <a:t>Write</a:t>
            </a:r>
          </a:p>
          <a:p>
            <a:pPr lvl="1" eaLnBrk="1" hangingPunct="1"/>
            <a:r>
              <a:rPr lang="en-US" altLang="en-US" sz="2000" b="1" dirty="0">
                <a:cs typeface="Times New Roman" panose="02020603050405020304" pitchFamily="18" charset="0"/>
              </a:rPr>
              <a:t>Execute</a:t>
            </a:r>
          </a:p>
          <a:p>
            <a:pPr lvl="1" eaLnBrk="1" hangingPunct="1"/>
            <a:r>
              <a:rPr lang="en-US" altLang="en-US" sz="2000" b="1" dirty="0">
                <a:cs typeface="Times New Roman" panose="02020603050405020304" pitchFamily="18" charset="0"/>
              </a:rPr>
              <a:t>Append</a:t>
            </a:r>
          </a:p>
          <a:p>
            <a:pPr lvl="1" eaLnBrk="1" hangingPunct="1"/>
            <a:r>
              <a:rPr lang="en-US" altLang="en-US" sz="2000" b="1" dirty="0">
                <a:cs typeface="Times New Roman" panose="02020603050405020304" pitchFamily="18" charset="0"/>
              </a:rPr>
              <a:t>Delete</a:t>
            </a:r>
          </a:p>
          <a:p>
            <a:pPr lvl="1" eaLnBrk="1" hangingPunct="1"/>
            <a:r>
              <a:rPr lang="en-US" altLang="en-US" sz="2000" b="1" dirty="0">
                <a:cs typeface="Times New Roman" panose="02020603050405020304" pitchFamily="18" charset="0"/>
              </a:rPr>
              <a:t>List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6C0A871-5E59-09AC-F2EE-5E3BBA4E1D9B}"/>
              </a:ext>
            </a:extLst>
          </p:cNvPr>
          <p:cNvSpPr>
            <a:spLocks noGrp="1" noChangeArrowheads="1"/>
          </p:cNvSpPr>
          <p:nvPr>
            <p:ph type="title"/>
          </p:nvPr>
        </p:nvSpPr>
        <p:spPr>
          <a:xfrm>
            <a:off x="1981200" y="236378"/>
            <a:ext cx="8229600" cy="576263"/>
          </a:xfrm>
        </p:spPr>
        <p:txBody>
          <a:bodyPr/>
          <a:lstStyle/>
          <a:p>
            <a:pPr algn="ctr" eaLnBrk="1" hangingPunct="1"/>
            <a:r>
              <a:rPr lang="en-US" altLang="en-US" b="1" dirty="0">
                <a:solidFill>
                  <a:srgbClr val="FF0000"/>
                </a:solidFill>
                <a:cs typeface="Times New Roman" panose="02020603050405020304" pitchFamily="18" charset="0"/>
              </a:rPr>
              <a:t>Access Lists and Groups</a:t>
            </a:r>
          </a:p>
        </p:txBody>
      </p:sp>
      <p:sp>
        <p:nvSpPr>
          <p:cNvPr id="105475" name="Rectangle 3">
            <a:extLst>
              <a:ext uri="{FF2B5EF4-FFF2-40B4-BE49-F238E27FC236}">
                <a16:creationId xmlns:a16="http://schemas.microsoft.com/office/drawing/2014/main" id="{60937277-1223-3D4E-A016-21FF747AA511}"/>
              </a:ext>
            </a:extLst>
          </p:cNvPr>
          <p:cNvSpPr>
            <a:spLocks noGrp="1" noChangeArrowheads="1"/>
          </p:cNvSpPr>
          <p:nvPr>
            <p:ph idx="1"/>
          </p:nvPr>
        </p:nvSpPr>
        <p:spPr>
          <a:xfrm>
            <a:off x="619760" y="1092200"/>
            <a:ext cx="11318240" cy="5600700"/>
          </a:xfrm>
        </p:spPr>
        <p:txBody>
          <a:bodyPr>
            <a:normAutofit/>
          </a:bodyPr>
          <a:lstStyle/>
          <a:p>
            <a:pPr>
              <a:tabLst>
                <a:tab pos="1833563" algn="l"/>
                <a:tab pos="4459288" algn="l"/>
                <a:tab pos="5195888" algn="l"/>
                <a:tab pos="5888038" algn="l"/>
              </a:tabLst>
            </a:pPr>
            <a:r>
              <a:rPr lang="en-US" altLang="en-US" sz="1800" dirty="0">
                <a:cs typeface="Times New Roman" panose="02020603050405020304" pitchFamily="18" charset="0"/>
              </a:rPr>
              <a:t>Mode of access:  read, write, execute</a:t>
            </a:r>
          </a:p>
          <a:p>
            <a:pPr>
              <a:tabLst>
                <a:tab pos="1833563" algn="l"/>
                <a:tab pos="4459288" algn="l"/>
                <a:tab pos="5195888" algn="l"/>
                <a:tab pos="5888038" algn="l"/>
              </a:tabLst>
            </a:pPr>
            <a:r>
              <a:rPr lang="en-US" altLang="en-US" sz="1800" dirty="0">
                <a:cs typeface="Times New Roman" panose="02020603050405020304" pitchFamily="18" charset="0"/>
              </a:rPr>
              <a:t>Three classes of users on Unix / Linux</a:t>
            </a:r>
          </a:p>
          <a:p>
            <a:pPr>
              <a:spcBef>
                <a:spcPct val="10000"/>
              </a:spcBef>
              <a:buNone/>
              <a:tabLst>
                <a:tab pos="1833563" algn="l"/>
                <a:tab pos="4459288" algn="l"/>
                <a:tab pos="5195888" algn="l"/>
                <a:tab pos="5888038" algn="l"/>
              </a:tabLst>
            </a:pPr>
            <a:r>
              <a:rPr lang="en-US" altLang="en-US" sz="1800" dirty="0">
                <a:cs typeface="Times New Roman" panose="02020603050405020304" pitchFamily="18" charset="0"/>
              </a:rPr>
              <a:t>					RWX</a:t>
            </a:r>
          </a:p>
          <a:p>
            <a:pPr>
              <a:spcBef>
                <a:spcPct val="10000"/>
              </a:spcBef>
              <a:buNone/>
              <a:tabLst>
                <a:tab pos="1833563" algn="l"/>
                <a:tab pos="4459288" algn="l"/>
                <a:tab pos="5195888" algn="l"/>
                <a:tab pos="5888038" algn="l"/>
              </a:tabLst>
            </a:pPr>
            <a:r>
              <a:rPr lang="en-US" altLang="en-US" sz="1800" dirty="0">
                <a:cs typeface="Times New Roman" panose="02020603050405020304" pitchFamily="18" charset="0"/>
              </a:rPr>
              <a:t>		a) </a:t>
            </a:r>
            <a:r>
              <a:rPr lang="en-US" altLang="en-US" sz="1800" b="1" dirty="0">
                <a:cs typeface="Times New Roman" panose="02020603050405020304" pitchFamily="18" charset="0"/>
              </a:rPr>
              <a:t>owner access</a:t>
            </a:r>
            <a:r>
              <a:rPr lang="en-US" altLang="en-US" sz="1800" dirty="0">
                <a:cs typeface="Times New Roman" panose="02020603050405020304" pitchFamily="18" charset="0"/>
              </a:rPr>
              <a:t> 	7	</a:t>
            </a:r>
            <a:r>
              <a:rPr lang="en-US" altLang="en-US" sz="1800" dirty="0">
                <a:cs typeface="Times New Roman" panose="02020603050405020304" pitchFamily="18" charset="0"/>
                <a:sym typeface="Symbol" panose="05050102010706020507" pitchFamily="18" charset="2"/>
              </a:rPr>
              <a:t>	1 1 1</a:t>
            </a:r>
            <a:br>
              <a:rPr lang="en-US" altLang="en-US" sz="1800" dirty="0">
                <a:cs typeface="Times New Roman" panose="02020603050405020304" pitchFamily="18" charset="0"/>
                <a:sym typeface="Symbol" panose="05050102010706020507" pitchFamily="18" charset="2"/>
              </a:rPr>
            </a:br>
            <a:r>
              <a:rPr lang="en-US" altLang="en-US" sz="1800" dirty="0">
                <a:cs typeface="Times New Roman" panose="02020603050405020304" pitchFamily="18" charset="0"/>
                <a:sym typeface="Symbol" panose="05050102010706020507" pitchFamily="18" charset="2"/>
              </a:rPr>
              <a:t>				RWX</a:t>
            </a:r>
          </a:p>
          <a:p>
            <a:pPr>
              <a:spcBef>
                <a:spcPct val="10000"/>
              </a:spcBef>
              <a:buNone/>
              <a:tabLst>
                <a:tab pos="1833563" algn="l"/>
                <a:tab pos="4459288" algn="l"/>
                <a:tab pos="5195888" algn="l"/>
                <a:tab pos="5888038" algn="l"/>
              </a:tabLst>
            </a:pPr>
            <a:r>
              <a:rPr lang="en-US" altLang="en-US" sz="1800" dirty="0">
                <a:cs typeface="Times New Roman" panose="02020603050405020304" pitchFamily="18" charset="0"/>
                <a:sym typeface="Symbol" panose="05050102010706020507" pitchFamily="18" charset="2"/>
              </a:rPr>
              <a:t>		b) </a:t>
            </a:r>
            <a:r>
              <a:rPr lang="en-US" altLang="en-US" sz="1800" b="1" dirty="0">
                <a:cs typeface="Times New Roman" panose="02020603050405020304" pitchFamily="18" charset="0"/>
                <a:sym typeface="Symbol" panose="05050102010706020507" pitchFamily="18" charset="2"/>
              </a:rPr>
              <a:t>group access</a:t>
            </a:r>
            <a:r>
              <a:rPr lang="en-US" altLang="en-US" sz="1800" dirty="0">
                <a:cs typeface="Times New Roman" panose="02020603050405020304" pitchFamily="18" charset="0"/>
                <a:sym typeface="Symbol" panose="05050102010706020507" pitchFamily="18" charset="2"/>
              </a:rPr>
              <a:t> 	6	 	1 1 0</a:t>
            </a:r>
          </a:p>
          <a:p>
            <a:pPr>
              <a:spcBef>
                <a:spcPct val="10000"/>
              </a:spcBef>
              <a:buNone/>
              <a:tabLst>
                <a:tab pos="1833563" algn="l"/>
                <a:tab pos="4459288" algn="l"/>
                <a:tab pos="5195888" algn="l"/>
                <a:tab pos="5888038" algn="l"/>
              </a:tabLst>
            </a:pPr>
            <a:r>
              <a:rPr lang="en-US" altLang="en-US" sz="1800" dirty="0">
                <a:cs typeface="Times New Roman" panose="02020603050405020304" pitchFamily="18" charset="0"/>
                <a:sym typeface="Symbol" panose="05050102010706020507" pitchFamily="18" charset="2"/>
              </a:rPr>
              <a:t>					RWX</a:t>
            </a:r>
          </a:p>
          <a:p>
            <a:pPr>
              <a:spcBef>
                <a:spcPct val="10000"/>
              </a:spcBef>
              <a:buNone/>
              <a:tabLst>
                <a:tab pos="1833563" algn="l"/>
                <a:tab pos="4459288" algn="l"/>
                <a:tab pos="5195888" algn="l"/>
                <a:tab pos="5888038" algn="l"/>
              </a:tabLst>
            </a:pPr>
            <a:r>
              <a:rPr lang="en-US" altLang="en-US" sz="1800" dirty="0">
                <a:cs typeface="Times New Roman" panose="02020603050405020304" pitchFamily="18" charset="0"/>
                <a:sym typeface="Symbol" panose="05050102010706020507" pitchFamily="18" charset="2"/>
              </a:rPr>
              <a:t>		c) </a:t>
            </a:r>
            <a:r>
              <a:rPr lang="en-US" altLang="en-US" sz="1800" b="1" dirty="0">
                <a:cs typeface="Times New Roman" panose="02020603050405020304" pitchFamily="18" charset="0"/>
                <a:sym typeface="Symbol" panose="05050102010706020507" pitchFamily="18" charset="2"/>
              </a:rPr>
              <a:t>public access</a:t>
            </a:r>
            <a:r>
              <a:rPr lang="en-US" altLang="en-US" sz="1800" dirty="0">
                <a:cs typeface="Times New Roman" panose="02020603050405020304" pitchFamily="18" charset="0"/>
                <a:sym typeface="Symbol" panose="05050102010706020507" pitchFamily="18" charset="2"/>
              </a:rPr>
              <a:t>	1	 	0 0 1</a:t>
            </a:r>
          </a:p>
          <a:p>
            <a:pPr>
              <a:tabLst>
                <a:tab pos="1833563" algn="l"/>
                <a:tab pos="4459288" algn="l"/>
                <a:tab pos="5195888" algn="l"/>
                <a:tab pos="5888038" algn="l"/>
              </a:tabLst>
            </a:pPr>
            <a:r>
              <a:rPr lang="en-US" altLang="en-US" sz="1800" dirty="0">
                <a:cs typeface="Times New Roman" panose="02020603050405020304" pitchFamily="18" charset="0"/>
                <a:sym typeface="Symbol" panose="05050102010706020507" pitchFamily="18" charset="2"/>
              </a:rPr>
              <a:t>Ask manager to create a group (unique name), say G, and add some users to the group.</a:t>
            </a:r>
          </a:p>
          <a:p>
            <a:pPr>
              <a:tabLst>
                <a:tab pos="1833563" algn="l"/>
                <a:tab pos="4459288" algn="l"/>
                <a:tab pos="5195888" algn="l"/>
                <a:tab pos="5888038" algn="l"/>
              </a:tabLst>
            </a:pPr>
            <a:r>
              <a:rPr lang="en-US" altLang="en-US" sz="1800" dirty="0">
                <a:cs typeface="Times New Roman" panose="02020603050405020304" pitchFamily="18" charset="0"/>
                <a:sym typeface="Symbol" panose="05050102010706020507" pitchFamily="18" charset="2"/>
              </a:rPr>
              <a:t>For a particular file (say </a:t>
            </a:r>
            <a:r>
              <a:rPr lang="en-US" altLang="en-US" sz="1800" i="1" dirty="0">
                <a:cs typeface="Times New Roman" panose="02020603050405020304" pitchFamily="18" charset="0"/>
                <a:sym typeface="Symbol" panose="05050102010706020507" pitchFamily="18" charset="2"/>
              </a:rPr>
              <a:t>game</a:t>
            </a:r>
            <a:r>
              <a:rPr lang="en-US" altLang="en-US" sz="1800" dirty="0">
                <a:cs typeface="Times New Roman" panose="02020603050405020304" pitchFamily="18" charset="0"/>
                <a:sym typeface="Symbol" panose="05050102010706020507" pitchFamily="18" charset="2"/>
              </a:rPr>
              <a:t>) or subdirectory, define an appropriate access.</a:t>
            </a:r>
          </a:p>
        </p:txBody>
      </p:sp>
      <p:sp>
        <p:nvSpPr>
          <p:cNvPr id="105476" name="Rectangle 13">
            <a:extLst>
              <a:ext uri="{FF2B5EF4-FFF2-40B4-BE49-F238E27FC236}">
                <a16:creationId xmlns:a16="http://schemas.microsoft.com/office/drawing/2014/main" id="{90C0F576-B341-0DDB-F60C-24F00C922127}"/>
              </a:ext>
            </a:extLst>
          </p:cNvPr>
          <p:cNvSpPr>
            <a:spLocks noChangeArrowheads="1"/>
          </p:cNvSpPr>
          <p:nvPr/>
        </p:nvSpPr>
        <p:spPr bwMode="auto">
          <a:xfrm>
            <a:off x="1759584" y="5247324"/>
            <a:ext cx="70294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Calibri" panose="020F0502020204030204" pitchFamily="34" charset="0"/>
              </a:defRPr>
            </a:lvl1pPr>
            <a:lvl2pPr marL="742950" indent="-285750">
              <a:tabLst>
                <a:tab pos="1833563" algn="l"/>
                <a:tab pos="4459288" algn="l"/>
                <a:tab pos="5195888" algn="l"/>
                <a:tab pos="5888038" algn="l"/>
              </a:tabLst>
              <a:defRPr>
                <a:solidFill>
                  <a:schemeClr val="tx1"/>
                </a:solidFill>
                <a:latin typeface="Calibri" panose="020F0502020204030204" pitchFamily="34" charset="0"/>
              </a:defRPr>
            </a:lvl2pPr>
            <a:lvl3pPr marL="1143000" indent="-228600">
              <a:tabLst>
                <a:tab pos="1833563" algn="l"/>
                <a:tab pos="4459288" algn="l"/>
                <a:tab pos="5195888" algn="l"/>
                <a:tab pos="5888038" algn="l"/>
              </a:tabLst>
              <a:defRPr>
                <a:solidFill>
                  <a:schemeClr val="tx1"/>
                </a:solidFill>
                <a:latin typeface="Calibri" panose="020F0502020204030204" pitchFamily="34" charset="0"/>
              </a:defRPr>
            </a:lvl3pPr>
            <a:lvl4pPr marL="1600200" indent="-228600">
              <a:tabLst>
                <a:tab pos="1833563" algn="l"/>
                <a:tab pos="4459288" algn="l"/>
                <a:tab pos="5195888" algn="l"/>
                <a:tab pos="5888038" algn="l"/>
              </a:tabLst>
              <a:defRPr>
                <a:solidFill>
                  <a:schemeClr val="tx1"/>
                </a:solidFill>
                <a:latin typeface="Calibri" panose="020F0502020204030204" pitchFamily="34" charset="0"/>
              </a:defRPr>
            </a:lvl4pPr>
            <a:lvl5pPr marL="2057400" indent="-228600">
              <a:tabLst>
                <a:tab pos="1833563" algn="l"/>
                <a:tab pos="4459288" algn="l"/>
                <a:tab pos="5195888" algn="l"/>
                <a:tab pos="588803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1833563" algn="l"/>
                <a:tab pos="4459288" algn="l"/>
                <a:tab pos="5195888" algn="l"/>
                <a:tab pos="588803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1833563" algn="l"/>
                <a:tab pos="4459288" algn="l"/>
                <a:tab pos="5195888" algn="l"/>
                <a:tab pos="588803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1833563" algn="l"/>
                <a:tab pos="4459288" algn="l"/>
                <a:tab pos="5195888" algn="l"/>
                <a:tab pos="588803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1833563" algn="l"/>
                <a:tab pos="4459288" algn="l"/>
                <a:tab pos="5195888" algn="l"/>
                <a:tab pos="5888038" algn="l"/>
              </a:tabLst>
              <a:defRPr>
                <a:solidFill>
                  <a:schemeClr val="tx1"/>
                </a:solidFill>
                <a:latin typeface="Calibri" panose="020F0502020204030204" pitchFamily="34" charset="0"/>
              </a:defRPr>
            </a:lvl9pPr>
          </a:lstStyle>
          <a:p>
            <a:pPr eaLnBrk="1" hangingPunct="1">
              <a:spcBef>
                <a:spcPct val="20000"/>
              </a:spcBef>
              <a:buClr>
                <a:schemeClr val="folHlink"/>
              </a:buClr>
              <a:buFont typeface="Monotype Sorts"/>
              <a:buNone/>
            </a:pPr>
            <a:r>
              <a:rPr kumimoji="1" lang="en-US" altLang="en-US" dirty="0">
                <a:latin typeface="Arial" panose="020B0604020202020204" pitchFamily="34" charset="0"/>
                <a:ea typeface="MS PGothic" panose="020B0600070205080204" pitchFamily="34" charset="-128"/>
                <a:sym typeface="Symbol" panose="05050102010706020507" pitchFamily="18" charset="2"/>
              </a:rPr>
              <a:t>Attach a group to a file</a:t>
            </a:r>
            <a:br>
              <a:rPr kumimoji="1" lang="en-US" altLang="en-US" dirty="0">
                <a:latin typeface="Arial" panose="020B0604020202020204" pitchFamily="34" charset="0"/>
                <a:ea typeface="MS PGothic" panose="020B0600070205080204" pitchFamily="34" charset="-128"/>
                <a:sym typeface="Symbol" panose="05050102010706020507" pitchFamily="18" charset="2"/>
              </a:rPr>
            </a:br>
            <a:r>
              <a:rPr kumimoji="1" lang="en-US" altLang="en-US" dirty="0">
                <a:latin typeface="Arial" panose="020B0604020202020204" pitchFamily="34" charset="0"/>
                <a:ea typeface="MS PGothic" panose="020B0600070205080204" pitchFamily="34" charset="-128"/>
                <a:sym typeface="Symbol" panose="05050102010706020507" pitchFamily="18" charset="2"/>
              </a:rPr>
              <a:t>	         </a:t>
            </a:r>
            <a:r>
              <a:rPr kumimoji="1" lang="en-US" altLang="en-US" b="1" dirty="0" err="1">
                <a:latin typeface="Courier New" panose="02070309020205020404" pitchFamily="49" charset="0"/>
                <a:ea typeface="MS PGothic" panose="020B0600070205080204" pitchFamily="34" charset="-128"/>
                <a:cs typeface="Courier New" panose="02070309020205020404" pitchFamily="49" charset="0"/>
                <a:sym typeface="Symbol" panose="05050102010706020507" pitchFamily="18" charset="2"/>
              </a:rPr>
              <a:t>chgrp</a:t>
            </a:r>
            <a:r>
              <a:rPr kumimoji="1" lang="en-US" altLang="en-US" b="1" dirty="0">
                <a:latin typeface="Courier New" panose="02070309020205020404" pitchFamily="49" charset="0"/>
                <a:ea typeface="MS PGothic" panose="020B0600070205080204" pitchFamily="34" charset="-128"/>
                <a:cs typeface="Courier New" panose="02070309020205020404" pitchFamily="49" charset="0"/>
                <a:sym typeface="Symbol" panose="05050102010706020507" pitchFamily="18" charset="2"/>
              </a:rPr>
              <a:t>     G    game</a:t>
            </a:r>
          </a:p>
        </p:txBody>
      </p:sp>
      <p:pic>
        <p:nvPicPr>
          <p:cNvPr id="105477" name="Picture 1">
            <a:extLst>
              <a:ext uri="{FF2B5EF4-FFF2-40B4-BE49-F238E27FC236}">
                <a16:creationId xmlns:a16="http://schemas.microsoft.com/office/drawing/2014/main" id="{0C590D9D-C230-E2BB-8595-0FC13B4240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43034" y="2641600"/>
            <a:ext cx="3148966"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7E56A92-2482-A9A1-BA3A-075B67788CF3}"/>
              </a:ext>
            </a:extLst>
          </p:cNvPr>
          <p:cNvSpPr>
            <a:spLocks noGrp="1" noChangeArrowheads="1"/>
          </p:cNvSpPr>
          <p:nvPr>
            <p:ph type="title"/>
          </p:nvPr>
        </p:nvSpPr>
        <p:spPr>
          <a:xfrm>
            <a:off x="1493521" y="263525"/>
            <a:ext cx="10353040" cy="609600"/>
          </a:xfrm>
        </p:spPr>
        <p:txBody>
          <a:bodyPr>
            <a:noAutofit/>
          </a:bodyPr>
          <a:lstStyle/>
          <a:p>
            <a:pPr algn="ctr" eaLnBrk="1" hangingPunct="1"/>
            <a:r>
              <a:rPr lang="en-US" altLang="en-US" dirty="0">
                <a:solidFill>
                  <a:srgbClr val="FF0000"/>
                </a:solidFill>
                <a:cs typeface="Times New Roman" panose="02020603050405020304" pitchFamily="18" charset="0"/>
              </a:rPr>
              <a:t>Windows 7 Access-Control List Management</a:t>
            </a:r>
          </a:p>
        </p:txBody>
      </p:sp>
      <p:pic>
        <p:nvPicPr>
          <p:cNvPr id="107523" name="Picture 2" descr="11_16.pdf">
            <a:extLst>
              <a:ext uri="{FF2B5EF4-FFF2-40B4-BE49-F238E27FC236}">
                <a16:creationId xmlns:a16="http://schemas.microsoft.com/office/drawing/2014/main" id="{F6780B4B-1166-ACAE-C9BC-62F67BF3AA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520" y="1120774"/>
            <a:ext cx="11968480" cy="503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B3E3286-72A3-FE58-E786-7614286117D0}"/>
              </a:ext>
            </a:extLst>
          </p:cNvPr>
          <p:cNvSpPr>
            <a:spLocks noGrp="1" noChangeArrowheads="1"/>
          </p:cNvSpPr>
          <p:nvPr>
            <p:ph type="title"/>
          </p:nvPr>
        </p:nvSpPr>
        <p:spPr>
          <a:xfrm>
            <a:off x="2489200" y="272733"/>
            <a:ext cx="7737475" cy="576262"/>
          </a:xfrm>
        </p:spPr>
        <p:txBody>
          <a:bodyPr/>
          <a:lstStyle/>
          <a:p>
            <a:pPr eaLnBrk="1" hangingPunct="1"/>
            <a:r>
              <a:rPr lang="en-US" altLang="en-US" b="1" dirty="0">
                <a:solidFill>
                  <a:srgbClr val="FF0000"/>
                </a:solidFill>
                <a:cs typeface="Times New Roman" panose="02020603050405020304" pitchFamily="18" charset="0"/>
              </a:rPr>
              <a:t>            UNIX Directory Listing</a:t>
            </a:r>
          </a:p>
        </p:txBody>
      </p:sp>
      <p:pic>
        <p:nvPicPr>
          <p:cNvPr id="109571" name="Picture 4">
            <a:extLst>
              <a:ext uri="{FF2B5EF4-FFF2-40B4-BE49-F238E27FC236}">
                <a16:creationId xmlns:a16="http://schemas.microsoft.com/office/drawing/2014/main" id="{71CB8AE5-18E2-C610-B38D-9C0CF261E85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22" t="27065" r="722" b="27065"/>
          <a:stretch>
            <a:fillRect/>
          </a:stretch>
        </p:blipFill>
        <p:spPr>
          <a:xfrm>
            <a:off x="0" y="1290321"/>
            <a:ext cx="12192000" cy="4805364"/>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79</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858520" y="711200"/>
            <a:ext cx="10474960" cy="4876800"/>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5F63B-D2D5-3118-ACF8-AEC862C91B58}"/>
              </a:ext>
            </a:extLst>
          </p:cNvPr>
          <p:cNvSpPr>
            <a:spLocks noGrp="1"/>
          </p:cNvSpPr>
          <p:nvPr>
            <p:ph idx="1"/>
          </p:nvPr>
        </p:nvSpPr>
        <p:spPr>
          <a:xfrm>
            <a:off x="1386204" y="1011874"/>
            <a:ext cx="10683876" cy="5053646"/>
          </a:xfrm>
        </p:spPr>
        <p:txBody>
          <a:bodyPr>
            <a:noAutofit/>
          </a:bodyPr>
          <a:lstStyle/>
          <a:p>
            <a:pPr marL="0" indent="0" algn="just">
              <a:buNone/>
              <a:defRPr/>
            </a:pPr>
            <a:r>
              <a:rPr lang="en-US" b="1" dirty="0">
                <a:solidFill>
                  <a:srgbClr val="333333"/>
                </a:solidFill>
                <a:cs typeface="Times New Roman" panose="02020603050405020304" pitchFamily="18" charset="0"/>
              </a:rPr>
              <a:t>5. Size:</a:t>
            </a:r>
          </a:p>
          <a:p>
            <a:pPr marL="342900" lvl="1" indent="0" algn="just">
              <a:buNone/>
              <a:defRPr/>
            </a:pPr>
            <a:r>
              <a:rPr lang="en-US" sz="2000" dirty="0">
                <a:solidFill>
                  <a:srgbClr val="333333"/>
                </a:solidFill>
                <a:cs typeface="Times New Roman" panose="02020603050405020304" pitchFamily="18" charset="0"/>
              </a:rPr>
              <a:t>The Size of the File is one of its most important attributes. By size of the file, 	we mean the number of bytes acquired by the file in the memory.</a:t>
            </a:r>
          </a:p>
          <a:p>
            <a:pPr marL="0" indent="0" algn="just">
              <a:buNone/>
              <a:defRPr/>
            </a:pPr>
            <a:endParaRPr lang="en-US" dirty="0">
              <a:solidFill>
                <a:srgbClr val="333333"/>
              </a:solidFill>
              <a:cs typeface="Times New Roman" panose="02020603050405020304" pitchFamily="18" charset="0"/>
            </a:endParaRPr>
          </a:p>
          <a:p>
            <a:pPr marL="0" indent="0" algn="just">
              <a:buNone/>
              <a:defRPr/>
            </a:pPr>
            <a:r>
              <a:rPr lang="en-US" b="1" dirty="0">
                <a:solidFill>
                  <a:srgbClr val="333333"/>
                </a:solidFill>
                <a:cs typeface="Times New Roman" panose="02020603050405020304" pitchFamily="18" charset="0"/>
              </a:rPr>
              <a:t>6. Protection:</a:t>
            </a:r>
            <a:endParaRPr lang="en-US" dirty="0">
              <a:solidFill>
                <a:srgbClr val="333333"/>
              </a:solidFill>
              <a:cs typeface="Times New Roman" panose="02020603050405020304" pitchFamily="18" charset="0"/>
            </a:endParaRPr>
          </a:p>
          <a:p>
            <a:pPr marL="457200" lvl="1" indent="0" algn="just">
              <a:buNone/>
              <a:defRPr/>
            </a:pPr>
            <a:r>
              <a:rPr lang="en-US" sz="2000" dirty="0">
                <a:solidFill>
                  <a:srgbClr val="333333"/>
                </a:solidFill>
                <a:cs typeface="Times New Roman" panose="02020603050405020304" pitchFamily="18" charset="0"/>
              </a:rPr>
              <a:t>The Admin of the computer may want the different protections for the different files. Therefore each file carries its own set of permissions to the different groups of Users.</a:t>
            </a:r>
          </a:p>
          <a:p>
            <a:pPr lvl="1" algn="just">
              <a:defRPr/>
            </a:pPr>
            <a:endParaRPr lang="en-US" sz="2000" dirty="0">
              <a:solidFill>
                <a:srgbClr val="333333"/>
              </a:solidFill>
              <a:cs typeface="Times New Roman" panose="02020603050405020304" pitchFamily="18" charset="0"/>
            </a:endParaRPr>
          </a:p>
          <a:p>
            <a:pPr marL="0" indent="0" algn="just">
              <a:buNone/>
              <a:defRPr/>
            </a:pPr>
            <a:r>
              <a:rPr lang="en-US" b="1" dirty="0">
                <a:solidFill>
                  <a:srgbClr val="333333"/>
                </a:solidFill>
                <a:cs typeface="Times New Roman" panose="02020603050405020304" pitchFamily="18" charset="0"/>
              </a:rPr>
              <a:t>7. Time and Date:</a:t>
            </a:r>
            <a:endParaRPr lang="en-US" dirty="0">
              <a:solidFill>
                <a:srgbClr val="333333"/>
              </a:solidFill>
              <a:cs typeface="Times New Roman" panose="02020603050405020304" pitchFamily="18" charset="0"/>
            </a:endParaRPr>
          </a:p>
          <a:p>
            <a:pPr marL="457200" lvl="1" indent="0" algn="just">
              <a:buNone/>
              <a:defRPr/>
            </a:pPr>
            <a:r>
              <a:rPr lang="en-US" sz="2000" dirty="0">
                <a:solidFill>
                  <a:srgbClr val="333333"/>
                </a:solidFill>
                <a:cs typeface="Times New Roman" panose="02020603050405020304" pitchFamily="18" charset="0"/>
              </a:rPr>
              <a:t>Every file carries a time stamp which contains the time and date on which the file is last modified.</a:t>
            </a:r>
          </a:p>
          <a:p>
            <a:pPr>
              <a:defRP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3E1F14B-3B0B-BCFB-F640-45EE7D21E5DC}"/>
              </a:ext>
            </a:extLst>
          </p:cNvPr>
          <p:cNvSpPr>
            <a:spLocks noGrp="1" noChangeArrowheads="1"/>
          </p:cNvSpPr>
          <p:nvPr>
            <p:ph type="ctrTitle" idx="4294967295"/>
          </p:nvPr>
        </p:nvSpPr>
        <p:spPr>
          <a:xfrm>
            <a:off x="4389120" y="264160"/>
            <a:ext cx="5659120" cy="477520"/>
          </a:xfrm>
        </p:spPr>
        <p:txBody>
          <a:bodyPr>
            <a:noAutofit/>
          </a:bodyPr>
          <a:lstStyle/>
          <a:p>
            <a:pPr eaLnBrk="1" hangingPunct="1">
              <a:buFont typeface="Arial" pitchFamily="34" charset="0"/>
              <a:buNone/>
              <a:defRPr/>
            </a:pPr>
            <a:r>
              <a:rPr lang="en-IN" altLang="en-US" b="1" dirty="0">
                <a:solidFill>
                  <a:srgbClr val="FF0000"/>
                </a:solidFill>
                <a:cs typeface="Times New Roman" panose="02020603050405020304" pitchFamily="18" charset="0"/>
              </a:rPr>
              <a:t>FILE OPERATIONS</a:t>
            </a:r>
            <a:endParaRPr lang="en-US" altLang="en-US" b="1" dirty="0">
              <a:solidFill>
                <a:srgbClr val="FF0000"/>
              </a:solidFill>
              <a:cs typeface="Times New Roman" panose="02020603050405020304" pitchFamily="18" charset="0"/>
            </a:endParaRPr>
          </a:p>
        </p:txBody>
      </p:sp>
      <p:sp>
        <p:nvSpPr>
          <p:cNvPr id="17411" name="Rectangle 3">
            <a:extLst>
              <a:ext uri="{FF2B5EF4-FFF2-40B4-BE49-F238E27FC236}">
                <a16:creationId xmlns:a16="http://schemas.microsoft.com/office/drawing/2014/main" id="{31DBF951-3DDE-83FE-1E6B-1D04785E16D0}"/>
              </a:ext>
            </a:extLst>
          </p:cNvPr>
          <p:cNvSpPr>
            <a:spLocks noGrp="1" noChangeArrowheads="1"/>
          </p:cNvSpPr>
          <p:nvPr>
            <p:ph type="subTitle" idx="4294967295"/>
          </p:nvPr>
        </p:nvSpPr>
        <p:spPr>
          <a:xfrm>
            <a:off x="1259840" y="1493520"/>
            <a:ext cx="10932160" cy="4846320"/>
          </a:xfrm>
        </p:spPr>
        <p:txBody>
          <a:bodyPr>
            <a:noAutofit/>
          </a:bodyPr>
          <a:lstStyle/>
          <a:p>
            <a:pPr marL="0" indent="0" algn="just" eaLnBrk="1" hangingPunct="1">
              <a:buNone/>
            </a:pPr>
            <a:r>
              <a:rPr lang="en-US" altLang="en-US" sz="2400" b="1" dirty="0">
                <a:cs typeface="Times New Roman" panose="02020603050405020304" pitchFamily="18" charset="0"/>
              </a:rPr>
              <a:t>1. Create: </a:t>
            </a:r>
            <a:r>
              <a:rPr lang="en-US" altLang="en-US" sz="2400" dirty="0">
                <a:cs typeface="Times New Roman" panose="02020603050405020304" pitchFamily="18" charset="0"/>
              </a:rPr>
              <a:t>This</a:t>
            </a:r>
            <a:r>
              <a:rPr lang="en-US" altLang="en-US" sz="2400" dirty="0">
                <a:solidFill>
                  <a:srgbClr val="333333"/>
                </a:solidFill>
                <a:cs typeface="Times New Roman" panose="02020603050405020304" pitchFamily="18" charset="0"/>
              </a:rPr>
              <a:t> operation is used to create a file in the file system.</a:t>
            </a:r>
          </a:p>
          <a:p>
            <a:pPr marL="0" indent="0" algn="just" eaLnBrk="1" hangingPunct="1">
              <a:buNone/>
            </a:pPr>
            <a:r>
              <a:rPr lang="en-IN" altLang="en-US" sz="2400" b="1" dirty="0">
                <a:solidFill>
                  <a:srgbClr val="333333"/>
                </a:solidFill>
                <a:cs typeface="Times New Roman" panose="02020603050405020304" pitchFamily="18" charset="0"/>
              </a:rPr>
              <a:t>2. Open</a:t>
            </a:r>
            <a:r>
              <a:rPr lang="en-US" altLang="en-US" sz="2400" dirty="0">
                <a:solidFill>
                  <a:srgbClr val="333333"/>
                </a:solidFill>
                <a:cs typeface="Times New Roman" panose="02020603050405020304" pitchFamily="18" charset="0"/>
              </a:rPr>
              <a:t>: This operation is the common operation performed on the file. Once the file is created, it must be opened before performing the file processing operations.</a:t>
            </a:r>
          </a:p>
          <a:p>
            <a:pPr marL="0" indent="0" algn="just">
              <a:buNone/>
            </a:pPr>
            <a:r>
              <a:rPr lang="en-US" altLang="en-US" sz="2400" b="1" dirty="0">
                <a:solidFill>
                  <a:srgbClr val="333333"/>
                </a:solidFill>
                <a:cs typeface="Times New Roman" panose="02020603050405020304" pitchFamily="18" charset="0"/>
              </a:rPr>
              <a:t>3. Write: </a:t>
            </a:r>
            <a:r>
              <a:rPr lang="en-US" altLang="en-US" sz="2400" dirty="0">
                <a:solidFill>
                  <a:srgbClr val="333333"/>
                </a:solidFill>
                <a:cs typeface="Times New Roman" panose="02020603050405020304" pitchFamily="18" charset="0"/>
              </a:rPr>
              <a:t>This operation is used to write the information into a file. A system call write() is issued that specifies the name of the file and the length of the data that has to be written to the file</a:t>
            </a:r>
          </a:p>
          <a:p>
            <a:pPr marL="0" indent="0" algn="just">
              <a:buNone/>
              <a:defRPr/>
            </a:pPr>
            <a:r>
              <a:rPr lang="en-US" sz="2400" b="1" dirty="0">
                <a:solidFill>
                  <a:srgbClr val="333333"/>
                </a:solidFill>
              </a:rPr>
              <a:t>4</a:t>
            </a:r>
            <a:r>
              <a:rPr lang="en-US" sz="2400" b="1" dirty="0">
                <a:solidFill>
                  <a:srgbClr val="333333"/>
                </a:solidFill>
                <a:cs typeface="Times New Roman" panose="02020603050405020304" pitchFamily="18" charset="0"/>
              </a:rPr>
              <a:t>. Read operation: </a:t>
            </a:r>
            <a:r>
              <a:rPr lang="en-US" sz="2400" dirty="0">
                <a:solidFill>
                  <a:srgbClr val="333333"/>
                </a:solidFill>
                <a:cs typeface="Times New Roman" panose="02020603050405020304" pitchFamily="18" charset="0"/>
              </a:rPr>
              <a:t>This operation reads the contents from a file. A Read pointer is maintained by the OS, pointing to the position up to which the data has been read.</a:t>
            </a:r>
          </a:p>
          <a:p>
            <a:pPr marL="0" indent="0" algn="just">
              <a:buNone/>
            </a:pPr>
            <a:endParaRPr lang="en-US" altLang="en-US" sz="2400" dirty="0">
              <a:solidFill>
                <a:srgbClr val="333333"/>
              </a:solidFill>
              <a:cs typeface="Times New Roman" panose="02020603050405020304" pitchFamily="18" charset="0"/>
            </a:endParaRPr>
          </a:p>
          <a:p>
            <a:pPr algn="just" eaLnBrk="1" hangingPunct="1"/>
            <a:endParaRPr lang="en-US" altLang="en-US" b="1"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1507</TotalTime>
  <Words>4280</Words>
  <Application>Microsoft Office PowerPoint</Application>
  <PresentationFormat>Widescreen</PresentationFormat>
  <Paragraphs>578</Paragraphs>
  <Slides>79</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Malgun Gothic</vt:lpstr>
      <vt:lpstr>Arial</vt:lpstr>
      <vt:lpstr>Calibri</vt:lpstr>
      <vt:lpstr>Cambria Math</vt:lpstr>
      <vt:lpstr>Courier New</vt:lpstr>
      <vt:lpstr>erdana</vt:lpstr>
      <vt:lpstr>Gill Sans MT</vt:lpstr>
      <vt:lpstr>Helvetica</vt:lpstr>
      <vt:lpstr>Monotype Sorts</vt:lpstr>
      <vt:lpstr>Poppins</vt:lpstr>
      <vt:lpstr>Times New Roman</vt:lpstr>
      <vt:lpstr>Verdana</vt:lpstr>
      <vt:lpstr>Wingdings</vt:lpstr>
      <vt:lpstr>Gallery</vt:lpstr>
      <vt:lpstr>COURSE NAME: Operating Systems   COURSE CODE: 23CS2104R/a </vt:lpstr>
      <vt:lpstr>PowerPoint Presentation</vt:lpstr>
      <vt:lpstr>   Persistence STORAGE</vt:lpstr>
      <vt:lpstr>     FILE</vt:lpstr>
      <vt:lpstr>    DIRECTORY</vt:lpstr>
      <vt:lpstr>PowerPoint Presentation</vt:lpstr>
      <vt:lpstr>FILE ATTRIBUTES     </vt:lpstr>
      <vt:lpstr>PowerPoint Presentation</vt:lpstr>
      <vt:lpstr>FILE OPERATIONS</vt:lpstr>
      <vt:lpstr>PowerPoint Presentation</vt:lpstr>
      <vt:lpstr>PowerPoint Presentation</vt:lpstr>
      <vt:lpstr>HOW TO MANAGE FILES   </vt:lpstr>
      <vt:lpstr>FILE TYPES</vt:lpstr>
      <vt:lpstr>   Allocation Method </vt:lpstr>
      <vt:lpstr>  Contiguous Allocation Method </vt:lpstr>
      <vt:lpstr>   Contiguous Allocation (Cont.)</vt:lpstr>
      <vt:lpstr>  Extent-Based Systems</vt:lpstr>
      <vt:lpstr>    Linked Allocation</vt:lpstr>
      <vt:lpstr>   Linked Allocation Example</vt:lpstr>
      <vt:lpstr>   FAT Allocation Method</vt:lpstr>
      <vt:lpstr>    File-Allocation Table</vt:lpstr>
      <vt:lpstr>  Indexed Allocation Method</vt:lpstr>
      <vt:lpstr>   Example of Indexed Allocation</vt:lpstr>
      <vt:lpstr>Indexed Allocation – Small Files</vt:lpstr>
      <vt:lpstr>Indexed Allocation – Large Files</vt:lpstr>
      <vt:lpstr>  Indexed Allocation – Two-Level Scheme</vt:lpstr>
      <vt:lpstr>PowerPoint Presentation</vt:lpstr>
      <vt:lpstr>                               SEQUENTIAL ACCESS   </vt:lpstr>
      <vt:lpstr>PowerPoint Presentation</vt:lpstr>
      <vt:lpstr>            INDEX AND RELATIVE FILE ACCESS     </vt:lpstr>
      <vt:lpstr>Indexed Access Method  </vt:lpstr>
      <vt:lpstr>PowerPoint Presentation</vt:lpstr>
      <vt:lpstr>Simulation of Sequential Access on      Direct-access File</vt:lpstr>
      <vt:lpstr>                      Directory Structure</vt:lpstr>
      <vt:lpstr>Disk Structure</vt:lpstr>
      <vt:lpstr>             File-system Organization</vt:lpstr>
      <vt:lpstr>          Types of File Systems</vt:lpstr>
      <vt:lpstr>Operations Performed on Directory</vt:lpstr>
      <vt:lpstr>Directory Organization</vt:lpstr>
      <vt:lpstr>Single-Level Directory</vt:lpstr>
      <vt:lpstr>Two-Level Directory</vt:lpstr>
      <vt:lpstr>Tree-Structured Directories</vt:lpstr>
      <vt:lpstr>Tree-Structured Directories (Cont.)</vt:lpstr>
      <vt:lpstr>Tree-Structured Directories (Cont)</vt:lpstr>
      <vt:lpstr>Acyclic-Graph Directories</vt:lpstr>
      <vt:lpstr>Acyclic-Graph Directories (Cont.)</vt:lpstr>
      <vt:lpstr>General Graph Directory</vt:lpstr>
      <vt:lpstr>File System Mounting</vt:lpstr>
      <vt:lpstr>Mount Point</vt:lpstr>
      <vt:lpstr>File Sharing</vt:lpstr>
      <vt:lpstr>File Sharing – Remote File Systems</vt:lpstr>
      <vt:lpstr>File Sharing – Failure Modes</vt:lpstr>
      <vt:lpstr>The Way To Think    </vt:lpstr>
      <vt:lpstr>Overall Organization</vt:lpstr>
      <vt:lpstr>Data region in file system</vt:lpstr>
      <vt:lpstr>Inode table in the file system</vt:lpstr>
      <vt:lpstr>allocation structures</vt:lpstr>
      <vt:lpstr>Superblock</vt:lpstr>
      <vt:lpstr>File Organization: The inode</vt:lpstr>
      <vt:lpstr>File Organization: The inode (Cont.)</vt:lpstr>
      <vt:lpstr>File Organization: The inode (Cont.)</vt:lpstr>
      <vt:lpstr>File Organization: The inode (Cont.)</vt:lpstr>
      <vt:lpstr>The Multi-Level Index</vt:lpstr>
      <vt:lpstr>The Multi-Level Index (Cont.)</vt:lpstr>
      <vt:lpstr>The Multi-Level Index (Cont.)</vt:lpstr>
      <vt:lpstr>Directory Organization</vt:lpstr>
      <vt:lpstr>Free Space Management</vt:lpstr>
      <vt:lpstr>Access Paths: Reading a File From Disk</vt:lpstr>
      <vt:lpstr>Access Paths: Reading a File From Disk (Cont.)</vt:lpstr>
      <vt:lpstr>Access Paths: Reading a File From Disk (Cont.)</vt:lpstr>
      <vt:lpstr>Access Paths: Writing to Disk</vt:lpstr>
      <vt:lpstr>Access Paths: Writing to Disk (Cont.)</vt:lpstr>
      <vt:lpstr>Caching and Buffering</vt:lpstr>
      <vt:lpstr>Caching and Buffering (Cont.)</vt:lpstr>
      <vt:lpstr>Protection</vt:lpstr>
      <vt:lpstr>Access Lists and Groups</vt:lpstr>
      <vt:lpstr>Windows 7 Access-Control List Management</vt:lpstr>
      <vt:lpstr>            UNIX Directory Listing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112</cp:revision>
  <dcterms:created xsi:type="dcterms:W3CDTF">2023-05-09T04:20:46Z</dcterms:created>
  <dcterms:modified xsi:type="dcterms:W3CDTF">2024-10-04T07:10:16Z</dcterms:modified>
</cp:coreProperties>
</file>