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398" r:id="rId2"/>
    <p:sldId id="399" r:id="rId3"/>
    <p:sldId id="400" r:id="rId4"/>
    <p:sldId id="258" r:id="rId5"/>
    <p:sldId id="401" r:id="rId6"/>
    <p:sldId id="402" r:id="rId7"/>
    <p:sldId id="261" r:id="rId8"/>
    <p:sldId id="403" r:id="rId9"/>
    <p:sldId id="404" r:id="rId10"/>
    <p:sldId id="405" r:id="rId11"/>
    <p:sldId id="263" r:id="rId12"/>
    <p:sldId id="406" r:id="rId13"/>
    <p:sldId id="271" r:id="rId14"/>
    <p:sldId id="272" r:id="rId15"/>
    <p:sldId id="273" r:id="rId16"/>
    <p:sldId id="257" r:id="rId17"/>
    <p:sldId id="407" r:id="rId18"/>
    <p:sldId id="259" r:id="rId19"/>
    <p:sldId id="260" r:id="rId20"/>
    <p:sldId id="408" r:id="rId21"/>
    <p:sldId id="262" r:id="rId22"/>
    <p:sldId id="264" r:id="rId23"/>
    <p:sldId id="265" r:id="rId24"/>
    <p:sldId id="409" r:id="rId25"/>
    <p:sldId id="266" r:id="rId26"/>
    <p:sldId id="267" r:id="rId27"/>
    <p:sldId id="268" r:id="rId28"/>
    <p:sldId id="269" r:id="rId29"/>
    <p:sldId id="270" r:id="rId30"/>
    <p:sldId id="410" r:id="rId31"/>
    <p:sldId id="411" r:id="rId32"/>
    <p:sldId id="412" r:id="rId33"/>
    <p:sldId id="29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8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C44EB-85F0-490E-919D-3827476B3E86}" v="191" dt="2024-10-03T11:09:24.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ne sravanthi" userId="8ff4cd17b61d8485" providerId="LiveId" clId="{7EBC44EB-85F0-490E-919D-3827476B3E86}"/>
    <pc:docChg chg="undo custSel modSld">
      <pc:chgData name="narne sravanthi" userId="8ff4cd17b61d8485" providerId="LiveId" clId="{7EBC44EB-85F0-490E-919D-3827476B3E86}" dt="2024-10-03T11:19:59.225" v="542" actId="1076"/>
      <pc:docMkLst>
        <pc:docMk/>
      </pc:docMkLst>
      <pc:sldChg chg="delSp modSp mod">
        <pc:chgData name="narne sravanthi" userId="8ff4cd17b61d8485" providerId="LiveId" clId="{7EBC44EB-85F0-490E-919D-3827476B3E86}" dt="2024-10-03T10:51:02.957" v="280" actId="20577"/>
        <pc:sldMkLst>
          <pc:docMk/>
          <pc:sldMk cId="0" sldId="257"/>
        </pc:sldMkLst>
        <pc:spChg chg="del mod">
          <ac:chgData name="narne sravanthi" userId="8ff4cd17b61d8485" providerId="LiveId" clId="{7EBC44EB-85F0-490E-919D-3827476B3E86}" dt="2024-10-03T10:50:25.680" v="256" actId="478"/>
          <ac:spMkLst>
            <pc:docMk/>
            <pc:sldMk cId="0" sldId="257"/>
            <ac:spMk id="6" creationId="{432674CB-4B3F-0D8A-1A01-7ECE641FCF7D}"/>
          </ac:spMkLst>
        </pc:spChg>
        <pc:spChg chg="mod">
          <ac:chgData name="narne sravanthi" userId="8ff4cd17b61d8485" providerId="LiveId" clId="{7EBC44EB-85F0-490E-919D-3827476B3E86}" dt="2024-10-03T10:51:02.957" v="280" actId="20577"/>
          <ac:spMkLst>
            <pc:docMk/>
            <pc:sldMk cId="0" sldId="257"/>
            <ac:spMk id="15362" creationId="{A8613D76-DA1D-DD40-65F8-F163D7B22441}"/>
          </ac:spMkLst>
        </pc:spChg>
        <pc:spChg chg="mod">
          <ac:chgData name="narne sravanthi" userId="8ff4cd17b61d8485" providerId="LiveId" clId="{7EBC44EB-85F0-490E-919D-3827476B3E86}" dt="2024-10-03T10:50:33.499" v="258" actId="1076"/>
          <ac:spMkLst>
            <pc:docMk/>
            <pc:sldMk cId="0" sldId="257"/>
            <ac:spMk id="15363" creationId="{3B582AD8-077F-1A9D-4D6B-6F55841DEAC3}"/>
          </ac:spMkLst>
        </pc:spChg>
      </pc:sldChg>
      <pc:sldChg chg="delSp modSp mod">
        <pc:chgData name="narne sravanthi" userId="8ff4cd17b61d8485" providerId="LiveId" clId="{7EBC44EB-85F0-490E-919D-3827476B3E86}" dt="2024-10-03T10:53:03.551" v="299" actId="1076"/>
        <pc:sldMkLst>
          <pc:docMk/>
          <pc:sldMk cId="0" sldId="259"/>
        </pc:sldMkLst>
        <pc:spChg chg="del">
          <ac:chgData name="narne sravanthi" userId="8ff4cd17b61d8485" providerId="LiveId" clId="{7EBC44EB-85F0-490E-919D-3827476B3E86}" dt="2024-10-03T10:52:38.207" v="293" actId="478"/>
          <ac:spMkLst>
            <pc:docMk/>
            <pc:sldMk cId="0" sldId="259"/>
            <ac:spMk id="6" creationId="{16B4437D-4E6C-36E6-61EE-9C906F4E5018}"/>
          </ac:spMkLst>
        </pc:spChg>
        <pc:spChg chg="mod">
          <ac:chgData name="narne sravanthi" userId="8ff4cd17b61d8485" providerId="LiveId" clId="{7EBC44EB-85F0-490E-919D-3827476B3E86}" dt="2024-10-03T10:52:57.893" v="298" actId="1076"/>
          <ac:spMkLst>
            <pc:docMk/>
            <pc:sldMk cId="0" sldId="259"/>
            <ac:spMk id="17410" creationId="{EDCC5AAE-3EFA-473E-BB93-D3769DE0213F}"/>
          </ac:spMkLst>
        </pc:spChg>
        <pc:spChg chg="mod">
          <ac:chgData name="narne sravanthi" userId="8ff4cd17b61d8485" providerId="LiveId" clId="{7EBC44EB-85F0-490E-919D-3827476B3E86}" dt="2024-10-03T10:53:03.551" v="299" actId="1076"/>
          <ac:spMkLst>
            <pc:docMk/>
            <pc:sldMk cId="0" sldId="259"/>
            <ac:spMk id="17411" creationId="{C2D83B1B-C56D-050E-3AAB-AE570D1EF240}"/>
          </ac:spMkLst>
        </pc:spChg>
      </pc:sldChg>
      <pc:sldChg chg="delSp modSp mod">
        <pc:chgData name="narne sravanthi" userId="8ff4cd17b61d8485" providerId="LiveId" clId="{7EBC44EB-85F0-490E-919D-3827476B3E86}" dt="2024-10-03T11:04:24.556" v="310" actId="123"/>
        <pc:sldMkLst>
          <pc:docMk/>
          <pc:sldMk cId="0" sldId="260"/>
        </pc:sldMkLst>
        <pc:spChg chg="del">
          <ac:chgData name="narne sravanthi" userId="8ff4cd17b61d8485" providerId="LiveId" clId="{7EBC44EB-85F0-490E-919D-3827476B3E86}" dt="2024-10-03T11:03:46.679" v="300" actId="478"/>
          <ac:spMkLst>
            <pc:docMk/>
            <pc:sldMk cId="0" sldId="260"/>
            <ac:spMk id="4" creationId="{AA1A3E30-4FB3-646E-985E-C9F5F0750133}"/>
          </ac:spMkLst>
        </pc:spChg>
        <pc:spChg chg="mod">
          <ac:chgData name="narne sravanthi" userId="8ff4cd17b61d8485" providerId="LiveId" clId="{7EBC44EB-85F0-490E-919D-3827476B3E86}" dt="2024-10-03T11:04:15.966" v="308" actId="1076"/>
          <ac:spMkLst>
            <pc:docMk/>
            <pc:sldMk cId="0" sldId="260"/>
            <ac:spMk id="18434" creationId="{095A37D5-0215-59F0-6EBC-CA5EC5638090}"/>
          </ac:spMkLst>
        </pc:spChg>
        <pc:spChg chg="mod">
          <ac:chgData name="narne sravanthi" userId="8ff4cd17b61d8485" providerId="LiveId" clId="{7EBC44EB-85F0-490E-919D-3827476B3E86}" dt="2024-10-03T11:04:24.556" v="310" actId="123"/>
          <ac:spMkLst>
            <pc:docMk/>
            <pc:sldMk cId="0" sldId="260"/>
            <ac:spMk id="18435" creationId="{A679884B-55A8-A2C2-F555-97401D7EE612}"/>
          </ac:spMkLst>
        </pc:spChg>
      </pc:sldChg>
      <pc:sldChg chg="addSp delSp modSp mod">
        <pc:chgData name="narne sravanthi" userId="8ff4cd17b61d8485" providerId="LiveId" clId="{7EBC44EB-85F0-490E-919D-3827476B3E86}" dt="2024-10-03T11:09:18.415" v="366" actId="14100"/>
        <pc:sldMkLst>
          <pc:docMk/>
          <pc:sldMk cId="0" sldId="262"/>
        </pc:sldMkLst>
        <pc:spChg chg="add mod">
          <ac:chgData name="narne sravanthi" userId="8ff4cd17b61d8485" providerId="LiveId" clId="{7EBC44EB-85F0-490E-919D-3827476B3E86}" dt="2024-10-03T11:09:11.368" v="364" actId="207"/>
          <ac:spMkLst>
            <pc:docMk/>
            <pc:sldMk cId="0" sldId="262"/>
            <ac:spMk id="3" creationId="{CFC91416-A0EE-6529-10ED-57A2BFC89C80}"/>
          </ac:spMkLst>
        </pc:spChg>
        <pc:spChg chg="del">
          <ac:chgData name="narne sravanthi" userId="8ff4cd17b61d8485" providerId="LiveId" clId="{7EBC44EB-85F0-490E-919D-3827476B3E86}" dt="2024-10-03T11:05:16.697" v="325" actId="478"/>
          <ac:spMkLst>
            <pc:docMk/>
            <pc:sldMk cId="0" sldId="262"/>
            <ac:spMk id="4" creationId="{BE408C40-8C44-5D72-1D0F-B7614AE7DFF8}"/>
          </ac:spMkLst>
        </pc:spChg>
        <pc:spChg chg="mod">
          <ac:chgData name="narne sravanthi" userId="8ff4cd17b61d8485" providerId="LiveId" clId="{7EBC44EB-85F0-490E-919D-3827476B3E86}" dt="2024-10-03T11:05:48.186" v="339" actId="20577"/>
          <ac:spMkLst>
            <pc:docMk/>
            <pc:sldMk cId="0" sldId="262"/>
            <ac:spMk id="20482" creationId="{7C681812-A826-F516-0064-54786F508D84}"/>
          </ac:spMkLst>
        </pc:spChg>
        <pc:spChg chg="mod">
          <ac:chgData name="narne sravanthi" userId="8ff4cd17b61d8485" providerId="LiveId" clId="{7EBC44EB-85F0-490E-919D-3827476B3E86}" dt="2024-10-03T11:06:02.235" v="341" actId="1076"/>
          <ac:spMkLst>
            <pc:docMk/>
            <pc:sldMk cId="0" sldId="262"/>
            <ac:spMk id="20483" creationId="{4BF391E4-1631-26F7-9DA9-503581B4C9A9}"/>
          </ac:spMkLst>
        </pc:spChg>
        <pc:picChg chg="mod">
          <ac:chgData name="narne sravanthi" userId="8ff4cd17b61d8485" providerId="LiveId" clId="{7EBC44EB-85F0-490E-919D-3827476B3E86}" dt="2024-10-03T11:09:18.415" v="366" actId="14100"/>
          <ac:picMkLst>
            <pc:docMk/>
            <pc:sldMk cId="0" sldId="262"/>
            <ac:picMk id="20486" creationId="{7695F641-7994-8475-8B07-6083D6229283}"/>
          </ac:picMkLst>
        </pc:picChg>
      </pc:sldChg>
      <pc:sldChg chg="modSp mod">
        <pc:chgData name="narne sravanthi" userId="8ff4cd17b61d8485" providerId="LiveId" clId="{7EBC44EB-85F0-490E-919D-3827476B3E86}" dt="2024-10-03T05:02:49.852" v="76" actId="20577"/>
        <pc:sldMkLst>
          <pc:docMk/>
          <pc:sldMk cId="4179631531" sldId="263"/>
        </pc:sldMkLst>
        <pc:spChg chg="mod">
          <ac:chgData name="narne sravanthi" userId="8ff4cd17b61d8485" providerId="LiveId" clId="{7EBC44EB-85F0-490E-919D-3827476B3E86}" dt="2024-10-03T05:02:49.852" v="76" actId="20577"/>
          <ac:spMkLst>
            <pc:docMk/>
            <pc:sldMk cId="4179631531" sldId="263"/>
            <ac:spMk id="3" creationId="{00000000-0000-0000-0000-000000000000}"/>
          </ac:spMkLst>
        </pc:spChg>
      </pc:sldChg>
      <pc:sldChg chg="addSp delSp modSp mod">
        <pc:chgData name="narne sravanthi" userId="8ff4cd17b61d8485" providerId="LiveId" clId="{7EBC44EB-85F0-490E-919D-3827476B3E86}" dt="2024-10-03T11:10:57.089" v="378" actId="1076"/>
        <pc:sldMkLst>
          <pc:docMk/>
          <pc:sldMk cId="0" sldId="264"/>
        </pc:sldMkLst>
        <pc:spChg chg="del">
          <ac:chgData name="narne sravanthi" userId="8ff4cd17b61d8485" providerId="LiveId" clId="{7EBC44EB-85F0-490E-919D-3827476B3E86}" dt="2024-10-03T11:06:31.036" v="349" actId="478"/>
          <ac:spMkLst>
            <pc:docMk/>
            <pc:sldMk cId="0" sldId="264"/>
            <ac:spMk id="4" creationId="{303BEB98-1DAA-E6C5-6D91-8E89717C980E}"/>
          </ac:spMkLst>
        </pc:spChg>
        <pc:spChg chg="add mod">
          <ac:chgData name="narne sravanthi" userId="8ff4cd17b61d8485" providerId="LiveId" clId="{7EBC44EB-85F0-490E-919D-3827476B3E86}" dt="2024-10-03T11:10:48.991" v="377" actId="255"/>
          <ac:spMkLst>
            <pc:docMk/>
            <pc:sldMk cId="0" sldId="264"/>
            <ac:spMk id="6" creationId="{6DB717EB-FE66-89F1-0A68-96FA7D8092AB}"/>
          </ac:spMkLst>
        </pc:spChg>
        <pc:spChg chg="mod">
          <ac:chgData name="narne sravanthi" userId="8ff4cd17b61d8485" providerId="LiveId" clId="{7EBC44EB-85F0-490E-919D-3827476B3E86}" dt="2024-10-03T11:10:57.089" v="378" actId="1076"/>
          <ac:spMkLst>
            <pc:docMk/>
            <pc:sldMk cId="0" sldId="264"/>
            <ac:spMk id="21506" creationId="{F84316B3-EC88-5D80-ABD2-5FBBE5093393}"/>
          </ac:spMkLst>
        </pc:spChg>
        <pc:spChg chg="del">
          <ac:chgData name="narne sravanthi" userId="8ff4cd17b61d8485" providerId="LiveId" clId="{7EBC44EB-85F0-490E-919D-3827476B3E86}" dt="2024-10-03T11:09:27.481" v="368" actId="478"/>
          <ac:spMkLst>
            <pc:docMk/>
            <pc:sldMk cId="0" sldId="264"/>
            <ac:spMk id="21507" creationId="{864D6917-E8BC-7366-DE2D-65B3A6E2E2B6}"/>
          </ac:spMkLst>
        </pc:spChg>
        <pc:picChg chg="add mod">
          <ac:chgData name="narne sravanthi" userId="8ff4cd17b61d8485" providerId="LiveId" clId="{7EBC44EB-85F0-490E-919D-3827476B3E86}" dt="2024-10-03T11:10:13.998" v="373" actId="14100"/>
          <ac:picMkLst>
            <pc:docMk/>
            <pc:sldMk cId="0" sldId="264"/>
            <ac:picMk id="3" creationId="{9FBACE56-5CED-28A7-8DE1-6BAD31977FB9}"/>
          </ac:picMkLst>
        </pc:picChg>
        <pc:picChg chg="del mod">
          <ac:chgData name="narne sravanthi" userId="8ff4cd17b61d8485" providerId="LiveId" clId="{7EBC44EB-85F0-490E-919D-3827476B3E86}" dt="2024-10-03T11:09:24.723" v="367" actId="478"/>
          <ac:picMkLst>
            <pc:docMk/>
            <pc:sldMk cId="0" sldId="264"/>
            <ac:picMk id="21510" creationId="{760E014A-A563-BD23-FF65-8CFC42318B46}"/>
          </ac:picMkLst>
        </pc:picChg>
      </pc:sldChg>
      <pc:sldChg chg="addSp delSp modSp mod">
        <pc:chgData name="narne sravanthi" userId="8ff4cd17b61d8485" providerId="LiveId" clId="{7EBC44EB-85F0-490E-919D-3827476B3E86}" dt="2024-10-03T11:12:41.394" v="396" actId="1076"/>
        <pc:sldMkLst>
          <pc:docMk/>
          <pc:sldMk cId="0" sldId="265"/>
        </pc:sldMkLst>
        <pc:spChg chg="add del mod">
          <ac:chgData name="narne sravanthi" userId="8ff4cd17b61d8485" providerId="LiveId" clId="{7EBC44EB-85F0-490E-919D-3827476B3E86}" dt="2024-10-03T11:11:55.454" v="386" actId="478"/>
          <ac:spMkLst>
            <pc:docMk/>
            <pc:sldMk cId="0" sldId="265"/>
            <ac:spMk id="3" creationId="{4C8556A3-DCD6-68C9-9AC7-7A1E1545C41A}"/>
          </ac:spMkLst>
        </pc:spChg>
        <pc:spChg chg="del">
          <ac:chgData name="narne sravanthi" userId="8ff4cd17b61d8485" providerId="LiveId" clId="{7EBC44EB-85F0-490E-919D-3827476B3E86}" dt="2024-10-03T11:11:11.447" v="379" actId="478"/>
          <ac:spMkLst>
            <pc:docMk/>
            <pc:sldMk cId="0" sldId="265"/>
            <ac:spMk id="4" creationId="{E83AB644-FCFD-A3C7-AB42-7BE0A57EE7DA}"/>
          </ac:spMkLst>
        </pc:spChg>
        <pc:spChg chg="add mod">
          <ac:chgData name="narne sravanthi" userId="8ff4cd17b61d8485" providerId="LiveId" clId="{7EBC44EB-85F0-490E-919D-3827476B3E86}" dt="2024-10-03T11:12:31.959" v="395" actId="255"/>
          <ac:spMkLst>
            <pc:docMk/>
            <pc:sldMk cId="0" sldId="265"/>
            <ac:spMk id="8" creationId="{8DA5F61F-AC37-5D8A-A803-69F0FDAC0054}"/>
          </ac:spMkLst>
        </pc:spChg>
        <pc:spChg chg="mod">
          <ac:chgData name="narne sravanthi" userId="8ff4cd17b61d8485" providerId="LiveId" clId="{7EBC44EB-85F0-490E-919D-3827476B3E86}" dt="2024-10-03T11:12:41.394" v="396" actId="1076"/>
          <ac:spMkLst>
            <pc:docMk/>
            <pc:sldMk cId="0" sldId="265"/>
            <ac:spMk id="22530" creationId="{FBF1CBEA-1943-3D48-96DF-92C25E2881C7}"/>
          </ac:spMkLst>
        </pc:spChg>
        <pc:picChg chg="add mod">
          <ac:chgData name="narne sravanthi" userId="8ff4cd17b61d8485" providerId="LiveId" clId="{7EBC44EB-85F0-490E-919D-3827476B3E86}" dt="2024-10-03T11:12:19.014" v="392" actId="1076"/>
          <ac:picMkLst>
            <pc:docMk/>
            <pc:sldMk cId="0" sldId="265"/>
            <ac:picMk id="6" creationId="{172420F6-5325-A672-D8AE-7A79778C4B07}"/>
          </ac:picMkLst>
        </pc:picChg>
        <pc:picChg chg="del">
          <ac:chgData name="narne sravanthi" userId="8ff4cd17b61d8485" providerId="LiveId" clId="{7EBC44EB-85F0-490E-919D-3827476B3E86}" dt="2024-10-03T11:11:50.565" v="385" actId="478"/>
          <ac:picMkLst>
            <pc:docMk/>
            <pc:sldMk cId="0" sldId="265"/>
            <ac:picMk id="22533" creationId="{F6CC8F29-262D-CA23-F0F0-1FA56E1D03D8}"/>
          </ac:picMkLst>
        </pc:picChg>
      </pc:sldChg>
      <pc:sldChg chg="delSp modSp mod">
        <pc:chgData name="narne sravanthi" userId="8ff4cd17b61d8485" providerId="LiveId" clId="{7EBC44EB-85F0-490E-919D-3827476B3E86}" dt="2024-10-03T11:14:08.539" v="418" actId="14100"/>
        <pc:sldMkLst>
          <pc:docMk/>
          <pc:sldMk cId="0" sldId="266"/>
        </pc:sldMkLst>
        <pc:spChg chg="del">
          <ac:chgData name="narne sravanthi" userId="8ff4cd17b61d8485" providerId="LiveId" clId="{7EBC44EB-85F0-490E-919D-3827476B3E86}" dt="2024-10-03T11:13:22.704" v="406" actId="478"/>
          <ac:spMkLst>
            <pc:docMk/>
            <pc:sldMk cId="0" sldId="266"/>
            <ac:spMk id="4" creationId="{75952966-FD01-DED0-9BCA-3371427D287C}"/>
          </ac:spMkLst>
        </pc:spChg>
        <pc:spChg chg="mod">
          <ac:chgData name="narne sravanthi" userId="8ff4cd17b61d8485" providerId="LiveId" clId="{7EBC44EB-85F0-490E-919D-3827476B3E86}" dt="2024-10-03T11:13:31.920" v="409" actId="1076"/>
          <ac:spMkLst>
            <pc:docMk/>
            <pc:sldMk cId="0" sldId="266"/>
            <ac:spMk id="24578" creationId="{2DE50A2B-0046-0326-A3E3-0E9F93FE4989}"/>
          </ac:spMkLst>
        </pc:spChg>
        <pc:spChg chg="mod">
          <ac:chgData name="narne sravanthi" userId="8ff4cd17b61d8485" providerId="LiveId" clId="{7EBC44EB-85F0-490E-919D-3827476B3E86}" dt="2024-10-03T11:14:08.539" v="418" actId="14100"/>
          <ac:spMkLst>
            <pc:docMk/>
            <pc:sldMk cId="0" sldId="266"/>
            <ac:spMk id="24579" creationId="{78A1CE9B-97BC-076F-61C5-BC15C2127E4C}"/>
          </ac:spMkLst>
        </pc:spChg>
      </pc:sldChg>
      <pc:sldChg chg="delSp modSp mod">
        <pc:chgData name="narne sravanthi" userId="8ff4cd17b61d8485" providerId="LiveId" clId="{7EBC44EB-85F0-490E-919D-3827476B3E86}" dt="2024-10-03T11:14:55.929" v="426" actId="1076"/>
        <pc:sldMkLst>
          <pc:docMk/>
          <pc:sldMk cId="0" sldId="267"/>
        </pc:sldMkLst>
        <pc:spChg chg="del">
          <ac:chgData name="narne sravanthi" userId="8ff4cd17b61d8485" providerId="LiveId" clId="{7EBC44EB-85F0-490E-919D-3827476B3E86}" dt="2024-10-03T11:14:26.109" v="419" actId="478"/>
          <ac:spMkLst>
            <pc:docMk/>
            <pc:sldMk cId="0" sldId="267"/>
            <ac:spMk id="4" creationId="{4F662F3F-1BF0-A833-0DF2-823DB8FE9E9D}"/>
          </ac:spMkLst>
        </pc:spChg>
        <pc:spChg chg="mod">
          <ac:chgData name="narne sravanthi" userId="8ff4cd17b61d8485" providerId="LiveId" clId="{7EBC44EB-85F0-490E-919D-3827476B3E86}" dt="2024-10-03T11:14:55.929" v="426" actId="1076"/>
          <ac:spMkLst>
            <pc:docMk/>
            <pc:sldMk cId="0" sldId="267"/>
            <ac:spMk id="25602" creationId="{192754AC-C58D-2BEE-AA3C-96CEF19DF701}"/>
          </ac:spMkLst>
        </pc:spChg>
        <pc:spChg chg="mod">
          <ac:chgData name="narne sravanthi" userId="8ff4cd17b61d8485" providerId="LiveId" clId="{7EBC44EB-85F0-490E-919D-3827476B3E86}" dt="2024-10-03T11:14:49.199" v="425" actId="14100"/>
          <ac:spMkLst>
            <pc:docMk/>
            <pc:sldMk cId="0" sldId="267"/>
            <ac:spMk id="25603" creationId="{9C2C0FE8-CC4D-D925-8042-B282800560DB}"/>
          </ac:spMkLst>
        </pc:spChg>
      </pc:sldChg>
      <pc:sldChg chg="delSp modSp mod">
        <pc:chgData name="narne sravanthi" userId="8ff4cd17b61d8485" providerId="LiveId" clId="{7EBC44EB-85F0-490E-919D-3827476B3E86}" dt="2024-10-03T11:16:16.230" v="481" actId="1076"/>
        <pc:sldMkLst>
          <pc:docMk/>
          <pc:sldMk cId="0" sldId="268"/>
        </pc:sldMkLst>
        <pc:spChg chg="del">
          <ac:chgData name="narne sravanthi" userId="8ff4cd17b61d8485" providerId="LiveId" clId="{7EBC44EB-85F0-490E-919D-3827476B3E86}" dt="2024-10-03T11:15:04.956" v="427" actId="478"/>
          <ac:spMkLst>
            <pc:docMk/>
            <pc:sldMk cId="0" sldId="268"/>
            <ac:spMk id="4" creationId="{DB1E2BAA-BAAD-FBD6-41C5-EF248104332E}"/>
          </ac:spMkLst>
        </pc:spChg>
        <pc:spChg chg="mod">
          <ac:chgData name="narne sravanthi" userId="8ff4cd17b61d8485" providerId="LiveId" clId="{7EBC44EB-85F0-490E-919D-3827476B3E86}" dt="2024-10-03T11:15:15.045" v="431" actId="1076"/>
          <ac:spMkLst>
            <pc:docMk/>
            <pc:sldMk cId="0" sldId="268"/>
            <ac:spMk id="26626" creationId="{20A85832-F70F-0FCC-A312-429F12A2DF9D}"/>
          </ac:spMkLst>
        </pc:spChg>
        <pc:spChg chg="mod">
          <ac:chgData name="narne sravanthi" userId="8ff4cd17b61d8485" providerId="LiveId" clId="{7EBC44EB-85F0-490E-919D-3827476B3E86}" dt="2024-10-03T11:16:16.230" v="481" actId="1076"/>
          <ac:spMkLst>
            <pc:docMk/>
            <pc:sldMk cId="0" sldId="268"/>
            <ac:spMk id="26627" creationId="{8A435403-15D7-B415-9AE5-3CA82009BD60}"/>
          </ac:spMkLst>
        </pc:spChg>
      </pc:sldChg>
      <pc:sldChg chg="delSp modSp mod">
        <pc:chgData name="narne sravanthi" userId="8ff4cd17b61d8485" providerId="LiveId" clId="{7EBC44EB-85F0-490E-919D-3827476B3E86}" dt="2024-10-03T11:16:58.919" v="495" actId="14100"/>
        <pc:sldMkLst>
          <pc:docMk/>
          <pc:sldMk cId="0" sldId="269"/>
        </pc:sldMkLst>
        <pc:spChg chg="del">
          <ac:chgData name="narne sravanthi" userId="8ff4cd17b61d8485" providerId="LiveId" clId="{7EBC44EB-85F0-490E-919D-3827476B3E86}" dt="2024-10-03T11:16:24.160" v="482" actId="478"/>
          <ac:spMkLst>
            <pc:docMk/>
            <pc:sldMk cId="0" sldId="269"/>
            <ac:spMk id="4" creationId="{C095893B-EAA7-0CD1-0BA6-C305C1657A6D}"/>
          </ac:spMkLst>
        </pc:spChg>
        <pc:spChg chg="mod">
          <ac:chgData name="narne sravanthi" userId="8ff4cd17b61d8485" providerId="LiveId" clId="{7EBC44EB-85F0-490E-919D-3827476B3E86}" dt="2024-10-03T11:16:42.454" v="489" actId="14100"/>
          <ac:spMkLst>
            <pc:docMk/>
            <pc:sldMk cId="0" sldId="269"/>
            <ac:spMk id="27650" creationId="{F085D620-44EC-2430-6ABC-330E0CA106F1}"/>
          </ac:spMkLst>
        </pc:spChg>
        <pc:picChg chg="mod">
          <ac:chgData name="narne sravanthi" userId="8ff4cd17b61d8485" providerId="LiveId" clId="{7EBC44EB-85F0-490E-919D-3827476B3E86}" dt="2024-10-03T11:16:58.919" v="495" actId="14100"/>
          <ac:picMkLst>
            <pc:docMk/>
            <pc:sldMk cId="0" sldId="269"/>
            <ac:picMk id="27653" creationId="{72E4ABC5-2C53-009B-7784-DF0A852BBAB1}"/>
          </ac:picMkLst>
        </pc:picChg>
      </pc:sldChg>
      <pc:sldChg chg="delSp modSp mod">
        <pc:chgData name="narne sravanthi" userId="8ff4cd17b61d8485" providerId="LiveId" clId="{7EBC44EB-85F0-490E-919D-3827476B3E86}" dt="2024-10-03T11:17:38.825" v="506" actId="123"/>
        <pc:sldMkLst>
          <pc:docMk/>
          <pc:sldMk cId="0" sldId="270"/>
        </pc:sldMkLst>
        <pc:spChg chg="mod">
          <ac:chgData name="narne sravanthi" userId="8ff4cd17b61d8485" providerId="LiveId" clId="{7EBC44EB-85F0-490E-919D-3827476B3E86}" dt="2024-10-03T11:17:38.825" v="506" actId="123"/>
          <ac:spMkLst>
            <pc:docMk/>
            <pc:sldMk cId="0" sldId="270"/>
            <ac:spMk id="3" creationId="{25CAB54F-A48F-5B9E-8A38-5C2855B2C61A}"/>
          </ac:spMkLst>
        </pc:spChg>
        <pc:spChg chg="del">
          <ac:chgData name="narne sravanthi" userId="8ff4cd17b61d8485" providerId="LiveId" clId="{7EBC44EB-85F0-490E-919D-3827476B3E86}" dt="2024-10-03T11:17:06.629" v="496" actId="478"/>
          <ac:spMkLst>
            <pc:docMk/>
            <pc:sldMk cId="0" sldId="270"/>
            <ac:spMk id="4" creationId="{15220CB1-1305-C6A9-0DA3-8E5A013689DA}"/>
          </ac:spMkLst>
        </pc:spChg>
        <pc:spChg chg="mod">
          <ac:chgData name="narne sravanthi" userId="8ff4cd17b61d8485" providerId="LiveId" clId="{7EBC44EB-85F0-490E-919D-3827476B3E86}" dt="2024-10-03T11:17:16.410" v="500" actId="1076"/>
          <ac:spMkLst>
            <pc:docMk/>
            <pc:sldMk cId="0" sldId="270"/>
            <ac:spMk id="28674" creationId="{FE53C819-C803-DD51-FB95-1821FACC9D60}"/>
          </ac:spMkLst>
        </pc:spChg>
      </pc:sldChg>
      <pc:sldChg chg="modSp mod">
        <pc:chgData name="narne sravanthi" userId="8ff4cd17b61d8485" providerId="LiveId" clId="{7EBC44EB-85F0-490E-919D-3827476B3E86}" dt="2024-10-03T05:01:26.837" v="53" actId="20577"/>
        <pc:sldMkLst>
          <pc:docMk/>
          <pc:sldMk cId="3051339226" sldId="398"/>
        </pc:sldMkLst>
        <pc:spChg chg="mod">
          <ac:chgData name="narne sravanthi" userId="8ff4cd17b61d8485" providerId="LiveId" clId="{7EBC44EB-85F0-490E-919D-3827476B3E86}" dt="2024-10-03T05:01:23.109" v="51" actId="20577"/>
          <ac:spMkLst>
            <pc:docMk/>
            <pc:sldMk cId="3051339226" sldId="398"/>
            <ac:spMk id="3" creationId="{5F640656-3048-2A08-BF39-81705306F79A}"/>
          </ac:spMkLst>
        </pc:spChg>
        <pc:spChg chg="mod">
          <ac:chgData name="narne sravanthi" userId="8ff4cd17b61d8485" providerId="LiveId" clId="{7EBC44EB-85F0-490E-919D-3827476B3E86}" dt="2024-10-03T05:01:26.837" v="53" actId="20577"/>
          <ac:spMkLst>
            <pc:docMk/>
            <pc:sldMk cId="3051339226" sldId="398"/>
            <ac:spMk id="5" creationId="{7153E61F-4441-DBE3-3DFF-6E9EF6C48D23}"/>
          </ac:spMkLst>
        </pc:spChg>
      </pc:sldChg>
      <pc:sldChg chg="modSp">
        <pc:chgData name="narne sravanthi" userId="8ff4cd17b61d8485" providerId="LiveId" clId="{7EBC44EB-85F0-490E-919D-3827476B3E86}" dt="2024-10-03T10:47:21.020" v="251" actId="20577"/>
        <pc:sldMkLst>
          <pc:docMk/>
          <pc:sldMk cId="2911844575" sldId="399"/>
        </pc:sldMkLst>
        <pc:spChg chg="mod">
          <ac:chgData name="narne sravanthi" userId="8ff4cd17b61d8485" providerId="LiveId" clId="{7EBC44EB-85F0-490E-919D-3827476B3E86}" dt="2024-10-03T10:44:11.176" v="114" actId="20577"/>
          <ac:spMkLst>
            <pc:docMk/>
            <pc:sldMk cId="2911844575" sldId="399"/>
            <ac:spMk id="4" creationId="{EECDD339-3C6C-5867-F3BF-3CDFB152B9FC}"/>
          </ac:spMkLst>
        </pc:spChg>
        <pc:spChg chg="mod">
          <ac:chgData name="narne sravanthi" userId="8ff4cd17b61d8485" providerId="LiveId" clId="{7EBC44EB-85F0-490E-919D-3827476B3E86}" dt="2024-10-03T10:46:16.715" v="211" actId="20577"/>
          <ac:spMkLst>
            <pc:docMk/>
            <pc:sldMk cId="2911844575" sldId="399"/>
            <ac:spMk id="6" creationId="{25E9F659-6E61-9057-057C-5A07E18557B0}"/>
          </ac:spMkLst>
        </pc:spChg>
        <pc:spChg chg="mod">
          <ac:chgData name="narne sravanthi" userId="8ff4cd17b61d8485" providerId="LiveId" clId="{7EBC44EB-85F0-490E-919D-3827476B3E86}" dt="2024-10-03T10:47:21.020" v="251" actId="20577"/>
          <ac:spMkLst>
            <pc:docMk/>
            <pc:sldMk cId="2911844575" sldId="399"/>
            <ac:spMk id="8" creationId="{EBD251FE-929F-DBE9-80E0-2FBE8CE3F39A}"/>
          </ac:spMkLst>
        </pc:spChg>
      </pc:sldChg>
      <pc:sldChg chg="modSp mod">
        <pc:chgData name="narne sravanthi" userId="8ff4cd17b61d8485" providerId="LiveId" clId="{7EBC44EB-85F0-490E-919D-3827476B3E86}" dt="2024-10-03T05:01:49.268" v="54" actId="20577"/>
        <pc:sldMkLst>
          <pc:docMk/>
          <pc:sldMk cId="755369960" sldId="403"/>
        </pc:sldMkLst>
        <pc:spChg chg="mod">
          <ac:chgData name="narne sravanthi" userId="8ff4cd17b61d8485" providerId="LiveId" clId="{7EBC44EB-85F0-490E-919D-3827476B3E86}" dt="2024-10-03T05:01:49.268" v="54" actId="20577"/>
          <ac:spMkLst>
            <pc:docMk/>
            <pc:sldMk cId="755369960" sldId="403"/>
            <ac:spMk id="3" creationId="{00000000-0000-0000-0000-000000000000}"/>
          </ac:spMkLst>
        </pc:spChg>
      </pc:sldChg>
      <pc:sldChg chg="delSp modSp mod">
        <pc:chgData name="narne sravanthi" userId="8ff4cd17b61d8485" providerId="LiveId" clId="{7EBC44EB-85F0-490E-919D-3827476B3E86}" dt="2024-10-03T10:52:28.933" v="292" actId="115"/>
        <pc:sldMkLst>
          <pc:docMk/>
          <pc:sldMk cId="0" sldId="407"/>
        </pc:sldMkLst>
        <pc:spChg chg="del">
          <ac:chgData name="narne sravanthi" userId="8ff4cd17b61d8485" providerId="LiveId" clId="{7EBC44EB-85F0-490E-919D-3827476B3E86}" dt="2024-10-03T10:51:12.511" v="281" actId="478"/>
          <ac:spMkLst>
            <pc:docMk/>
            <pc:sldMk cId="0" sldId="407"/>
            <ac:spMk id="6" creationId="{A7F90713-FAAF-5BAD-E014-ED9F06EDA3A1}"/>
          </ac:spMkLst>
        </pc:spChg>
        <pc:spChg chg="mod">
          <ac:chgData name="narne sravanthi" userId="8ff4cd17b61d8485" providerId="LiveId" clId="{7EBC44EB-85F0-490E-919D-3827476B3E86}" dt="2024-10-03T10:51:36.184" v="288" actId="1076"/>
          <ac:spMkLst>
            <pc:docMk/>
            <pc:sldMk cId="0" sldId="407"/>
            <ac:spMk id="16386" creationId="{6F23940A-A9FF-E3A7-99A2-4BA13C153D64}"/>
          </ac:spMkLst>
        </pc:spChg>
        <pc:spChg chg="mod">
          <ac:chgData name="narne sravanthi" userId="8ff4cd17b61d8485" providerId="LiveId" clId="{7EBC44EB-85F0-490E-919D-3827476B3E86}" dt="2024-10-03T10:52:28.933" v="292" actId="115"/>
          <ac:spMkLst>
            <pc:docMk/>
            <pc:sldMk cId="0" sldId="407"/>
            <ac:spMk id="19459" creationId="{13174EF7-9BB0-1658-FC08-5027251396BB}"/>
          </ac:spMkLst>
        </pc:spChg>
      </pc:sldChg>
      <pc:sldChg chg="delSp modSp mod">
        <pc:chgData name="narne sravanthi" userId="8ff4cd17b61d8485" providerId="LiveId" clId="{7EBC44EB-85F0-490E-919D-3827476B3E86}" dt="2024-10-03T11:05:05.832" v="324" actId="20577"/>
        <pc:sldMkLst>
          <pc:docMk/>
          <pc:sldMk cId="0" sldId="408"/>
        </pc:sldMkLst>
        <pc:spChg chg="del">
          <ac:chgData name="narne sravanthi" userId="8ff4cd17b61d8485" providerId="LiveId" clId="{7EBC44EB-85F0-490E-919D-3827476B3E86}" dt="2024-10-03T11:04:30.177" v="311" actId="478"/>
          <ac:spMkLst>
            <pc:docMk/>
            <pc:sldMk cId="0" sldId="408"/>
            <ac:spMk id="4" creationId="{702D0102-6A46-9EA9-B7D5-44C0E72C0A50}"/>
          </ac:spMkLst>
        </pc:spChg>
        <pc:spChg chg="mod">
          <ac:chgData name="narne sravanthi" userId="8ff4cd17b61d8485" providerId="LiveId" clId="{7EBC44EB-85F0-490E-919D-3827476B3E86}" dt="2024-10-03T11:04:37.130" v="313" actId="1076"/>
          <ac:spMkLst>
            <pc:docMk/>
            <pc:sldMk cId="0" sldId="408"/>
            <ac:spMk id="19458" creationId="{24DB0185-9879-0A4C-D224-E96A3EA84FBB}"/>
          </ac:spMkLst>
        </pc:spChg>
        <pc:spChg chg="mod">
          <ac:chgData name="narne sravanthi" userId="8ff4cd17b61d8485" providerId="LiveId" clId="{7EBC44EB-85F0-490E-919D-3827476B3E86}" dt="2024-10-03T11:05:05.832" v="324" actId="20577"/>
          <ac:spMkLst>
            <pc:docMk/>
            <pc:sldMk cId="0" sldId="408"/>
            <ac:spMk id="19459" creationId="{1A54362D-5BD8-BF4F-5399-98FAFDE65519}"/>
          </ac:spMkLst>
        </pc:spChg>
      </pc:sldChg>
      <pc:sldChg chg="delSp modSp mod">
        <pc:chgData name="narne sravanthi" userId="8ff4cd17b61d8485" providerId="LiveId" clId="{7EBC44EB-85F0-490E-919D-3827476B3E86}" dt="2024-10-03T11:13:13.174" v="405" actId="123"/>
        <pc:sldMkLst>
          <pc:docMk/>
          <pc:sldMk cId="0" sldId="409"/>
        </pc:sldMkLst>
        <pc:spChg chg="del">
          <ac:chgData name="narne sravanthi" userId="8ff4cd17b61d8485" providerId="LiveId" clId="{7EBC44EB-85F0-490E-919D-3827476B3E86}" dt="2024-10-03T11:12:46.665" v="397" actId="478"/>
          <ac:spMkLst>
            <pc:docMk/>
            <pc:sldMk cId="0" sldId="409"/>
            <ac:spMk id="4" creationId="{EACF3AA5-103F-2F4C-4FFE-149183B45CB0}"/>
          </ac:spMkLst>
        </pc:spChg>
        <pc:spChg chg="mod">
          <ac:chgData name="narne sravanthi" userId="8ff4cd17b61d8485" providerId="LiveId" clId="{7EBC44EB-85F0-490E-919D-3827476B3E86}" dt="2024-10-03T11:12:56.775" v="400" actId="1076"/>
          <ac:spMkLst>
            <pc:docMk/>
            <pc:sldMk cId="0" sldId="409"/>
            <ac:spMk id="23554" creationId="{78C2AB03-5F42-D575-76DF-A07603F40D3C}"/>
          </ac:spMkLst>
        </pc:spChg>
        <pc:spChg chg="mod">
          <ac:chgData name="narne sravanthi" userId="8ff4cd17b61d8485" providerId="LiveId" clId="{7EBC44EB-85F0-490E-919D-3827476B3E86}" dt="2024-10-03T11:13:13.174" v="405" actId="123"/>
          <ac:spMkLst>
            <pc:docMk/>
            <pc:sldMk cId="0" sldId="409"/>
            <ac:spMk id="23555" creationId="{86056122-3F36-18E0-37E3-CF34CBF96C21}"/>
          </ac:spMkLst>
        </pc:spChg>
      </pc:sldChg>
      <pc:sldChg chg="delSp modSp mod">
        <pc:chgData name="narne sravanthi" userId="8ff4cd17b61d8485" providerId="LiveId" clId="{7EBC44EB-85F0-490E-919D-3827476B3E86}" dt="2024-10-03T11:18:03.825" v="513" actId="20577"/>
        <pc:sldMkLst>
          <pc:docMk/>
          <pc:sldMk cId="0" sldId="410"/>
        </pc:sldMkLst>
        <pc:spChg chg="mod">
          <ac:chgData name="narne sravanthi" userId="8ff4cd17b61d8485" providerId="LiveId" clId="{7EBC44EB-85F0-490E-919D-3827476B3E86}" dt="2024-10-03T11:18:03.825" v="513" actId="20577"/>
          <ac:spMkLst>
            <pc:docMk/>
            <pc:sldMk cId="0" sldId="410"/>
            <ac:spMk id="3" creationId="{3B310593-12C2-7428-6331-10C350D1C947}"/>
          </ac:spMkLst>
        </pc:spChg>
        <pc:spChg chg="del">
          <ac:chgData name="narne sravanthi" userId="8ff4cd17b61d8485" providerId="LiveId" clId="{7EBC44EB-85F0-490E-919D-3827476B3E86}" dt="2024-10-03T11:17:43.935" v="507" actId="478"/>
          <ac:spMkLst>
            <pc:docMk/>
            <pc:sldMk cId="0" sldId="410"/>
            <ac:spMk id="4" creationId="{C98C2A55-5109-5E14-C464-82402BDE66DC}"/>
          </ac:spMkLst>
        </pc:spChg>
        <pc:spChg chg="mod">
          <ac:chgData name="narne sravanthi" userId="8ff4cd17b61d8485" providerId="LiveId" clId="{7EBC44EB-85F0-490E-919D-3827476B3E86}" dt="2024-10-03T11:17:51.789" v="510" actId="1076"/>
          <ac:spMkLst>
            <pc:docMk/>
            <pc:sldMk cId="0" sldId="410"/>
            <ac:spMk id="29698" creationId="{82419D71-9857-BF66-6BD4-63084AB9A9C5}"/>
          </ac:spMkLst>
        </pc:spChg>
      </pc:sldChg>
      <pc:sldChg chg="delSp modSp mod">
        <pc:chgData name="narne sravanthi" userId="8ff4cd17b61d8485" providerId="LiveId" clId="{7EBC44EB-85F0-490E-919D-3827476B3E86}" dt="2024-10-03T11:18:46.685" v="523" actId="1076"/>
        <pc:sldMkLst>
          <pc:docMk/>
          <pc:sldMk cId="0" sldId="411"/>
        </pc:sldMkLst>
        <pc:spChg chg="del">
          <ac:chgData name="narne sravanthi" userId="8ff4cd17b61d8485" providerId="LiveId" clId="{7EBC44EB-85F0-490E-919D-3827476B3E86}" dt="2024-10-03T11:18:19.733" v="514" actId="478"/>
          <ac:spMkLst>
            <pc:docMk/>
            <pc:sldMk cId="0" sldId="411"/>
            <ac:spMk id="4" creationId="{241DFD7B-FA0C-CE0D-C8A5-3B6B038DD5D5}"/>
          </ac:spMkLst>
        </pc:spChg>
        <pc:spChg chg="mod">
          <ac:chgData name="narne sravanthi" userId="8ff4cd17b61d8485" providerId="LiveId" clId="{7EBC44EB-85F0-490E-919D-3827476B3E86}" dt="2024-10-03T11:18:28.435" v="517" actId="1076"/>
          <ac:spMkLst>
            <pc:docMk/>
            <pc:sldMk cId="0" sldId="411"/>
            <ac:spMk id="30722" creationId="{50B82151-5E20-C725-1C17-BED3CCE0C1DA}"/>
          </ac:spMkLst>
        </pc:spChg>
        <pc:spChg chg="mod">
          <ac:chgData name="narne sravanthi" userId="8ff4cd17b61d8485" providerId="LiveId" clId="{7EBC44EB-85F0-490E-919D-3827476B3E86}" dt="2024-10-03T11:18:46.685" v="523" actId="1076"/>
          <ac:spMkLst>
            <pc:docMk/>
            <pc:sldMk cId="0" sldId="411"/>
            <ac:spMk id="30723" creationId="{71702BB8-1DD1-C751-B21C-6F78DB713446}"/>
          </ac:spMkLst>
        </pc:spChg>
      </pc:sldChg>
      <pc:sldChg chg="delSp modSp mod">
        <pc:chgData name="narne sravanthi" userId="8ff4cd17b61d8485" providerId="LiveId" clId="{7EBC44EB-85F0-490E-919D-3827476B3E86}" dt="2024-10-03T11:19:59.225" v="542" actId="1076"/>
        <pc:sldMkLst>
          <pc:docMk/>
          <pc:sldMk cId="0" sldId="412"/>
        </pc:sldMkLst>
        <pc:spChg chg="del">
          <ac:chgData name="narne sravanthi" userId="8ff4cd17b61d8485" providerId="LiveId" clId="{7EBC44EB-85F0-490E-919D-3827476B3E86}" dt="2024-10-03T11:18:53.400" v="524" actId="478"/>
          <ac:spMkLst>
            <pc:docMk/>
            <pc:sldMk cId="0" sldId="412"/>
            <ac:spMk id="4" creationId="{528276A6-EA93-A856-2CA3-34ECF285C5CF}"/>
          </ac:spMkLst>
        </pc:spChg>
        <pc:spChg chg="mod">
          <ac:chgData name="narne sravanthi" userId="8ff4cd17b61d8485" providerId="LiveId" clId="{7EBC44EB-85F0-490E-919D-3827476B3E86}" dt="2024-10-03T11:19:55.406" v="541" actId="1076"/>
          <ac:spMkLst>
            <pc:docMk/>
            <pc:sldMk cId="0" sldId="412"/>
            <ac:spMk id="31746" creationId="{A7C07439-E7DD-41A4-C4E8-453007043F14}"/>
          </ac:spMkLst>
        </pc:spChg>
        <pc:spChg chg="mod">
          <ac:chgData name="narne sravanthi" userId="8ff4cd17b61d8485" providerId="LiveId" clId="{7EBC44EB-85F0-490E-919D-3827476B3E86}" dt="2024-10-03T11:19:59.225" v="542" actId="1076"/>
          <ac:spMkLst>
            <pc:docMk/>
            <pc:sldMk cId="0" sldId="412"/>
            <ac:spMk id="31747" creationId="{75C54F89-7C66-14AE-8B75-03C27979B25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03-10-2024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F9FC9C3-70E3-8B59-7F19-17F428CD88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89699F-12E3-4128-917B-EFD88386B374}" type="slidenum">
              <a:rPr lang="en-AU" altLang="en-US">
                <a:latin typeface="Calibri" panose="020F0502020204030204" pitchFamily="34" charset="0"/>
              </a:rPr>
              <a:pPr/>
              <a:t>16</a:t>
            </a:fld>
            <a:endParaRPr lang="en-AU" altLang="en-US">
              <a:latin typeface="Calibri" panose="020F0502020204030204" pitchFamily="34" charset="0"/>
            </a:endParaRPr>
          </a:p>
        </p:txBody>
      </p:sp>
      <p:sp>
        <p:nvSpPr>
          <p:cNvPr id="34819" name="Rectangle 2">
            <a:extLst>
              <a:ext uri="{FF2B5EF4-FFF2-40B4-BE49-F238E27FC236}">
                <a16:creationId xmlns:a16="http://schemas.microsoft.com/office/drawing/2014/main" id="{F401FE97-3940-D7DA-88AF-9F9BB8846603}"/>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a:extLst>
              <a:ext uri="{FF2B5EF4-FFF2-40B4-BE49-F238E27FC236}">
                <a16:creationId xmlns:a16="http://schemas.microsoft.com/office/drawing/2014/main" id="{EC04C910-F375-930B-BF08-12E1708E02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F0C268C-0562-F4B2-E720-5FB7BCD332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A02C67-03EA-4124-B1FE-0D22090ECDB2}" type="slidenum">
              <a:rPr lang="en-AU" altLang="en-US">
                <a:latin typeface="Calibri" panose="020F0502020204030204" pitchFamily="34" charset="0"/>
              </a:rPr>
              <a:pPr/>
              <a:t>17</a:t>
            </a:fld>
            <a:endParaRPr lang="en-AU" altLang="en-US">
              <a:latin typeface="Calibri" panose="020F0502020204030204" pitchFamily="34" charset="0"/>
            </a:endParaRPr>
          </a:p>
        </p:txBody>
      </p:sp>
      <p:sp>
        <p:nvSpPr>
          <p:cNvPr id="35843" name="Rectangle 2">
            <a:extLst>
              <a:ext uri="{FF2B5EF4-FFF2-40B4-BE49-F238E27FC236}">
                <a16:creationId xmlns:a16="http://schemas.microsoft.com/office/drawing/2014/main" id="{3E9512E1-1D2C-E8DF-E6B5-5367DAD08D8B}"/>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a:extLst>
              <a:ext uri="{FF2B5EF4-FFF2-40B4-BE49-F238E27FC236}">
                <a16:creationId xmlns:a16="http://schemas.microsoft.com/office/drawing/2014/main" id="{5A9EABF5-9A2D-E478-5831-91B83B47989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721903F-B3FB-62CD-3231-6CFCAE15B7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E1D7E6-BE4C-4CC4-BC25-62833B9A6BC5}" type="slidenum">
              <a:rPr lang="en-AU" altLang="en-US">
                <a:latin typeface="Calibri" panose="020F0502020204030204" pitchFamily="34" charset="0"/>
              </a:rPr>
              <a:pPr/>
              <a:t>18</a:t>
            </a:fld>
            <a:endParaRPr lang="en-AU" altLang="en-US">
              <a:latin typeface="Calibri" panose="020F0502020204030204" pitchFamily="34" charset="0"/>
            </a:endParaRPr>
          </a:p>
        </p:txBody>
      </p:sp>
      <p:sp>
        <p:nvSpPr>
          <p:cNvPr id="36867" name="Rectangle 2">
            <a:extLst>
              <a:ext uri="{FF2B5EF4-FFF2-40B4-BE49-F238E27FC236}">
                <a16:creationId xmlns:a16="http://schemas.microsoft.com/office/drawing/2014/main" id="{25448A57-5DA2-E29D-41D4-6C6510D0BCE5}"/>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B8A940E0-43E3-1E60-AB32-AC619E93E2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idx="4294967295"/>
          </p:nvPr>
        </p:nvSpPr>
        <p:spPr>
          <a:xfrm>
            <a:off x="6027458" y="1641975"/>
            <a:ext cx="6405597" cy="2089408"/>
          </a:xfrm>
        </p:spPr>
        <p:txBody>
          <a:bodyPr>
            <a:normAutofit/>
          </a:bodyPr>
          <a:lstStyle/>
          <a:p>
            <a:pPr marR="0" lvl="0" indent="0">
              <a:spcBef>
                <a:spcPts val="0"/>
              </a:spcBef>
              <a:spcAft>
                <a:spcPts val="0"/>
              </a:spcAft>
            </a:pPr>
            <a:r>
              <a:rPr lang="en-US" sz="2400" b="1" dirty="0">
                <a:ln/>
                <a:solidFill>
                  <a:srgbClr val="C00000"/>
                </a:solidFill>
                <a:cs typeface="Poppins" panose="00000500000000000000" pitchFamily="2" charset="0"/>
                <a:sym typeface="BioRhyme ExtraBold"/>
              </a:rPr>
              <a:t>COURSE NAME: </a:t>
            </a:r>
            <a:r>
              <a:rPr lang="en-US" sz="2400" b="1" dirty="0">
                <a:ln/>
                <a:cs typeface="Poppins" panose="00000500000000000000" pitchFamily="2" charset="0"/>
                <a:sym typeface="BioRhyme ExtraBold"/>
              </a:rPr>
              <a:t>Operating Systems </a:t>
            </a:r>
            <a:br>
              <a:rPr lang="en-US" sz="2400" b="1" dirty="0">
                <a:ln/>
                <a:cs typeface="Poppins" panose="00000500000000000000" pitchFamily="2" charset="0"/>
                <a:sym typeface="BioRhyme ExtraBold"/>
              </a:rPr>
            </a:br>
            <a:br>
              <a:rPr lang="en-US" sz="2400" b="1" dirty="0">
                <a:ln/>
                <a:cs typeface="Poppins" panose="00000500000000000000" pitchFamily="2" charset="0"/>
                <a:sym typeface="BioRhyme ExtraBold"/>
              </a:rPr>
            </a:br>
            <a:r>
              <a:rPr lang="en-US" sz="2400" b="1" dirty="0">
                <a:ln/>
                <a:solidFill>
                  <a:srgbClr val="C00000"/>
                </a:solidFill>
                <a:cs typeface="Poppins" panose="00000500000000000000" pitchFamily="2" charset="0"/>
                <a:sym typeface="BioRhyme ExtraBold"/>
              </a:rPr>
              <a:t>COURSE CODE: </a:t>
            </a:r>
            <a:r>
              <a:rPr lang="en-IN" altLang="en-US" sz="2400" b="1" dirty="0"/>
              <a:t>2</a:t>
            </a:r>
            <a:r>
              <a:rPr lang="en-US" altLang="en-IN" sz="2400" b="1" dirty="0"/>
              <a:t>3</a:t>
            </a:r>
            <a:r>
              <a:rPr lang="en-IN" altLang="en-US" sz="2400" b="1" dirty="0"/>
              <a:t>CS2104R/a</a:t>
            </a:r>
            <a:br>
              <a:rPr lang="en-US" sz="2400" b="1" dirty="0">
                <a:ln/>
                <a:solidFill>
                  <a:srgbClr val="C00000"/>
                </a:solidFill>
                <a:cs typeface="Poppins" panose="00000500000000000000" pitchFamily="2" charset="0"/>
                <a:sym typeface="BioRhyme ExtraBold"/>
              </a:rPr>
            </a:br>
            <a:endParaRPr lang="en-IN" sz="2400"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4366016" y="4066072"/>
            <a:ext cx="7757444" cy="1552408"/>
          </a:xfrm>
        </p:spPr>
        <p:txBody>
          <a:bodyPr>
            <a:normAutofit/>
          </a:bodyPr>
          <a:lstStyle/>
          <a:p>
            <a:pPr marL="0" indent="0" algn="ctr">
              <a:buNone/>
            </a:pPr>
            <a:r>
              <a:rPr lang="en-US" sz="2800" b="1" dirty="0">
                <a:solidFill>
                  <a:srgbClr val="FF0000"/>
                </a:solidFill>
              </a:rPr>
              <a:t>DATA INTEGRITY AND PROTECTION,</a:t>
            </a:r>
          </a:p>
          <a:p>
            <a:pPr marL="0" indent="0" algn="ctr">
              <a:buNone/>
            </a:pPr>
            <a:r>
              <a:rPr lang="en-US" sz="2800" b="1" dirty="0">
                <a:solidFill>
                  <a:srgbClr val="FF0000"/>
                </a:solidFill>
              </a:rPr>
              <a:t>DISTRIBUTED SYSTEMS</a:t>
            </a:r>
            <a:endParaRPr lang="en-IN" sz="2800" b="1" dirty="0">
              <a:solidFill>
                <a:srgbClr val="FF0000"/>
              </a:solidFill>
            </a:endParaRPr>
          </a:p>
        </p:txBody>
      </p:sp>
      <p:pic>
        <p:nvPicPr>
          <p:cNvPr id="4"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68541" y="0"/>
            <a:ext cx="6027459" cy="6740965"/>
          </a:xfrm>
          <a:prstGeom prst="rect">
            <a:avLst/>
          </a:prstGeom>
          <a:noFill/>
          <a:ln>
            <a:noFill/>
          </a:ln>
        </p:spPr>
      </p:pic>
      <p:sp>
        <p:nvSpPr>
          <p:cNvPr id="5" name="Google Shape;502;p17">
            <a:extLst>
              <a:ext uri="{FF2B5EF4-FFF2-40B4-BE49-F238E27FC236}">
                <a16:creationId xmlns:a16="http://schemas.microsoft.com/office/drawing/2014/main"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- 5</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a16="http://schemas.microsoft.com/office/drawing/2014/main"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ea typeface="Calibri"/>
                <a:cs typeface="Poppins" panose="00000500000000000000" pitchFamily="2" charset="0"/>
                <a:sym typeface="Calibri"/>
              </a:rPr>
              <a:t>CO4</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305133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45634" y="312093"/>
            <a:ext cx="9603275" cy="1049235"/>
          </a:xfrm>
        </p:spPr>
        <p:txBody>
          <a:bodyPr/>
          <a:lstStyle/>
          <a:p>
            <a:r>
              <a:rPr lang="en-US" altLang="ko-KR" dirty="0">
                <a:solidFill>
                  <a:srgbClr val="FF0000"/>
                </a:solidFill>
              </a:rPr>
              <a:t>Checksum Layout</a:t>
            </a:r>
            <a:endParaRPr lang="ko-KR" altLang="en-US" dirty="0">
              <a:solidFill>
                <a:srgbClr val="FF0000"/>
              </a:solidFill>
            </a:endParaRPr>
          </a:p>
        </p:txBody>
      </p:sp>
      <p:sp>
        <p:nvSpPr>
          <p:cNvPr id="3" name="내용 개체 틀 2"/>
          <p:cNvSpPr>
            <a:spLocks noGrp="1"/>
          </p:cNvSpPr>
          <p:nvPr>
            <p:ph idx="1"/>
          </p:nvPr>
        </p:nvSpPr>
        <p:spPr>
          <a:xfrm>
            <a:off x="648198" y="752962"/>
            <a:ext cx="10506741" cy="4602592"/>
          </a:xfrm>
        </p:spPr>
        <p:txBody>
          <a:bodyPr>
            <a:normAutofit/>
          </a:bodyPr>
          <a:lstStyle/>
          <a:p>
            <a:r>
              <a:rPr lang="en-US" altLang="ko-KR" sz="2400" dirty="0"/>
              <a:t>The disk layout without checksum:</a:t>
            </a:r>
          </a:p>
          <a:p>
            <a:endParaRPr lang="en-US" altLang="ko-KR" sz="2400" dirty="0"/>
          </a:p>
          <a:p>
            <a:endParaRPr lang="en-US" altLang="ko-KR" sz="2400" dirty="0"/>
          </a:p>
          <a:p>
            <a:r>
              <a:rPr lang="en-US" altLang="ko-KR" sz="2400" dirty="0"/>
              <a:t>The disk layout </a:t>
            </a:r>
            <a:r>
              <a:rPr lang="en-US" altLang="ko-KR" sz="2400" b="1" dirty="0"/>
              <a:t>with checksum:</a:t>
            </a:r>
          </a:p>
          <a:p>
            <a:endParaRPr lang="en-US" altLang="ko-KR" sz="2400" b="1" dirty="0"/>
          </a:p>
          <a:p>
            <a:endParaRPr lang="en-US" altLang="ko-KR" sz="2400" b="1" dirty="0"/>
          </a:p>
          <a:p>
            <a:r>
              <a:rPr lang="en-US" altLang="ko-KR" sz="2400" dirty="0"/>
              <a:t>Store the checksums packed into 512-byte blocks.</a:t>
            </a:r>
          </a:p>
          <a:p>
            <a:endParaRPr lang="en-US" altLang="ko-KR" sz="2400" dirty="0"/>
          </a:p>
          <a:p>
            <a:endParaRPr lang="ko-KR" altLang="en-US" sz="2400" dirty="0"/>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10</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graphicFrame>
        <p:nvGraphicFramePr>
          <p:cNvPr id="6" name="표 5"/>
          <p:cNvGraphicFramePr>
            <a:graphicFrameLocks noGrp="1"/>
          </p:cNvGraphicFramePr>
          <p:nvPr>
            <p:extLst>
              <p:ext uri="{D42A27DB-BD31-4B8C-83A1-F6EECF244321}">
                <p14:modId xmlns:p14="http://schemas.microsoft.com/office/powerpoint/2010/main" val="2864094402"/>
              </p:ext>
            </p:extLst>
          </p:nvPr>
        </p:nvGraphicFramePr>
        <p:xfrm>
          <a:off x="5608847" y="1916832"/>
          <a:ext cx="5394431" cy="720080"/>
        </p:xfrm>
        <a:graphic>
          <a:graphicData uri="http://schemas.openxmlformats.org/drawingml/2006/table">
            <a:tbl>
              <a:tblPr firstRow="1" bandRow="1">
                <a:tableStyleId>{5C22544A-7EE6-4342-B048-85BDC9FD1C3A}</a:tableStyleId>
              </a:tblPr>
              <a:tblGrid>
                <a:gridCol w="770633">
                  <a:extLst>
                    <a:ext uri="{9D8B030D-6E8A-4147-A177-3AD203B41FA5}">
                      <a16:colId xmlns:a16="http://schemas.microsoft.com/office/drawing/2014/main" val="20000"/>
                    </a:ext>
                  </a:extLst>
                </a:gridCol>
                <a:gridCol w="770633">
                  <a:extLst>
                    <a:ext uri="{9D8B030D-6E8A-4147-A177-3AD203B41FA5}">
                      <a16:colId xmlns:a16="http://schemas.microsoft.com/office/drawing/2014/main" val="20001"/>
                    </a:ext>
                  </a:extLst>
                </a:gridCol>
                <a:gridCol w="770633">
                  <a:extLst>
                    <a:ext uri="{9D8B030D-6E8A-4147-A177-3AD203B41FA5}">
                      <a16:colId xmlns:a16="http://schemas.microsoft.com/office/drawing/2014/main" val="20002"/>
                    </a:ext>
                  </a:extLst>
                </a:gridCol>
                <a:gridCol w="770633">
                  <a:extLst>
                    <a:ext uri="{9D8B030D-6E8A-4147-A177-3AD203B41FA5}">
                      <a16:colId xmlns:a16="http://schemas.microsoft.com/office/drawing/2014/main" val="20003"/>
                    </a:ext>
                  </a:extLst>
                </a:gridCol>
                <a:gridCol w="770633">
                  <a:extLst>
                    <a:ext uri="{9D8B030D-6E8A-4147-A177-3AD203B41FA5}">
                      <a16:colId xmlns:a16="http://schemas.microsoft.com/office/drawing/2014/main" val="20004"/>
                    </a:ext>
                  </a:extLst>
                </a:gridCol>
                <a:gridCol w="770633">
                  <a:extLst>
                    <a:ext uri="{9D8B030D-6E8A-4147-A177-3AD203B41FA5}">
                      <a16:colId xmlns:a16="http://schemas.microsoft.com/office/drawing/2014/main" val="20005"/>
                    </a:ext>
                  </a:extLst>
                </a:gridCol>
                <a:gridCol w="770633">
                  <a:extLst>
                    <a:ext uri="{9D8B030D-6E8A-4147-A177-3AD203B41FA5}">
                      <a16:colId xmlns:a16="http://schemas.microsoft.com/office/drawing/2014/main" val="20006"/>
                    </a:ext>
                  </a:extLst>
                </a:gridCol>
              </a:tblGrid>
              <a:tr h="720080">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D0</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D1</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D2</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err="1">
                          <a:solidFill>
                            <a:schemeClr val="tx1"/>
                          </a:solidFill>
                          <a:latin typeface="맑은 고딕" panose="020B0503020000020004" pitchFamily="50" charset="-127"/>
                          <a:ea typeface="맑은 고딕" panose="020B0503020000020004" pitchFamily="50" charset="-127"/>
                        </a:rPr>
                        <a:t>D3</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err="1">
                          <a:solidFill>
                            <a:schemeClr val="tx1"/>
                          </a:solidFill>
                          <a:latin typeface="맑은 고딕" panose="020B0503020000020004" pitchFamily="50" charset="-127"/>
                          <a:ea typeface="맑은 고딕" panose="020B0503020000020004" pitchFamily="50" charset="-127"/>
                        </a:rPr>
                        <a:t>D4</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err="1">
                          <a:solidFill>
                            <a:schemeClr val="tx1"/>
                          </a:solidFill>
                          <a:latin typeface="맑은 고딕" panose="020B0503020000020004" pitchFamily="50" charset="-127"/>
                          <a:ea typeface="맑은 고딕" panose="020B0503020000020004" pitchFamily="50" charset="-127"/>
                        </a:rPr>
                        <a:t>D5</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err="1">
                          <a:solidFill>
                            <a:schemeClr val="tx1"/>
                          </a:solidFill>
                          <a:latin typeface="맑은 고딕" panose="020B0503020000020004" pitchFamily="50" charset="-127"/>
                          <a:ea typeface="맑은 고딕" panose="020B0503020000020004" pitchFamily="50" charset="-127"/>
                        </a:rPr>
                        <a:t>D6</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1712046310"/>
              </p:ext>
            </p:extLst>
          </p:nvPr>
        </p:nvGraphicFramePr>
        <p:xfrm>
          <a:off x="7480312" y="4612776"/>
          <a:ext cx="4354285" cy="7200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tblGrid>
              <a:tr h="720080">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D0</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R="10800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D1</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R="10800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D2</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R="10800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err="1">
                          <a:solidFill>
                            <a:schemeClr val="tx1"/>
                          </a:solidFill>
                          <a:latin typeface="맑은 고딕" panose="020B0503020000020004" pitchFamily="50" charset="-127"/>
                          <a:ea typeface="맑은 고딕" panose="020B0503020000020004" pitchFamily="50" charset="-127"/>
                        </a:rPr>
                        <a:t>D3</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R="10800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err="1">
                          <a:solidFill>
                            <a:schemeClr val="tx1"/>
                          </a:solidFill>
                          <a:latin typeface="맑은 고딕" panose="020B0503020000020004" pitchFamily="50" charset="-127"/>
                          <a:ea typeface="맑은 고딕" panose="020B0503020000020004" pitchFamily="50" charset="-127"/>
                        </a:rPr>
                        <a:t>D4</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R="10800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8" name="직사각형 7"/>
          <p:cNvSpPr/>
          <p:nvPr/>
        </p:nvSpPr>
        <p:spPr>
          <a:xfrm rot="16200000">
            <a:off x="6459939" y="4854478"/>
            <a:ext cx="713933" cy="153888"/>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000" dirty="0">
                <a:latin typeface="맑은 고딕" panose="020B0503020000020004" pitchFamily="50" charset="-127"/>
                <a:ea typeface="맑은 고딕" panose="020B0503020000020004" pitchFamily="50" charset="-127"/>
              </a:rPr>
              <a:t>C[D0]</a:t>
            </a:r>
          </a:p>
        </p:txBody>
      </p:sp>
      <p:sp>
        <p:nvSpPr>
          <p:cNvPr id="9" name="직사각형 8"/>
          <p:cNvSpPr/>
          <p:nvPr/>
        </p:nvSpPr>
        <p:spPr>
          <a:xfrm rot="16200000">
            <a:off x="6612581" y="4861149"/>
            <a:ext cx="713933" cy="153888"/>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000" dirty="0">
                <a:latin typeface="맑은 고딕" panose="020B0503020000020004" pitchFamily="50" charset="-127"/>
                <a:ea typeface="맑은 고딕" panose="020B0503020000020004" pitchFamily="50" charset="-127"/>
              </a:rPr>
              <a:t>C[D1]</a:t>
            </a:r>
          </a:p>
        </p:txBody>
      </p:sp>
      <p:sp>
        <p:nvSpPr>
          <p:cNvPr id="10" name="직사각형 9"/>
          <p:cNvSpPr/>
          <p:nvPr/>
        </p:nvSpPr>
        <p:spPr>
          <a:xfrm rot="16200000">
            <a:off x="6756597" y="4861149"/>
            <a:ext cx="713933" cy="153888"/>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000" dirty="0">
                <a:latin typeface="맑은 고딕" panose="020B0503020000020004" pitchFamily="50" charset="-127"/>
                <a:ea typeface="맑은 고딕" panose="020B0503020000020004" pitchFamily="50" charset="-127"/>
              </a:rPr>
              <a:t>C[D2]</a:t>
            </a:r>
          </a:p>
        </p:txBody>
      </p:sp>
      <p:sp>
        <p:nvSpPr>
          <p:cNvPr id="11" name="직사각형 10"/>
          <p:cNvSpPr/>
          <p:nvPr/>
        </p:nvSpPr>
        <p:spPr>
          <a:xfrm rot="16200000">
            <a:off x="6891706" y="4861149"/>
            <a:ext cx="713933" cy="153888"/>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000" dirty="0">
                <a:latin typeface="맑은 고딕" panose="020B0503020000020004" pitchFamily="50" charset="-127"/>
                <a:ea typeface="맑은 고딕" panose="020B0503020000020004" pitchFamily="50" charset="-127"/>
              </a:rPr>
              <a:t>C[</a:t>
            </a:r>
            <a:r>
              <a:rPr lang="en-US" altLang="ko-KR" sz="1000" dirty="0" err="1">
                <a:latin typeface="맑은 고딕" panose="020B0503020000020004" pitchFamily="50" charset="-127"/>
                <a:ea typeface="맑은 고딕" panose="020B0503020000020004" pitchFamily="50" charset="-127"/>
              </a:rPr>
              <a:t>D3</a:t>
            </a:r>
            <a:r>
              <a:rPr lang="en-US" altLang="ko-KR" sz="1000" dirty="0">
                <a:latin typeface="맑은 고딕" panose="020B0503020000020004" pitchFamily="50" charset="-127"/>
                <a:ea typeface="맑은 고딕" panose="020B0503020000020004" pitchFamily="50" charset="-127"/>
              </a:rPr>
              <a:t>]</a:t>
            </a:r>
          </a:p>
        </p:txBody>
      </p:sp>
      <p:sp>
        <p:nvSpPr>
          <p:cNvPr id="12" name="직사각형 11"/>
          <p:cNvSpPr/>
          <p:nvPr/>
        </p:nvSpPr>
        <p:spPr>
          <a:xfrm rot="16200000">
            <a:off x="7044628" y="4861149"/>
            <a:ext cx="713933" cy="153888"/>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000" dirty="0">
                <a:latin typeface="맑은 고딕" panose="020B0503020000020004" pitchFamily="50" charset="-127"/>
                <a:ea typeface="맑은 고딕" panose="020B0503020000020004" pitchFamily="50" charset="-127"/>
              </a:rPr>
              <a:t>C[</a:t>
            </a:r>
            <a:r>
              <a:rPr lang="en-US" altLang="ko-KR" sz="1000" dirty="0" err="1">
                <a:latin typeface="맑은 고딕" panose="020B0503020000020004" pitchFamily="50" charset="-127"/>
                <a:ea typeface="맑은 고딕" panose="020B0503020000020004" pitchFamily="50" charset="-127"/>
              </a:rPr>
              <a:t>D4</a:t>
            </a:r>
            <a:r>
              <a:rPr lang="en-US" altLang="ko-KR" sz="1000" dirty="0">
                <a:latin typeface="맑은 고딕" panose="020B0503020000020004" pitchFamily="50" charset="-127"/>
                <a:ea typeface="맑은 고딕" panose="020B0503020000020004" pitchFamily="50" charset="-127"/>
              </a:rPr>
              <a:t>]</a:t>
            </a:r>
          </a:p>
        </p:txBody>
      </p:sp>
      <p:graphicFrame>
        <p:nvGraphicFramePr>
          <p:cNvPr id="13" name="표 12"/>
          <p:cNvGraphicFramePr>
            <a:graphicFrameLocks noGrp="1"/>
          </p:cNvGraphicFramePr>
          <p:nvPr>
            <p:extLst>
              <p:ext uri="{D42A27DB-BD31-4B8C-83A1-F6EECF244321}">
                <p14:modId xmlns:p14="http://schemas.microsoft.com/office/powerpoint/2010/main" val="3308522047"/>
              </p:ext>
            </p:extLst>
          </p:nvPr>
        </p:nvGraphicFramePr>
        <p:xfrm>
          <a:off x="5359384" y="3291316"/>
          <a:ext cx="5795555" cy="721490"/>
        </p:xfrm>
        <a:graphic>
          <a:graphicData uri="http://schemas.openxmlformats.org/drawingml/2006/table">
            <a:tbl>
              <a:tblPr firstRow="1" bandRow="1">
                <a:tableStyleId>{5C22544A-7EE6-4342-B048-85BDC9FD1C3A}</a:tableStyleId>
              </a:tblPr>
              <a:tblGrid>
                <a:gridCol w="1159111">
                  <a:extLst>
                    <a:ext uri="{9D8B030D-6E8A-4147-A177-3AD203B41FA5}">
                      <a16:colId xmlns:a16="http://schemas.microsoft.com/office/drawing/2014/main" val="20000"/>
                    </a:ext>
                  </a:extLst>
                </a:gridCol>
                <a:gridCol w="1159111">
                  <a:extLst>
                    <a:ext uri="{9D8B030D-6E8A-4147-A177-3AD203B41FA5}">
                      <a16:colId xmlns:a16="http://schemas.microsoft.com/office/drawing/2014/main" val="20001"/>
                    </a:ext>
                  </a:extLst>
                </a:gridCol>
                <a:gridCol w="1159111">
                  <a:extLst>
                    <a:ext uri="{9D8B030D-6E8A-4147-A177-3AD203B41FA5}">
                      <a16:colId xmlns:a16="http://schemas.microsoft.com/office/drawing/2014/main" val="20002"/>
                    </a:ext>
                  </a:extLst>
                </a:gridCol>
                <a:gridCol w="1159111">
                  <a:extLst>
                    <a:ext uri="{9D8B030D-6E8A-4147-A177-3AD203B41FA5}">
                      <a16:colId xmlns:a16="http://schemas.microsoft.com/office/drawing/2014/main" val="20003"/>
                    </a:ext>
                  </a:extLst>
                </a:gridCol>
                <a:gridCol w="1159111">
                  <a:extLst>
                    <a:ext uri="{9D8B030D-6E8A-4147-A177-3AD203B41FA5}">
                      <a16:colId xmlns:a16="http://schemas.microsoft.com/office/drawing/2014/main" val="20004"/>
                    </a:ext>
                  </a:extLst>
                </a:gridCol>
              </a:tblGrid>
              <a:tr h="721490">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D0</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L="121706" marR="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D1</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L="121706" marR="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D2</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L="121706" marR="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err="1">
                          <a:solidFill>
                            <a:schemeClr val="tx1"/>
                          </a:solidFill>
                          <a:latin typeface="맑은 고딕" panose="020B0503020000020004" pitchFamily="50" charset="-127"/>
                          <a:ea typeface="맑은 고딕" panose="020B0503020000020004" pitchFamily="50" charset="-127"/>
                        </a:rPr>
                        <a:t>D3</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L="121706" marR="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600" b="0" dirty="0" err="1">
                          <a:solidFill>
                            <a:schemeClr val="tx1"/>
                          </a:solidFill>
                          <a:latin typeface="맑은 고딕" panose="020B0503020000020004" pitchFamily="50" charset="-127"/>
                          <a:ea typeface="맑은 고딕" panose="020B0503020000020004" pitchFamily="50" charset="-127"/>
                        </a:rPr>
                        <a:t>D4</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L="121706" marR="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4" name="직사각형 13"/>
          <p:cNvSpPr/>
          <p:nvPr/>
        </p:nvSpPr>
        <p:spPr>
          <a:xfrm rot="16200000">
            <a:off x="4917546" y="3575116"/>
            <a:ext cx="952105" cy="153888"/>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000" dirty="0">
                <a:latin typeface="맑은 고딕" panose="020B0503020000020004" pitchFamily="50" charset="-127"/>
                <a:ea typeface="맑은 고딕" panose="020B0503020000020004" pitchFamily="50" charset="-127"/>
              </a:rPr>
              <a:t>C[D0]</a:t>
            </a:r>
          </a:p>
        </p:txBody>
      </p:sp>
      <p:sp>
        <p:nvSpPr>
          <p:cNvPr id="15" name="직사각형 14"/>
          <p:cNvSpPr/>
          <p:nvPr/>
        </p:nvSpPr>
        <p:spPr>
          <a:xfrm rot="16200000">
            <a:off x="6019968" y="3575115"/>
            <a:ext cx="952105" cy="153888"/>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000" dirty="0">
                <a:latin typeface="맑은 고딕" panose="020B0503020000020004" pitchFamily="50" charset="-127"/>
                <a:ea typeface="맑은 고딕" panose="020B0503020000020004" pitchFamily="50" charset="-127"/>
              </a:rPr>
              <a:t>C[D1]</a:t>
            </a:r>
          </a:p>
        </p:txBody>
      </p:sp>
      <p:sp>
        <p:nvSpPr>
          <p:cNvPr id="16" name="직사각형 15"/>
          <p:cNvSpPr/>
          <p:nvPr/>
        </p:nvSpPr>
        <p:spPr>
          <a:xfrm rot="16200000">
            <a:off x="7276276" y="3578197"/>
            <a:ext cx="952105" cy="153888"/>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000" dirty="0">
                <a:latin typeface="맑은 고딕" panose="020B0503020000020004" pitchFamily="50" charset="-127"/>
                <a:ea typeface="맑은 고딕" panose="020B0503020000020004" pitchFamily="50" charset="-127"/>
              </a:rPr>
              <a:t>C[D2]</a:t>
            </a:r>
          </a:p>
        </p:txBody>
      </p:sp>
      <p:sp>
        <p:nvSpPr>
          <p:cNvPr id="17" name="직사각형 16"/>
          <p:cNvSpPr/>
          <p:nvPr/>
        </p:nvSpPr>
        <p:spPr>
          <a:xfrm rot="16200000">
            <a:off x="8348163" y="3575115"/>
            <a:ext cx="952105" cy="153888"/>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000" dirty="0">
                <a:latin typeface="맑은 고딕" panose="020B0503020000020004" pitchFamily="50" charset="-127"/>
                <a:ea typeface="맑은 고딕" panose="020B0503020000020004" pitchFamily="50" charset="-127"/>
              </a:rPr>
              <a:t>C[</a:t>
            </a:r>
            <a:r>
              <a:rPr lang="en-US" altLang="ko-KR" sz="1000" dirty="0" err="1">
                <a:latin typeface="맑은 고딕" panose="020B0503020000020004" pitchFamily="50" charset="-127"/>
                <a:ea typeface="맑은 고딕" panose="020B0503020000020004" pitchFamily="50" charset="-127"/>
              </a:rPr>
              <a:t>D3</a:t>
            </a:r>
            <a:r>
              <a:rPr lang="en-US" altLang="ko-KR" sz="1000" dirty="0">
                <a:latin typeface="맑은 고딕" panose="020B0503020000020004" pitchFamily="50" charset="-127"/>
                <a:ea typeface="맑은 고딕" panose="020B0503020000020004" pitchFamily="50" charset="-127"/>
              </a:rPr>
              <a:t>]</a:t>
            </a:r>
          </a:p>
        </p:txBody>
      </p:sp>
      <p:sp>
        <p:nvSpPr>
          <p:cNvPr id="18" name="직사각형 17"/>
          <p:cNvSpPr/>
          <p:nvPr/>
        </p:nvSpPr>
        <p:spPr>
          <a:xfrm rot="16200000">
            <a:off x="9425011" y="3591524"/>
            <a:ext cx="952105" cy="153888"/>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000" dirty="0">
                <a:latin typeface="맑은 고딕" panose="020B0503020000020004" pitchFamily="50" charset="-127"/>
                <a:ea typeface="맑은 고딕" panose="020B0503020000020004" pitchFamily="50" charset="-127"/>
              </a:rPr>
              <a:t>C[</a:t>
            </a:r>
            <a:r>
              <a:rPr lang="en-US" altLang="ko-KR" sz="1000" dirty="0" err="1">
                <a:latin typeface="맑은 고딕" panose="020B0503020000020004" pitchFamily="50" charset="-127"/>
                <a:ea typeface="맑은 고딕" panose="020B0503020000020004" pitchFamily="50" charset="-127"/>
              </a:rPr>
              <a:t>D4</a:t>
            </a:r>
            <a:r>
              <a:rPr lang="en-US" altLang="ko-KR" sz="1000" dirty="0">
                <a:latin typeface="맑은 고딕" panose="020B0503020000020004" pitchFamily="50" charset="-127"/>
                <a:ea typeface="맑은 고딕" panose="020B0503020000020004" pitchFamily="50" charset="-127"/>
              </a:rPr>
              <a:t>]</a:t>
            </a:r>
          </a:p>
        </p:txBody>
      </p:sp>
    </p:spTree>
    <p:extLst>
      <p:ext uri="{BB962C8B-B14F-4D97-AF65-F5344CB8AC3E}">
        <p14:creationId xmlns:p14="http://schemas.microsoft.com/office/powerpoint/2010/main" val="296391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337019" y="342420"/>
            <a:ext cx="9603275" cy="1049235"/>
          </a:xfrm>
        </p:spPr>
        <p:txBody>
          <a:bodyPr/>
          <a:lstStyle/>
          <a:p>
            <a:r>
              <a:rPr lang="en-US" altLang="ko-KR" dirty="0">
                <a:solidFill>
                  <a:srgbClr val="FF0000"/>
                </a:solidFill>
              </a:rPr>
              <a:t>Using Checksums</a:t>
            </a:r>
            <a:endParaRPr lang="ko-KR" altLang="en-US" dirty="0">
              <a:solidFill>
                <a:srgbClr val="FF0000"/>
              </a:solidFill>
            </a:endParaRPr>
          </a:p>
        </p:txBody>
      </p:sp>
      <p:sp>
        <p:nvSpPr>
          <p:cNvPr id="3" name="내용 개체 틀 2"/>
          <p:cNvSpPr>
            <a:spLocks noGrp="1"/>
          </p:cNvSpPr>
          <p:nvPr>
            <p:ph idx="1"/>
          </p:nvPr>
        </p:nvSpPr>
        <p:spPr>
          <a:xfrm>
            <a:off x="1451579" y="1168400"/>
            <a:ext cx="10496581" cy="4744720"/>
          </a:xfrm>
        </p:spPr>
        <p:txBody>
          <a:bodyPr>
            <a:normAutofit/>
          </a:bodyPr>
          <a:lstStyle/>
          <a:p>
            <a:pPr algn="just"/>
            <a:r>
              <a:rPr lang="en-US" altLang="ko-KR" sz="2400" dirty="0"/>
              <a:t>When reading a block D, the client reads its checksum from disk </a:t>
            </a:r>
          </a:p>
          <a:p>
            <a:pPr marL="0" indent="0" algn="just">
              <a:buNone/>
            </a:pPr>
            <a:r>
              <a:rPr lang="en-US" altLang="ko-KR" sz="2400" dirty="0"/>
              <a:t>			Cs(D), </a:t>
            </a:r>
            <a:r>
              <a:rPr lang="en-US" altLang="ko-KR" sz="2400" b="1" dirty="0"/>
              <a:t>stored checksum.</a:t>
            </a:r>
          </a:p>
          <a:p>
            <a:pPr algn="just"/>
            <a:r>
              <a:rPr lang="en-US" altLang="ko-KR" sz="2400" dirty="0"/>
              <a:t>Computes the checksum over the retrieved block D</a:t>
            </a:r>
          </a:p>
          <a:p>
            <a:pPr marL="0" indent="0" algn="just">
              <a:buNone/>
            </a:pPr>
            <a:r>
              <a:rPr lang="en-US" altLang="ko-KR" sz="2400" b="1" dirty="0"/>
              <a:t>			computed checksum </a:t>
            </a:r>
            <a:r>
              <a:rPr lang="en-US" altLang="ko-KR" sz="2400" dirty="0"/>
              <a:t>Cc(D).</a:t>
            </a:r>
          </a:p>
          <a:p>
            <a:pPr algn="just"/>
            <a:r>
              <a:rPr lang="en-US" altLang="ko-KR" sz="2400" dirty="0"/>
              <a:t>Compares the stored and computed checksums; </a:t>
            </a:r>
          </a:p>
          <a:p>
            <a:pPr lvl="1" algn="just"/>
            <a:r>
              <a:rPr lang="en-US" altLang="ko-KR" sz="2400" dirty="0"/>
              <a:t>If they are equal (Cs(D) == Cc(D)), the data is in safe.</a:t>
            </a:r>
          </a:p>
          <a:p>
            <a:pPr lvl="1" algn="just"/>
            <a:r>
              <a:rPr lang="en-US" altLang="ko-KR" sz="2400" dirty="0"/>
              <a:t>If they do not match (Cs(D) != Cc(D)), the data has changed since the time it was stored (since the stored checksum reflects the value of the data at that time).</a:t>
            </a:r>
            <a:endParaRPr lang="ko-KR" altLang="en-US" sz="2400" dirty="0"/>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11</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Tree>
    <p:extLst>
      <p:ext uri="{BB962C8B-B14F-4D97-AF65-F5344CB8AC3E}">
        <p14:creationId xmlns:p14="http://schemas.microsoft.com/office/powerpoint/2010/main" val="417963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063324" y="453058"/>
            <a:ext cx="9603275" cy="1049235"/>
          </a:xfrm>
        </p:spPr>
        <p:txBody>
          <a:bodyPr/>
          <a:lstStyle/>
          <a:p>
            <a:r>
              <a:rPr lang="en-US" altLang="ko-KR" dirty="0">
                <a:solidFill>
                  <a:srgbClr val="FF0000"/>
                </a:solidFill>
              </a:rPr>
              <a:t>A New Problem: Misdirected Writes</a:t>
            </a:r>
            <a:endParaRPr lang="ko-KR" altLang="en-US" dirty="0">
              <a:solidFill>
                <a:srgbClr val="FF0000"/>
              </a:solidFill>
            </a:endParaRPr>
          </a:p>
        </p:txBody>
      </p:sp>
      <p:sp>
        <p:nvSpPr>
          <p:cNvPr id="3" name="내용 개체 틀 2"/>
          <p:cNvSpPr>
            <a:spLocks noGrp="1"/>
          </p:cNvSpPr>
          <p:nvPr>
            <p:ph idx="1"/>
          </p:nvPr>
        </p:nvSpPr>
        <p:spPr>
          <a:xfrm>
            <a:off x="1436827" y="1239520"/>
            <a:ext cx="10618501" cy="4714240"/>
          </a:xfrm>
        </p:spPr>
        <p:txBody>
          <a:bodyPr>
            <a:normAutofit/>
          </a:bodyPr>
          <a:lstStyle/>
          <a:p>
            <a:r>
              <a:rPr lang="en-US" altLang="ko-KR" sz="2400" dirty="0"/>
              <a:t>Modern disks have a couple of unusual failure modes that require different solutions.</a:t>
            </a:r>
          </a:p>
          <a:p>
            <a:pPr lvl="1"/>
            <a:r>
              <a:rPr lang="en-US" altLang="ko-KR" sz="2400" dirty="0"/>
              <a:t>Misdirected write arises in disk and RAID controllers which the data to disk correctly, except in the </a:t>
            </a:r>
            <a:r>
              <a:rPr lang="en-US" altLang="ko-KR" sz="2400" i="1" dirty="0"/>
              <a:t>wrong </a:t>
            </a:r>
            <a:r>
              <a:rPr lang="en-US" altLang="ko-KR" sz="2400" dirty="0"/>
              <a:t>location</a:t>
            </a:r>
            <a:endParaRPr lang="ko-KR" altLang="en-US" sz="2400" dirty="0"/>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12</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
        <p:nvSpPr>
          <p:cNvPr id="6" name="직사각형 5"/>
          <p:cNvSpPr/>
          <p:nvPr/>
        </p:nvSpPr>
        <p:spPr>
          <a:xfrm rot="16200000">
            <a:off x="3594379" y="3377381"/>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C[D0]</a:t>
            </a:r>
          </a:p>
        </p:txBody>
      </p:sp>
      <p:sp>
        <p:nvSpPr>
          <p:cNvPr id="7" name="직사각형 6"/>
          <p:cNvSpPr/>
          <p:nvPr/>
        </p:nvSpPr>
        <p:spPr>
          <a:xfrm rot="16200000">
            <a:off x="3770146" y="3377381"/>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disk=1</a:t>
            </a:r>
          </a:p>
        </p:txBody>
      </p:sp>
      <p:sp>
        <p:nvSpPr>
          <p:cNvPr id="8" name="직사각형 7"/>
          <p:cNvSpPr/>
          <p:nvPr/>
        </p:nvSpPr>
        <p:spPr>
          <a:xfrm rot="16200000">
            <a:off x="3948667" y="3377382"/>
            <a:ext cx="779295"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block=0</a:t>
            </a:r>
          </a:p>
        </p:txBody>
      </p:sp>
      <p:graphicFrame>
        <p:nvGraphicFramePr>
          <p:cNvPr id="9" name="표 8"/>
          <p:cNvGraphicFramePr>
            <a:graphicFrameLocks noGrp="1"/>
          </p:cNvGraphicFramePr>
          <p:nvPr/>
        </p:nvGraphicFramePr>
        <p:xfrm>
          <a:off x="4428315" y="3072373"/>
          <a:ext cx="1230897" cy="779295"/>
        </p:xfrm>
        <a:graphic>
          <a:graphicData uri="http://schemas.openxmlformats.org/drawingml/2006/table">
            <a:tbl>
              <a:tblPr firstRow="1" bandRow="1">
                <a:tableStyleId>{5C22544A-7EE6-4342-B048-85BDC9FD1C3A}</a:tableStyleId>
              </a:tblPr>
              <a:tblGrid>
                <a:gridCol w="1230897">
                  <a:extLst>
                    <a:ext uri="{9D8B030D-6E8A-4147-A177-3AD203B41FA5}">
                      <a16:colId xmlns:a16="http://schemas.microsoft.com/office/drawing/2014/main" val="20000"/>
                    </a:ext>
                  </a:extLst>
                </a:gridCol>
              </a:tblGrid>
              <a:tr h="779295">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D0</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R="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0" name="직사각형 9"/>
          <p:cNvSpPr/>
          <p:nvPr/>
        </p:nvSpPr>
        <p:spPr>
          <a:xfrm rot="16200000">
            <a:off x="5319698" y="3377381"/>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C[D0]</a:t>
            </a:r>
          </a:p>
        </p:txBody>
      </p:sp>
      <p:sp>
        <p:nvSpPr>
          <p:cNvPr id="11" name="직사각형 10"/>
          <p:cNvSpPr/>
          <p:nvPr/>
        </p:nvSpPr>
        <p:spPr>
          <a:xfrm rot="16200000">
            <a:off x="5495465" y="3377381"/>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disk=1</a:t>
            </a:r>
          </a:p>
        </p:txBody>
      </p:sp>
      <p:sp>
        <p:nvSpPr>
          <p:cNvPr id="12" name="직사각형 11"/>
          <p:cNvSpPr/>
          <p:nvPr/>
        </p:nvSpPr>
        <p:spPr>
          <a:xfrm rot="16200000">
            <a:off x="5662484" y="3377382"/>
            <a:ext cx="779295"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block=1</a:t>
            </a:r>
          </a:p>
        </p:txBody>
      </p:sp>
      <p:graphicFrame>
        <p:nvGraphicFramePr>
          <p:cNvPr id="13" name="표 12"/>
          <p:cNvGraphicFramePr>
            <a:graphicFrameLocks noGrp="1"/>
          </p:cNvGraphicFramePr>
          <p:nvPr/>
        </p:nvGraphicFramePr>
        <p:xfrm>
          <a:off x="6130630" y="3072373"/>
          <a:ext cx="1230897" cy="779295"/>
        </p:xfrm>
        <a:graphic>
          <a:graphicData uri="http://schemas.openxmlformats.org/drawingml/2006/table">
            <a:tbl>
              <a:tblPr firstRow="1" bandRow="1">
                <a:tableStyleId>{5C22544A-7EE6-4342-B048-85BDC9FD1C3A}</a:tableStyleId>
              </a:tblPr>
              <a:tblGrid>
                <a:gridCol w="1230897">
                  <a:extLst>
                    <a:ext uri="{9D8B030D-6E8A-4147-A177-3AD203B41FA5}">
                      <a16:colId xmlns:a16="http://schemas.microsoft.com/office/drawing/2014/main" val="20000"/>
                    </a:ext>
                  </a:extLst>
                </a:gridCol>
              </a:tblGrid>
              <a:tr h="779295">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D1</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R="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4" name="직사각형 13"/>
          <p:cNvSpPr/>
          <p:nvPr/>
        </p:nvSpPr>
        <p:spPr>
          <a:xfrm rot="16200000">
            <a:off x="7047890" y="3377381"/>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C[D0]</a:t>
            </a:r>
          </a:p>
        </p:txBody>
      </p:sp>
      <p:sp>
        <p:nvSpPr>
          <p:cNvPr id="15" name="직사각형 14"/>
          <p:cNvSpPr/>
          <p:nvPr/>
        </p:nvSpPr>
        <p:spPr>
          <a:xfrm rot="16200000">
            <a:off x="7223657" y="3377381"/>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disk=1</a:t>
            </a:r>
          </a:p>
        </p:txBody>
      </p:sp>
      <p:sp>
        <p:nvSpPr>
          <p:cNvPr id="16" name="직사각형 15"/>
          <p:cNvSpPr/>
          <p:nvPr/>
        </p:nvSpPr>
        <p:spPr>
          <a:xfrm rot="16200000">
            <a:off x="7390676" y="3377383"/>
            <a:ext cx="779295"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block=2</a:t>
            </a:r>
          </a:p>
        </p:txBody>
      </p:sp>
      <p:graphicFrame>
        <p:nvGraphicFramePr>
          <p:cNvPr id="17" name="표 16"/>
          <p:cNvGraphicFramePr>
            <a:graphicFrameLocks noGrp="1"/>
          </p:cNvGraphicFramePr>
          <p:nvPr/>
        </p:nvGraphicFramePr>
        <p:xfrm>
          <a:off x="7853071" y="3072373"/>
          <a:ext cx="1230897" cy="779295"/>
        </p:xfrm>
        <a:graphic>
          <a:graphicData uri="http://schemas.openxmlformats.org/drawingml/2006/table">
            <a:tbl>
              <a:tblPr firstRow="1" bandRow="1">
                <a:tableStyleId>{5C22544A-7EE6-4342-B048-85BDC9FD1C3A}</a:tableStyleId>
              </a:tblPr>
              <a:tblGrid>
                <a:gridCol w="1230897">
                  <a:extLst>
                    <a:ext uri="{9D8B030D-6E8A-4147-A177-3AD203B41FA5}">
                      <a16:colId xmlns:a16="http://schemas.microsoft.com/office/drawing/2014/main" val="20000"/>
                    </a:ext>
                  </a:extLst>
                </a:gridCol>
              </a:tblGrid>
              <a:tr h="779295">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D2</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R="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8" name="직사각형 17"/>
          <p:cNvSpPr/>
          <p:nvPr/>
        </p:nvSpPr>
        <p:spPr>
          <a:xfrm rot="16200000">
            <a:off x="3605881" y="4670113"/>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C[D0]</a:t>
            </a:r>
          </a:p>
        </p:txBody>
      </p:sp>
      <p:sp>
        <p:nvSpPr>
          <p:cNvPr id="19" name="직사각형 18"/>
          <p:cNvSpPr/>
          <p:nvPr/>
        </p:nvSpPr>
        <p:spPr>
          <a:xfrm rot="16200000">
            <a:off x="3781648" y="4670113"/>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disk=1</a:t>
            </a:r>
          </a:p>
        </p:txBody>
      </p:sp>
      <p:sp>
        <p:nvSpPr>
          <p:cNvPr id="20" name="직사각형 19"/>
          <p:cNvSpPr/>
          <p:nvPr/>
        </p:nvSpPr>
        <p:spPr>
          <a:xfrm rot="16200000">
            <a:off x="3960169" y="4670114"/>
            <a:ext cx="779295"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block=0</a:t>
            </a:r>
          </a:p>
        </p:txBody>
      </p:sp>
      <p:graphicFrame>
        <p:nvGraphicFramePr>
          <p:cNvPr id="21" name="표 20"/>
          <p:cNvGraphicFramePr>
            <a:graphicFrameLocks noGrp="1"/>
          </p:cNvGraphicFramePr>
          <p:nvPr/>
        </p:nvGraphicFramePr>
        <p:xfrm>
          <a:off x="4439817" y="4365105"/>
          <a:ext cx="1230897" cy="779295"/>
        </p:xfrm>
        <a:graphic>
          <a:graphicData uri="http://schemas.openxmlformats.org/drawingml/2006/table">
            <a:tbl>
              <a:tblPr firstRow="1" bandRow="1">
                <a:tableStyleId>{5C22544A-7EE6-4342-B048-85BDC9FD1C3A}</a:tableStyleId>
              </a:tblPr>
              <a:tblGrid>
                <a:gridCol w="1230897">
                  <a:extLst>
                    <a:ext uri="{9D8B030D-6E8A-4147-A177-3AD203B41FA5}">
                      <a16:colId xmlns:a16="http://schemas.microsoft.com/office/drawing/2014/main" val="20000"/>
                    </a:ext>
                  </a:extLst>
                </a:gridCol>
              </a:tblGrid>
              <a:tr h="779295">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D0</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R="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22" name="직사각형 21"/>
          <p:cNvSpPr/>
          <p:nvPr/>
        </p:nvSpPr>
        <p:spPr>
          <a:xfrm rot="16200000">
            <a:off x="5371452" y="4670113"/>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C[D0]</a:t>
            </a:r>
          </a:p>
        </p:txBody>
      </p:sp>
      <p:sp>
        <p:nvSpPr>
          <p:cNvPr id="23" name="직사각형 22"/>
          <p:cNvSpPr/>
          <p:nvPr/>
        </p:nvSpPr>
        <p:spPr>
          <a:xfrm rot="16200000">
            <a:off x="5547219" y="4670113"/>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disk=1</a:t>
            </a:r>
          </a:p>
        </p:txBody>
      </p:sp>
      <p:sp>
        <p:nvSpPr>
          <p:cNvPr id="24" name="직사각형 23"/>
          <p:cNvSpPr/>
          <p:nvPr/>
        </p:nvSpPr>
        <p:spPr>
          <a:xfrm rot="16200000">
            <a:off x="5714238" y="4670114"/>
            <a:ext cx="779295"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block=1</a:t>
            </a:r>
          </a:p>
        </p:txBody>
      </p:sp>
      <p:graphicFrame>
        <p:nvGraphicFramePr>
          <p:cNvPr id="25" name="표 24"/>
          <p:cNvGraphicFramePr>
            <a:graphicFrameLocks noGrp="1"/>
          </p:cNvGraphicFramePr>
          <p:nvPr/>
        </p:nvGraphicFramePr>
        <p:xfrm>
          <a:off x="6182384" y="4365105"/>
          <a:ext cx="1230897" cy="779295"/>
        </p:xfrm>
        <a:graphic>
          <a:graphicData uri="http://schemas.openxmlformats.org/drawingml/2006/table">
            <a:tbl>
              <a:tblPr firstRow="1" bandRow="1">
                <a:tableStyleId>{5C22544A-7EE6-4342-B048-85BDC9FD1C3A}</a:tableStyleId>
              </a:tblPr>
              <a:tblGrid>
                <a:gridCol w="1230897">
                  <a:extLst>
                    <a:ext uri="{9D8B030D-6E8A-4147-A177-3AD203B41FA5}">
                      <a16:colId xmlns:a16="http://schemas.microsoft.com/office/drawing/2014/main" val="20000"/>
                    </a:ext>
                  </a:extLst>
                </a:gridCol>
              </a:tblGrid>
              <a:tr h="779295">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D1</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R="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26" name="직사각형 25"/>
          <p:cNvSpPr/>
          <p:nvPr/>
        </p:nvSpPr>
        <p:spPr>
          <a:xfrm rot="16200000">
            <a:off x="7117020" y="4670113"/>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C[D0]</a:t>
            </a:r>
          </a:p>
        </p:txBody>
      </p:sp>
      <p:sp>
        <p:nvSpPr>
          <p:cNvPr id="27" name="직사각형 26"/>
          <p:cNvSpPr/>
          <p:nvPr/>
        </p:nvSpPr>
        <p:spPr>
          <a:xfrm rot="16200000">
            <a:off x="7292787" y="4670113"/>
            <a:ext cx="779293"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disk=1</a:t>
            </a:r>
          </a:p>
        </p:txBody>
      </p:sp>
      <p:sp>
        <p:nvSpPr>
          <p:cNvPr id="28" name="직사각형 27"/>
          <p:cNvSpPr/>
          <p:nvPr/>
        </p:nvSpPr>
        <p:spPr>
          <a:xfrm rot="16200000">
            <a:off x="7459806" y="4670115"/>
            <a:ext cx="779295" cy="169277"/>
          </a:xfrm>
          <a:prstGeom prst="rect">
            <a:avLst/>
          </a:prstGeom>
          <a:solidFill>
            <a:schemeClr val="tx1">
              <a:lumMod val="50000"/>
              <a:lumOff val="50000"/>
            </a:schemeClr>
          </a:solidFill>
          <a:ln>
            <a:solidFill>
              <a:schemeClr val="tx1"/>
            </a:solidFill>
          </a:ln>
        </p:spPr>
        <p:txBody>
          <a:bodyPr wrap="square" lIns="0" tIns="0" rIns="0" bIns="0">
            <a:spAutoFit/>
          </a:bodyPr>
          <a:lstStyle/>
          <a:p>
            <a:pPr algn="ctr"/>
            <a:r>
              <a:rPr lang="en-US" altLang="ko-KR" sz="1100" dirty="0">
                <a:latin typeface="맑은 고딕" panose="020B0503020000020004" pitchFamily="50" charset="-127"/>
                <a:ea typeface="맑은 고딕" panose="020B0503020000020004" pitchFamily="50" charset="-127"/>
              </a:rPr>
              <a:t>block=2</a:t>
            </a:r>
          </a:p>
        </p:txBody>
      </p:sp>
      <p:graphicFrame>
        <p:nvGraphicFramePr>
          <p:cNvPr id="29" name="표 28"/>
          <p:cNvGraphicFramePr>
            <a:graphicFrameLocks noGrp="1"/>
          </p:cNvGraphicFramePr>
          <p:nvPr/>
        </p:nvGraphicFramePr>
        <p:xfrm>
          <a:off x="7922201" y="4365105"/>
          <a:ext cx="1230897" cy="779295"/>
        </p:xfrm>
        <a:graphic>
          <a:graphicData uri="http://schemas.openxmlformats.org/drawingml/2006/table">
            <a:tbl>
              <a:tblPr firstRow="1" bandRow="1">
                <a:tableStyleId>{5C22544A-7EE6-4342-B048-85BDC9FD1C3A}</a:tableStyleId>
              </a:tblPr>
              <a:tblGrid>
                <a:gridCol w="1230897">
                  <a:extLst>
                    <a:ext uri="{9D8B030D-6E8A-4147-A177-3AD203B41FA5}">
                      <a16:colId xmlns:a16="http://schemas.microsoft.com/office/drawing/2014/main" val="20000"/>
                    </a:ext>
                  </a:extLst>
                </a:gridCol>
              </a:tblGrid>
              <a:tr h="779295">
                <a:tc>
                  <a:txBody>
                    <a:bodyPr/>
                    <a:lstStyle/>
                    <a:p>
                      <a:pPr algn="ctr" latinLnBrk="1"/>
                      <a:r>
                        <a:rPr lang="en-US" altLang="ko-KR" sz="1600" b="0" dirty="0">
                          <a:solidFill>
                            <a:schemeClr val="tx1"/>
                          </a:solidFill>
                          <a:latin typeface="맑은 고딕" panose="020B0503020000020004" pitchFamily="50" charset="-127"/>
                          <a:ea typeface="맑은 고딕" panose="020B0503020000020004" pitchFamily="50" charset="-127"/>
                        </a:rPr>
                        <a:t>D2</a:t>
                      </a:r>
                      <a:endParaRPr lang="ko-KR" altLang="en-US" sz="1600" b="0" dirty="0">
                        <a:solidFill>
                          <a:schemeClr val="tx1"/>
                        </a:solidFill>
                        <a:latin typeface="맑은 고딕" panose="020B0503020000020004" pitchFamily="50" charset="-127"/>
                        <a:ea typeface="맑은 고딕" panose="020B0503020000020004" pitchFamily="50" charset="-127"/>
                      </a:endParaRPr>
                    </a:p>
                  </a:txBody>
                  <a:tcPr marR="0" marT="72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30" name="직사각형 29"/>
          <p:cNvSpPr/>
          <p:nvPr/>
        </p:nvSpPr>
        <p:spPr>
          <a:xfrm rot="16200000">
            <a:off x="3202347" y="3226097"/>
            <a:ext cx="761747" cy="338554"/>
          </a:xfrm>
          <a:prstGeom prst="rect">
            <a:avLst/>
          </a:prstGeom>
        </p:spPr>
        <p:txBody>
          <a:bodyPr wrap="none">
            <a:spAutoFit/>
          </a:bodyPr>
          <a:lstStyle/>
          <a:p>
            <a:pPr algn="ctr"/>
            <a:r>
              <a:rPr lang="en-US" altLang="ko-KR" sz="1600" dirty="0">
                <a:latin typeface="맑은 고딕" panose="020B0503020000020004" pitchFamily="50" charset="-127"/>
                <a:ea typeface="맑은 고딕" panose="020B0503020000020004" pitchFamily="50" charset="-127"/>
              </a:rPr>
              <a:t>Disk 1</a:t>
            </a:r>
          </a:p>
        </p:txBody>
      </p:sp>
      <p:sp>
        <p:nvSpPr>
          <p:cNvPr id="31" name="직사각형 30"/>
          <p:cNvSpPr/>
          <p:nvPr/>
        </p:nvSpPr>
        <p:spPr>
          <a:xfrm rot="16200000">
            <a:off x="3211776" y="4594249"/>
            <a:ext cx="761747" cy="338554"/>
          </a:xfrm>
          <a:prstGeom prst="rect">
            <a:avLst/>
          </a:prstGeom>
        </p:spPr>
        <p:txBody>
          <a:bodyPr wrap="none">
            <a:spAutoFit/>
          </a:bodyPr>
          <a:lstStyle/>
          <a:p>
            <a:pPr algn="ctr"/>
            <a:r>
              <a:rPr lang="en-US" altLang="ko-KR" sz="1600" dirty="0">
                <a:latin typeface="맑은 고딕" panose="020B0503020000020004" pitchFamily="50" charset="-127"/>
                <a:ea typeface="맑은 고딕" panose="020B0503020000020004" pitchFamily="50" charset="-127"/>
              </a:rPr>
              <a:t>Disk 0</a:t>
            </a:r>
          </a:p>
        </p:txBody>
      </p:sp>
    </p:spTree>
    <p:extLst>
      <p:ext uri="{BB962C8B-B14F-4D97-AF65-F5344CB8AC3E}">
        <p14:creationId xmlns:p14="http://schemas.microsoft.com/office/powerpoint/2010/main" val="79146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321019" y="489559"/>
            <a:ext cx="9603275" cy="1049235"/>
          </a:xfrm>
        </p:spPr>
        <p:txBody>
          <a:bodyPr/>
          <a:lstStyle/>
          <a:p>
            <a:r>
              <a:rPr lang="en-US" altLang="ko-KR" dirty="0">
                <a:solidFill>
                  <a:srgbClr val="FF0000"/>
                </a:solidFill>
              </a:rPr>
              <a:t>One Last Problem: Lost Writes</a:t>
            </a:r>
            <a:endParaRPr lang="ko-KR" altLang="en-US" dirty="0">
              <a:solidFill>
                <a:srgbClr val="FF0000"/>
              </a:solidFill>
            </a:endParaRPr>
          </a:p>
        </p:txBody>
      </p:sp>
      <p:sp>
        <p:nvSpPr>
          <p:cNvPr id="3" name="내용 개체 틀 2"/>
          <p:cNvSpPr>
            <a:spLocks noGrp="1"/>
          </p:cNvSpPr>
          <p:nvPr>
            <p:ph idx="1"/>
          </p:nvPr>
        </p:nvSpPr>
        <p:spPr>
          <a:xfrm>
            <a:off x="1228059" y="1150397"/>
            <a:ext cx="10963941" cy="4557206"/>
          </a:xfrm>
        </p:spPr>
        <p:txBody>
          <a:bodyPr>
            <a:noAutofit/>
          </a:bodyPr>
          <a:lstStyle/>
          <a:p>
            <a:pPr algn="just"/>
            <a:r>
              <a:rPr lang="en-US" sz="2400" dirty="0"/>
              <a:t>some modern storage devices also have an issue known as a lost write, which occurs when the device informs the upper layer that a write has completed but in fact, it never is persisted; thus, what remains is the old contents of the block rather than the updated new contents.</a:t>
            </a:r>
          </a:p>
          <a:p>
            <a:pPr algn="just"/>
            <a:r>
              <a:rPr lang="en-US" sz="2400" dirty="0"/>
              <a:t>There are several possible solutions: </a:t>
            </a:r>
          </a:p>
          <a:p>
            <a:pPr lvl="1" algn="just"/>
            <a:r>
              <a:rPr lang="en-US" sz="2400" dirty="0"/>
              <a:t>One classic approach is to perform a write verify or read-after-write; by immediately reading back the data after a write</a:t>
            </a:r>
          </a:p>
          <a:p>
            <a:pPr lvl="1" algn="just"/>
            <a:r>
              <a:rPr lang="en-US" sz="2400" dirty="0"/>
              <a:t>A system can ensure that the data indeed reached the disk surface. </a:t>
            </a:r>
          </a:p>
          <a:p>
            <a:pPr lvl="1" algn="just"/>
            <a:r>
              <a:rPr lang="en-US" sz="2400" dirty="0"/>
              <a:t>This approach, however, is quite slow,.</a:t>
            </a:r>
          </a:p>
          <a:p>
            <a:pPr lvl="1" algn="just"/>
            <a:r>
              <a:rPr lang="en-US" sz="2400" dirty="0"/>
              <a:t>Doubling the number of I/</a:t>
            </a:r>
            <a:r>
              <a:rPr lang="en-US" sz="2400" dirty="0" err="1"/>
              <a:t>Os</a:t>
            </a:r>
            <a:r>
              <a:rPr lang="en-US" sz="2400" dirty="0"/>
              <a:t> needed to complete a write.</a:t>
            </a:r>
            <a:endParaRPr lang="en-US" altLang="ko-KR" sz="2400" dirty="0"/>
          </a:p>
          <a:p>
            <a:pPr algn="just"/>
            <a:endParaRPr lang="ko-KR" altLang="en-US" sz="2400" dirty="0"/>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13</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Tree>
    <p:extLst>
      <p:ext uri="{BB962C8B-B14F-4D97-AF65-F5344CB8AC3E}">
        <p14:creationId xmlns:p14="http://schemas.microsoft.com/office/powerpoint/2010/main" val="1154697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02779" y="540359"/>
            <a:ext cx="3374421" cy="1049235"/>
          </a:xfrm>
        </p:spPr>
        <p:txBody>
          <a:bodyPr/>
          <a:lstStyle/>
          <a:p>
            <a:r>
              <a:rPr lang="en-US" altLang="ko-KR" dirty="0">
                <a:solidFill>
                  <a:srgbClr val="FF0000"/>
                </a:solidFill>
              </a:rPr>
              <a:t>Scrubbing</a:t>
            </a:r>
            <a:endParaRPr lang="ko-KR" altLang="en-US" dirty="0">
              <a:solidFill>
                <a:srgbClr val="FF0000"/>
              </a:solidFill>
            </a:endParaRPr>
          </a:p>
        </p:txBody>
      </p:sp>
      <p:sp>
        <p:nvSpPr>
          <p:cNvPr id="3" name="내용 개체 틀 2"/>
          <p:cNvSpPr>
            <a:spLocks noGrp="1"/>
          </p:cNvSpPr>
          <p:nvPr>
            <p:ph idx="1"/>
          </p:nvPr>
        </p:nvSpPr>
        <p:spPr>
          <a:xfrm>
            <a:off x="1451579" y="2015732"/>
            <a:ext cx="10506741" cy="3450613"/>
          </a:xfrm>
        </p:spPr>
        <p:txBody>
          <a:bodyPr>
            <a:noAutofit/>
          </a:bodyPr>
          <a:lstStyle/>
          <a:p>
            <a:pPr algn="just"/>
            <a:r>
              <a:rPr lang="en-US" altLang="ko-KR" sz="2400" dirty="0"/>
              <a:t>When do these checksums get checked?</a:t>
            </a:r>
          </a:p>
          <a:p>
            <a:pPr lvl="1" algn="just"/>
            <a:r>
              <a:rPr lang="en-US" altLang="ko-KR" sz="2400" dirty="0"/>
              <a:t>Most data is rarely accessed and thus remains unchecked.</a:t>
            </a:r>
          </a:p>
          <a:p>
            <a:pPr lvl="1" algn="just"/>
            <a:endParaRPr lang="en-US" altLang="ko-KR" sz="2400" dirty="0"/>
          </a:p>
          <a:p>
            <a:pPr algn="just"/>
            <a:r>
              <a:rPr lang="en-US" altLang="ko-KR" sz="2400" dirty="0"/>
              <a:t>To remedy this problem, many systems utilize </a:t>
            </a:r>
            <a:r>
              <a:rPr lang="en-US" altLang="ko-KR" sz="2400" b="1" dirty="0"/>
              <a:t>disk scrubbing</a:t>
            </a:r>
            <a:r>
              <a:rPr lang="en-US" altLang="ko-KR" sz="2400" dirty="0"/>
              <a:t>.</a:t>
            </a:r>
          </a:p>
          <a:p>
            <a:pPr lvl="1" algn="just"/>
            <a:r>
              <a:rPr lang="en-US" altLang="ko-KR" sz="2400" dirty="0"/>
              <a:t>By </a:t>
            </a:r>
            <a:r>
              <a:rPr lang="en-US" altLang="ko-KR" sz="2400" b="1" dirty="0"/>
              <a:t>periodically reading </a:t>
            </a:r>
            <a:r>
              <a:rPr lang="en-US" altLang="ko-KR" sz="2400" dirty="0"/>
              <a:t>through every block of the system</a:t>
            </a:r>
          </a:p>
          <a:p>
            <a:pPr lvl="1" algn="just"/>
            <a:r>
              <a:rPr lang="en-US" altLang="ko-KR" sz="2400" dirty="0"/>
              <a:t>Checking whether checksums are still valid</a:t>
            </a:r>
          </a:p>
          <a:p>
            <a:pPr lvl="1" algn="just"/>
            <a:r>
              <a:rPr lang="en-US" altLang="ko-KR" sz="2400" dirty="0"/>
              <a:t>Reduce the chances that all copies of certain data become corrupted</a:t>
            </a:r>
            <a:endParaRPr lang="ko-KR" altLang="en-US" sz="2400" dirty="0"/>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14</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Tree>
    <p:extLst>
      <p:ext uri="{BB962C8B-B14F-4D97-AF65-F5344CB8AC3E}">
        <p14:creationId xmlns:p14="http://schemas.microsoft.com/office/powerpoint/2010/main" val="380693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463259" y="403313"/>
            <a:ext cx="9603275" cy="1049235"/>
          </a:xfrm>
        </p:spPr>
        <p:txBody>
          <a:bodyPr/>
          <a:lstStyle/>
          <a:p>
            <a:r>
              <a:rPr lang="en-US" altLang="ko-KR" dirty="0">
                <a:solidFill>
                  <a:srgbClr val="FF0000"/>
                </a:solidFill>
              </a:rPr>
              <a:t>Overhead of Check summing</a:t>
            </a:r>
            <a:endParaRPr lang="ko-KR" altLang="en-US" dirty="0">
              <a:solidFill>
                <a:srgbClr val="FF0000"/>
              </a:solidFill>
            </a:endParaRPr>
          </a:p>
        </p:txBody>
      </p:sp>
      <p:sp>
        <p:nvSpPr>
          <p:cNvPr id="3" name="내용 개체 틀 2"/>
          <p:cNvSpPr>
            <a:spLocks noGrp="1"/>
          </p:cNvSpPr>
          <p:nvPr>
            <p:ph idx="1"/>
          </p:nvPr>
        </p:nvSpPr>
        <p:spPr>
          <a:xfrm>
            <a:off x="1482059" y="1131812"/>
            <a:ext cx="10323861" cy="5460901"/>
          </a:xfrm>
        </p:spPr>
        <p:txBody>
          <a:bodyPr>
            <a:noAutofit/>
          </a:bodyPr>
          <a:lstStyle/>
          <a:p>
            <a:pPr algn="just"/>
            <a:r>
              <a:rPr lang="en-US" altLang="ko-KR" sz="2400" dirty="0"/>
              <a:t>Two distinct kinds of overheads: </a:t>
            </a:r>
            <a:r>
              <a:rPr lang="en-US" altLang="ko-KR" sz="2400" b="1" dirty="0"/>
              <a:t>space</a:t>
            </a:r>
            <a:r>
              <a:rPr lang="en-US" altLang="ko-KR" sz="2400" dirty="0"/>
              <a:t> and </a:t>
            </a:r>
            <a:r>
              <a:rPr lang="en-US" altLang="ko-KR" sz="2400" b="1" dirty="0"/>
              <a:t>time</a:t>
            </a:r>
          </a:p>
          <a:p>
            <a:pPr algn="just"/>
            <a:r>
              <a:rPr lang="en-US" altLang="ko-KR" sz="2400" dirty="0"/>
              <a:t>Space overheads </a:t>
            </a:r>
          </a:p>
          <a:p>
            <a:pPr lvl="1" algn="just"/>
            <a:r>
              <a:rPr lang="en-US" altLang="ko-KR" sz="2400" b="1" dirty="0"/>
              <a:t>Disk itself</a:t>
            </a:r>
            <a:r>
              <a:rPr lang="en-US" altLang="ko-KR" sz="2400" dirty="0"/>
              <a:t>: A typical ratio might be an 8-byte checksum per 4KB data block, for a 0.19% on-disk space overhead.</a:t>
            </a:r>
          </a:p>
          <a:p>
            <a:pPr lvl="1" algn="just"/>
            <a:r>
              <a:rPr lang="en-US" altLang="ko-KR" sz="2400" b="1" dirty="0"/>
              <a:t>Memory of the system</a:t>
            </a:r>
            <a:r>
              <a:rPr lang="en-US" altLang="ko-KR" sz="2400" dirty="0"/>
              <a:t>: This overhead is short-lived and not much of a concern.</a:t>
            </a:r>
          </a:p>
          <a:p>
            <a:pPr algn="just"/>
            <a:r>
              <a:rPr lang="en-US" altLang="ko-KR" sz="2400" dirty="0"/>
              <a:t>Time overheads</a:t>
            </a:r>
          </a:p>
          <a:p>
            <a:pPr lvl="1" algn="just"/>
            <a:r>
              <a:rPr lang="en-US" altLang="ko-KR" sz="2400" dirty="0"/>
              <a:t>CPU must compute the checksum over each block</a:t>
            </a:r>
          </a:p>
          <a:p>
            <a:pPr lvl="2" algn="just"/>
            <a:r>
              <a:rPr lang="en-US" altLang="ko-KR" sz="2400" dirty="0"/>
              <a:t>To reduce CPU overheads, combine data copying and </a:t>
            </a:r>
            <a:r>
              <a:rPr lang="en-US" altLang="ko-KR" sz="2400" dirty="0" err="1"/>
              <a:t>checksumming</a:t>
            </a:r>
            <a:r>
              <a:rPr lang="en-US" altLang="ko-KR" sz="2400" dirty="0"/>
              <a:t> into one streamlined activity. </a:t>
            </a:r>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15</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Tree>
    <p:extLst>
      <p:ext uri="{BB962C8B-B14F-4D97-AF65-F5344CB8AC3E}">
        <p14:creationId xmlns:p14="http://schemas.microsoft.com/office/powerpoint/2010/main" val="91152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A8613D76-DA1D-DD40-65F8-F163D7B22441}"/>
              </a:ext>
            </a:extLst>
          </p:cNvPr>
          <p:cNvSpPr>
            <a:spLocks noGrp="1"/>
          </p:cNvSpPr>
          <p:nvPr>
            <p:ph idx="1"/>
          </p:nvPr>
        </p:nvSpPr>
        <p:spPr>
          <a:xfrm>
            <a:off x="1324842" y="1517892"/>
            <a:ext cx="10521718" cy="4446028"/>
          </a:xfrm>
        </p:spPr>
        <p:txBody>
          <a:bodyPr>
            <a:noAutofit/>
          </a:bodyPr>
          <a:lstStyle/>
          <a:p>
            <a:pPr algn="just"/>
            <a:r>
              <a:rPr lang="en-US" altLang="en-US" dirty="0"/>
              <a:t>A distributed system is a network that consists of autonomous computers that are connected using a distribution middleware. </a:t>
            </a:r>
          </a:p>
          <a:p>
            <a:pPr lvl="1" algn="just"/>
            <a:r>
              <a:rPr lang="en-US" altLang="en-US" sz="2000" dirty="0"/>
              <a:t>Distribution Middleware help in sharing different resources and capabilities to provide users with a single and integrated coherent network.</a:t>
            </a:r>
            <a:endParaRPr lang="en-US" altLang="en-US" sz="2000" b="1" dirty="0"/>
          </a:p>
          <a:p>
            <a:pPr algn="just">
              <a:buFont typeface="Arial" panose="020B0604020202020204" pitchFamily="34" charset="0"/>
              <a:buNone/>
            </a:pPr>
            <a:r>
              <a:rPr lang="en-US" altLang="en-US" b="1" dirty="0"/>
              <a:t>Example</a:t>
            </a:r>
          </a:p>
          <a:p>
            <a:pPr algn="just"/>
            <a:r>
              <a:rPr lang="en-US" altLang="en-US" b="1" dirty="0"/>
              <a:t>Client/server</a:t>
            </a:r>
            <a:r>
              <a:rPr lang="en-US" altLang="en-US" dirty="0"/>
              <a:t> distributed system (Web browser connects to a web server).</a:t>
            </a:r>
          </a:p>
          <a:p>
            <a:pPr algn="just"/>
            <a:r>
              <a:rPr lang="en-US" altLang="en-US" dirty="0"/>
              <a:t>Connecting to Google or Facebook.</a:t>
            </a:r>
          </a:p>
          <a:p>
            <a:pPr lvl="1" algn="just"/>
            <a:r>
              <a:rPr lang="en-US" altLang="en-US" sz="2000" dirty="0"/>
              <a:t>Not just interacting with a single machine, however; behind the scenes, these complex services are built from a large collection (i.e., thousands) of machines, each of which cooperate to provide the particular service of the site. </a:t>
            </a:r>
          </a:p>
          <a:p>
            <a:pPr algn="just" eaLnBrk="1" hangingPunct="1"/>
            <a:endParaRPr lang="en-AU" altLang="en-US" dirty="0"/>
          </a:p>
        </p:txBody>
      </p:sp>
      <p:sp>
        <p:nvSpPr>
          <p:cNvPr id="15363" name="Title 4">
            <a:extLst>
              <a:ext uri="{FF2B5EF4-FFF2-40B4-BE49-F238E27FC236}">
                <a16:creationId xmlns:a16="http://schemas.microsoft.com/office/drawing/2014/main" id="{3B582AD8-077F-1A9D-4D6B-6F55841DEAC3}"/>
              </a:ext>
            </a:extLst>
          </p:cNvPr>
          <p:cNvSpPr>
            <a:spLocks noGrp="1"/>
          </p:cNvSpPr>
          <p:nvPr>
            <p:ph type="title"/>
          </p:nvPr>
        </p:nvSpPr>
        <p:spPr>
          <a:xfrm>
            <a:off x="3829019" y="342420"/>
            <a:ext cx="9603275" cy="1049235"/>
          </a:xfrm>
        </p:spPr>
        <p:txBody>
          <a:bodyPr/>
          <a:lstStyle/>
          <a:p>
            <a:r>
              <a:rPr lang="en-US" altLang="en-US" dirty="0">
                <a:solidFill>
                  <a:srgbClr val="FF0000"/>
                </a:solidFill>
              </a:rPr>
              <a:t>Distributed Systems</a:t>
            </a:r>
            <a:endParaRPr lang="en-IN" alt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a:extLst>
              <a:ext uri="{FF2B5EF4-FFF2-40B4-BE49-F238E27FC236}">
                <a16:creationId xmlns:a16="http://schemas.microsoft.com/office/drawing/2014/main" id="{6F23940A-A9FF-E3A7-99A2-4BA13C153D64}"/>
              </a:ext>
            </a:extLst>
          </p:cNvPr>
          <p:cNvSpPr>
            <a:spLocks noGrp="1"/>
          </p:cNvSpPr>
          <p:nvPr>
            <p:ph type="title"/>
          </p:nvPr>
        </p:nvSpPr>
        <p:spPr>
          <a:xfrm>
            <a:off x="4306539" y="474500"/>
            <a:ext cx="5589301" cy="1049235"/>
          </a:xfrm>
        </p:spPr>
        <p:txBody>
          <a:bodyPr/>
          <a:lstStyle/>
          <a:p>
            <a:r>
              <a:rPr lang="en-IN" altLang="en-US" dirty="0">
                <a:solidFill>
                  <a:srgbClr val="FF0000"/>
                </a:solidFill>
              </a:rPr>
              <a:t>Distributed Systems</a:t>
            </a:r>
          </a:p>
        </p:txBody>
      </p:sp>
      <p:sp>
        <p:nvSpPr>
          <p:cNvPr id="19459" name="Content Placeholder 4">
            <a:extLst>
              <a:ext uri="{FF2B5EF4-FFF2-40B4-BE49-F238E27FC236}">
                <a16:creationId xmlns:a16="http://schemas.microsoft.com/office/drawing/2014/main" id="{13174EF7-9BB0-1658-FC08-5027251396BB}"/>
              </a:ext>
            </a:extLst>
          </p:cNvPr>
          <p:cNvSpPr>
            <a:spLocks noGrp="1"/>
          </p:cNvSpPr>
          <p:nvPr>
            <p:ph idx="1"/>
          </p:nvPr>
        </p:nvSpPr>
        <p:spPr>
          <a:xfrm>
            <a:off x="1471899" y="1740116"/>
            <a:ext cx="10486421" cy="4643384"/>
          </a:xfrm>
        </p:spPr>
        <p:txBody>
          <a:bodyPr>
            <a:noAutofit/>
          </a:bodyPr>
          <a:lstStyle/>
          <a:p>
            <a:pPr indent="-341313">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b="1" dirty="0"/>
              <a:t>Challenges</a:t>
            </a:r>
          </a:p>
          <a:p>
            <a:pPr lvl="1"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dirty="0"/>
              <a:t>Complexity – Thousands of machines</a:t>
            </a:r>
          </a:p>
          <a:p>
            <a:pPr lvl="1"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dirty="0"/>
              <a:t>Failure (</a:t>
            </a:r>
            <a:r>
              <a:rPr lang="en-US" sz="2400" dirty="0"/>
              <a:t>machines, disks, networks, and software all fail from time to time)</a:t>
            </a:r>
            <a:endParaRPr lang="en-IN" sz="2400" dirty="0"/>
          </a:p>
          <a:p>
            <a:pPr lvl="1"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dirty="0"/>
              <a:t>Performance(</a:t>
            </a:r>
            <a:r>
              <a:rPr lang="en-US" sz="2400" dirty="0"/>
              <a:t>reduce the number of messages to exchange)</a:t>
            </a:r>
            <a:endParaRPr lang="en-IN" sz="2400" dirty="0"/>
          </a:p>
          <a:p>
            <a:pPr lvl="1"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dirty="0"/>
              <a:t>Security</a:t>
            </a:r>
          </a:p>
          <a:p>
            <a:pPr lvl="1"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dirty="0"/>
              <a:t>Communication</a:t>
            </a:r>
          </a:p>
          <a:p>
            <a:pPr>
              <a:defRPr/>
            </a:pPr>
            <a:endParaRPr lang="en-I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3">
            <a:extLst>
              <a:ext uri="{FF2B5EF4-FFF2-40B4-BE49-F238E27FC236}">
                <a16:creationId xmlns:a16="http://schemas.microsoft.com/office/drawing/2014/main" id="{EDCC5AAE-3EFA-473E-BB93-D3769DE0213F}"/>
              </a:ext>
            </a:extLst>
          </p:cNvPr>
          <p:cNvSpPr>
            <a:spLocks noGrp="1"/>
          </p:cNvSpPr>
          <p:nvPr>
            <p:ph idx="1"/>
          </p:nvPr>
        </p:nvSpPr>
        <p:spPr>
          <a:xfrm>
            <a:off x="1921510" y="1568450"/>
            <a:ext cx="10515600" cy="5021263"/>
          </a:xfrm>
        </p:spPr>
        <p:txBody>
          <a:bodyPr>
            <a:normAutofit/>
          </a:bodyPr>
          <a:lstStyle/>
          <a:p>
            <a:pPr indent="-341313">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800" dirty="0"/>
              <a:t>Unreliable Communication Layers</a:t>
            </a:r>
          </a:p>
          <a:p>
            <a:pPr indent="-341313">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800" dirty="0"/>
              <a:t>    -UDP</a:t>
            </a:r>
          </a:p>
          <a:p>
            <a:pPr indent="-341313">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800" dirty="0"/>
              <a:t>Reliable Communication</a:t>
            </a:r>
          </a:p>
          <a:p>
            <a:pPr indent="-341313">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800" dirty="0"/>
              <a:t>    - TCP/IP</a:t>
            </a:r>
          </a:p>
        </p:txBody>
      </p:sp>
      <p:sp>
        <p:nvSpPr>
          <p:cNvPr id="17411" name="Title 4">
            <a:extLst>
              <a:ext uri="{FF2B5EF4-FFF2-40B4-BE49-F238E27FC236}">
                <a16:creationId xmlns:a16="http://schemas.microsoft.com/office/drawing/2014/main" id="{C2D83B1B-C56D-050E-3AAB-AE570D1EF240}"/>
              </a:ext>
            </a:extLst>
          </p:cNvPr>
          <p:cNvSpPr>
            <a:spLocks noGrp="1"/>
          </p:cNvSpPr>
          <p:nvPr>
            <p:ph type="title"/>
          </p:nvPr>
        </p:nvSpPr>
        <p:spPr>
          <a:xfrm>
            <a:off x="4885659" y="398119"/>
            <a:ext cx="4187221" cy="1049235"/>
          </a:xfrm>
        </p:spPr>
        <p:txBody>
          <a:bodyPr/>
          <a:lstStyle/>
          <a:p>
            <a:r>
              <a:rPr lang="en-IN" altLang="en-US" dirty="0">
                <a:solidFill>
                  <a:srgbClr val="FF0000"/>
                </a:solidFill>
              </a:rPr>
              <a:t>Communication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95A37D5-0215-59F0-6EBC-CA5EC5638090}"/>
              </a:ext>
            </a:extLst>
          </p:cNvPr>
          <p:cNvSpPr>
            <a:spLocks noGrp="1"/>
          </p:cNvSpPr>
          <p:nvPr>
            <p:ph type="title"/>
          </p:nvPr>
        </p:nvSpPr>
        <p:spPr>
          <a:xfrm>
            <a:off x="5037455" y="360680"/>
            <a:ext cx="3090545" cy="685800"/>
          </a:xfrm>
        </p:spPr>
        <p:txBody>
          <a:bodyPr/>
          <a:lstStyle/>
          <a:p>
            <a:r>
              <a:rPr lang="en-US" altLang="en-US" dirty="0">
                <a:solidFill>
                  <a:srgbClr val="FF0000"/>
                </a:solidFill>
              </a:rPr>
              <a:t>Packet Loss</a:t>
            </a:r>
            <a:endParaRPr lang="en-IN" altLang="en-US" dirty="0">
              <a:solidFill>
                <a:srgbClr val="FF0000"/>
              </a:solidFill>
            </a:endParaRPr>
          </a:p>
        </p:txBody>
      </p:sp>
      <p:sp>
        <p:nvSpPr>
          <p:cNvPr id="18435" name="Content Placeholder 2">
            <a:extLst>
              <a:ext uri="{FF2B5EF4-FFF2-40B4-BE49-F238E27FC236}">
                <a16:creationId xmlns:a16="http://schemas.microsoft.com/office/drawing/2014/main" id="{A679884B-55A8-A2C2-F555-97401D7EE612}"/>
              </a:ext>
            </a:extLst>
          </p:cNvPr>
          <p:cNvSpPr>
            <a:spLocks noGrp="1"/>
          </p:cNvSpPr>
          <p:nvPr>
            <p:ph idx="1"/>
          </p:nvPr>
        </p:nvSpPr>
        <p:spPr>
          <a:xfrm>
            <a:off x="1156335" y="1700212"/>
            <a:ext cx="10515600" cy="5021263"/>
          </a:xfrm>
        </p:spPr>
        <p:txBody>
          <a:bodyPr>
            <a:normAutofit/>
          </a:bodyPr>
          <a:lstStyle/>
          <a:p>
            <a:pPr algn="just"/>
            <a:r>
              <a:rPr lang="en-US" altLang="en-US" sz="2800" dirty="0"/>
              <a:t>Packets are regularly lost, corrupted, or otherwise do not reach their destination.</a:t>
            </a:r>
          </a:p>
          <a:p>
            <a:pPr lvl="1" algn="just"/>
            <a:r>
              <a:rPr lang="en-US" altLang="en-US" sz="2800" dirty="0"/>
              <a:t> During transmission, some bits get flipped due to electrical or other similar problems. </a:t>
            </a:r>
          </a:p>
          <a:p>
            <a:pPr lvl="1" algn="just"/>
            <a:r>
              <a:rPr lang="en-US" altLang="en-US" sz="2800" dirty="0"/>
              <a:t>Network link or packet router or even the remote host, are damaged or otherwise not working correctly; </a:t>
            </a:r>
          </a:p>
          <a:p>
            <a:pPr lvl="1" algn="just"/>
            <a:r>
              <a:rPr lang="en-US" altLang="en-US" sz="2800" dirty="0"/>
              <a:t>Network cables do accidentally get severed, at least sometimes.</a:t>
            </a:r>
          </a:p>
        </p:txBody>
      </p:sp>
      <p:sp>
        <p:nvSpPr>
          <p:cNvPr id="18437" name="Slide Number Placeholder 4">
            <a:extLst>
              <a:ext uri="{FF2B5EF4-FFF2-40B4-BE49-F238E27FC236}">
                <a16:creationId xmlns:a16="http://schemas.microsoft.com/office/drawing/2014/main" id="{55CAC5FF-B22C-567D-E9A0-58568DF6C4EE}"/>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19</a:t>
            </a:fld>
            <a:endParaRPr lang="en-AU" altLang="en-US">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749136-8EFF-2DA4-E893-C3BC899AD22D}"/>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rgbClr val="B71E42"/>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rgbClr val="B71E42"/>
              </a:solidFill>
              <a:effectLst/>
              <a:uLnTx/>
              <a:uFillTx/>
              <a:latin typeface="Gill Sans MT"/>
              <a:ea typeface="+mn-ea"/>
              <a:cs typeface="+mn-cs"/>
            </a:endParaRPr>
          </a:p>
        </p:txBody>
      </p:sp>
      <p:sp>
        <p:nvSpPr>
          <p:cNvPr id="3" name="Rounded Rectangle 17">
            <a:extLst>
              <a:ext uri="{FF2B5EF4-FFF2-40B4-BE49-F238E27FC236}">
                <a16:creationId xmlns:a16="http://schemas.microsoft.com/office/drawing/2014/main" id="{B0695E77-39FC-7B96-E679-D6D1CCADCD41}"/>
              </a:ext>
            </a:extLst>
          </p:cNvPr>
          <p:cNvSpPr/>
          <p:nvPr/>
        </p:nvSpPr>
        <p:spPr>
          <a:xfrm>
            <a:off x="4471372" y="45497"/>
            <a:ext cx="375822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AIM OF THE SESSION</a:t>
            </a:r>
          </a:p>
        </p:txBody>
      </p:sp>
      <p:sp>
        <p:nvSpPr>
          <p:cNvPr id="4" name="TextBox 3">
            <a:extLst>
              <a:ext uri="{FF2B5EF4-FFF2-40B4-BE49-F238E27FC236}">
                <a16:creationId xmlns:a16="http://schemas.microsoft.com/office/drawing/2014/main" id="{EECDD339-3C6C-5867-F3BF-3CDFB152B9FC}"/>
              </a:ext>
            </a:extLst>
          </p:cNvPr>
          <p:cNvSpPr txBox="1"/>
          <p:nvPr/>
        </p:nvSpPr>
        <p:spPr>
          <a:xfrm>
            <a:off x="1460714" y="444410"/>
            <a:ext cx="10731286" cy="842282"/>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Poppins"/>
              </a:rPr>
              <a:t>To familiarize students with the basic concept of  </a:t>
            </a:r>
            <a:r>
              <a:rPr lang="en-US" dirty="0">
                <a:solidFill>
                  <a:prstClr val="black"/>
                </a:solidFill>
                <a:latin typeface="Gill Sans MT"/>
                <a:cs typeface="Poppins"/>
              </a:rPr>
              <a:t>Data Integrity and Distributed Systems</a:t>
            </a:r>
            <a:r>
              <a:rPr kumimoji="0" lang="en-US" sz="1800" b="0" i="0" u="none" strike="noStrike" kern="1200" cap="none" spc="0" normalizeH="0" baseline="0" noProof="0" dirty="0">
                <a:ln>
                  <a:noFill/>
                </a:ln>
                <a:solidFill>
                  <a:prstClr val="black"/>
                </a:solidFill>
                <a:effectLst/>
                <a:uLnTx/>
                <a:uFillTx/>
                <a:latin typeface="Gill Sans MT"/>
                <a:ea typeface="+mn-ea"/>
                <a:cs typeface="Poppins"/>
              </a:rPr>
              <a:t>. </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Poppins"/>
              <a:ea typeface="+mn-ea"/>
              <a:cs typeface="Poppins"/>
            </a:endParaRPr>
          </a:p>
        </p:txBody>
      </p:sp>
      <p:sp>
        <p:nvSpPr>
          <p:cNvPr id="5" name="Rounded Rectangle 17">
            <a:extLst>
              <a:ext uri="{FF2B5EF4-FFF2-40B4-BE49-F238E27FC236}">
                <a16:creationId xmlns:a16="http://schemas.microsoft.com/office/drawing/2014/main" id="{F6D0E5DA-11C1-719E-AD4C-BFFC3E79FABA}"/>
              </a:ext>
            </a:extLst>
          </p:cNvPr>
          <p:cNvSpPr/>
          <p:nvPr/>
        </p:nvSpPr>
        <p:spPr>
          <a:xfrm>
            <a:off x="3740117" y="1280889"/>
            <a:ext cx="449085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INSTRUCTIONAL OBJECTIVES</a:t>
            </a:r>
          </a:p>
        </p:txBody>
      </p:sp>
      <p:sp>
        <p:nvSpPr>
          <p:cNvPr id="6" name="TextBox 5">
            <a:extLst>
              <a:ext uri="{FF2B5EF4-FFF2-40B4-BE49-F238E27FC236}">
                <a16:creationId xmlns:a16="http://schemas.microsoft.com/office/drawing/2014/main" id="{25E9F659-6E61-9057-057C-5A07E18557B0}"/>
              </a:ext>
            </a:extLst>
          </p:cNvPr>
          <p:cNvSpPr txBox="1"/>
          <p:nvPr/>
        </p:nvSpPr>
        <p:spPr>
          <a:xfrm>
            <a:off x="1131452" y="1740265"/>
            <a:ext cx="9929091" cy="255454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rPr>
              <a:t>This Session is designed to:</a:t>
            </a:r>
          </a:p>
          <a:p>
            <a:pPr marL="342900" lvl="0" indent="-342900">
              <a:buFontTx/>
              <a:buAutoNum type="arabicPeriod"/>
              <a:defRPr/>
            </a:pPr>
            <a:r>
              <a:rPr kumimoji="0" lang="en-US" b="0" i="0" u="none" strike="noStrike" kern="1200" cap="none" spc="0" normalizeH="0" baseline="0" noProof="0" dirty="0">
                <a:ln>
                  <a:noFill/>
                </a:ln>
                <a:solidFill>
                  <a:prstClr val="black"/>
                </a:solidFill>
                <a:effectLst/>
                <a:uLnTx/>
                <a:uFillTx/>
                <a:latin typeface="Gill Sans MT"/>
              </a:rPr>
              <a:t>Demonstrate what is meant by </a:t>
            </a:r>
            <a:r>
              <a:rPr lang="en-US" dirty="0">
                <a:solidFill>
                  <a:prstClr val="black"/>
                </a:solidFill>
                <a:cs typeface="Poppins"/>
              </a:rPr>
              <a:t>Data Integrity</a:t>
            </a:r>
            <a:r>
              <a:rPr kumimoji="0" lang="en-US" b="0" i="0" u="none" strike="noStrike" kern="1200" cap="none" spc="0" normalizeH="0" baseline="0" noProof="0" dirty="0">
                <a:ln>
                  <a:noFill/>
                </a:ln>
                <a:solidFill>
                  <a:prstClr val="black"/>
                </a:solidFill>
                <a:effectLst/>
                <a:uLnTx/>
                <a:uFillTx/>
                <a:latin typeface="Gill Sans MT"/>
              </a:rPr>
              <a:t>.</a:t>
            </a:r>
          </a:p>
          <a:p>
            <a:pPr marL="342900" lvl="0" indent="-342900">
              <a:buFontTx/>
              <a:buAutoNum type="arabicPeriod"/>
              <a:defRPr/>
            </a:pPr>
            <a:r>
              <a:rPr lang="en-US" dirty="0">
                <a:solidFill>
                  <a:prstClr val="black"/>
                </a:solidFill>
              </a:rPr>
              <a:t>Demonstrate what is meant by Protection.</a:t>
            </a:r>
            <a:endParaRPr kumimoji="0" lang="en-US" b="0" i="0" u="none" strike="noStrike" kern="1200" cap="none" spc="0" normalizeH="0" baseline="0" noProof="0" dirty="0">
              <a:ln>
                <a:noFill/>
              </a:ln>
              <a:solidFill>
                <a:prstClr val="black"/>
              </a:solidFill>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dirty="0">
                <a:ln>
                  <a:noFill/>
                </a:ln>
                <a:solidFill>
                  <a:prstClr val="black"/>
                </a:solidFill>
                <a:effectLst/>
                <a:uLnTx/>
                <a:uFillTx/>
                <a:latin typeface="Gill Sans MT"/>
              </a:rPr>
              <a:t>Describes the types of Protection Mechanisms.</a:t>
            </a:r>
          </a:p>
          <a:p>
            <a:pPr marL="342900" lvl="0" indent="-342900" defTabSz="457200">
              <a:buFontTx/>
              <a:buAutoNum type="arabicPeriod"/>
              <a:defRPr/>
            </a:pPr>
            <a:r>
              <a:rPr lang="en-US" dirty="0">
                <a:solidFill>
                  <a:prstClr val="black"/>
                </a:solidFill>
              </a:rPr>
              <a:t>Describe the  Distributed Systems.</a:t>
            </a:r>
            <a:endParaRPr kumimoji="0" lang="en-US" b="0" i="0" u="none" strike="noStrike" kern="1200" cap="none" spc="0" normalizeH="0" baseline="0" noProof="0" dirty="0">
              <a:ln>
                <a:noFill/>
              </a:ln>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b="0" i="0" u="none" strike="noStrike" kern="1200" cap="none" spc="0" normalizeH="0" baseline="0" noProof="0" dirty="0">
              <a:ln>
                <a:noFill/>
              </a:ln>
              <a:solidFill>
                <a:prstClr val="black"/>
              </a:solidFill>
              <a:effectLst/>
              <a:uLnTx/>
              <a:uFillTx/>
              <a:latin typeface="Gill Sans MT"/>
            </a:endParaRPr>
          </a:p>
          <a:p>
            <a:pPr marR="0" lvl="0" algn="l" defTabSz="457200" rtl="0" eaLnBrk="1" fontAlgn="auto" latinLnBrk="0" hangingPunct="1">
              <a:lnSpc>
                <a:spcPct val="100000"/>
              </a:lnSpc>
              <a:spcBef>
                <a:spcPts val="0"/>
              </a:spcBef>
              <a:spcAft>
                <a:spcPts val="0"/>
              </a:spcAft>
              <a:buClrTx/>
              <a:buSzTx/>
              <a:tabLst/>
              <a:defRPr/>
            </a:pPr>
            <a:endParaRPr kumimoji="0" lang="en-US" b="0" i="0" u="none" strike="noStrike" kern="1200" cap="none" spc="0" normalizeH="0" baseline="0" noProof="0" dirty="0">
              <a:ln>
                <a:noFill/>
              </a:ln>
              <a:solidFill>
                <a:prstClr val="black"/>
              </a:solidFill>
              <a:effectLst/>
              <a:uLnTx/>
              <a:uFillTx/>
              <a:latin typeface="Gill Sans M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ounded Rectangle 17">
            <a:extLst>
              <a:ext uri="{FF2B5EF4-FFF2-40B4-BE49-F238E27FC236}">
                <a16:creationId xmlns:a16="http://schemas.microsoft.com/office/drawing/2014/main" id="{8FB76C61-C655-405A-2FFC-F11775F3DFF4}"/>
              </a:ext>
            </a:extLst>
          </p:cNvPr>
          <p:cNvSpPr/>
          <p:nvPr/>
        </p:nvSpPr>
        <p:spPr>
          <a:xfrm>
            <a:off x="4358769" y="3636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LEARNING OUTCOMES</a:t>
            </a:r>
          </a:p>
        </p:txBody>
      </p:sp>
      <p:sp>
        <p:nvSpPr>
          <p:cNvPr id="8" name="TextBox 7">
            <a:extLst>
              <a:ext uri="{FF2B5EF4-FFF2-40B4-BE49-F238E27FC236}">
                <a16:creationId xmlns:a16="http://schemas.microsoft.com/office/drawing/2014/main" id="{EBD251FE-929F-DBE9-80E0-2FBE8CE3F39A}"/>
              </a:ext>
            </a:extLst>
          </p:cNvPr>
          <p:cNvSpPr txBox="1"/>
          <p:nvPr/>
        </p:nvSpPr>
        <p:spPr>
          <a:xfrm>
            <a:off x="1589757" y="4353411"/>
            <a:ext cx="8791575" cy="160043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At the end of this session, you should be able to:</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Defines what</a:t>
            </a:r>
            <a:r>
              <a:rPr lang="en-US" sz="1600" dirty="0">
                <a:solidFill>
                  <a:prstClr val="black"/>
                </a:solidFill>
                <a:latin typeface="Gill Sans MT"/>
              </a:rPr>
              <a:t> </a:t>
            </a:r>
            <a:r>
              <a:rPr lang="en-US" sz="1600" dirty="0">
                <a:solidFill>
                  <a:prstClr val="black"/>
                </a:solidFill>
                <a:cs typeface="Poppins"/>
              </a:rPr>
              <a:t>Data Integrity</a:t>
            </a:r>
            <a:r>
              <a:rPr kumimoji="0" lang="en-US" sz="1600" b="0" i="0" u="none" strike="noStrike" kern="1200" cap="none" spc="0" normalizeH="0" baseline="0" noProof="0" dirty="0">
                <a:ln>
                  <a:noFill/>
                </a:ln>
                <a:solidFill>
                  <a:prstClr val="black"/>
                </a:solidFill>
                <a:effectLst/>
                <a:uLnTx/>
                <a:uFillTx/>
                <a:latin typeface="Gill Sans MT"/>
                <a:ea typeface="+mn-ea"/>
                <a:cs typeface="+mn-cs"/>
              </a:rPr>
              <a:t>.</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Describe </a:t>
            </a:r>
            <a:r>
              <a:rPr lang="en-US" sz="1600" dirty="0">
                <a:solidFill>
                  <a:prstClr val="black"/>
                </a:solidFill>
              </a:rPr>
              <a:t>Distributed Systems</a:t>
            </a:r>
            <a:r>
              <a:rPr kumimoji="0" lang="en-US" sz="1600" b="0" i="0" u="none" strike="noStrike" kern="1200" cap="none" spc="0" normalizeH="0" baseline="0" noProof="0" dirty="0">
                <a:ln>
                  <a:noFill/>
                </a:ln>
                <a:solidFill>
                  <a:prstClr val="black"/>
                </a:solidFill>
                <a:effectLst/>
                <a:uLnTx/>
                <a:uFillTx/>
                <a:latin typeface="Gill Sans MT"/>
                <a:ea typeface="+mn-ea"/>
                <a:cs typeface="+mn-cs"/>
              </a:rPr>
              <a: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Summarize the Role of Data Integrity and Protection.</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29118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4DB0185-9879-0A4C-D224-E96A3EA84FBB}"/>
              </a:ext>
            </a:extLst>
          </p:cNvPr>
          <p:cNvSpPr>
            <a:spLocks noGrp="1"/>
          </p:cNvSpPr>
          <p:nvPr>
            <p:ph type="title"/>
          </p:nvPr>
        </p:nvSpPr>
        <p:spPr>
          <a:xfrm>
            <a:off x="3249899" y="445345"/>
            <a:ext cx="9603275" cy="1049235"/>
          </a:xfrm>
        </p:spPr>
        <p:txBody>
          <a:bodyPr/>
          <a:lstStyle/>
          <a:p>
            <a:r>
              <a:rPr lang="en-US" altLang="en-US" dirty="0">
                <a:solidFill>
                  <a:srgbClr val="FF0000"/>
                </a:solidFill>
              </a:rPr>
              <a:t>User Datagram Protocol(UDP)</a:t>
            </a:r>
          </a:p>
        </p:txBody>
      </p:sp>
      <p:sp>
        <p:nvSpPr>
          <p:cNvPr id="19459" name="Content Placeholder 2">
            <a:extLst>
              <a:ext uri="{FF2B5EF4-FFF2-40B4-BE49-F238E27FC236}">
                <a16:creationId xmlns:a16="http://schemas.microsoft.com/office/drawing/2014/main" id="{1A54362D-5BD8-BF4F-5399-98FAFDE65519}"/>
              </a:ext>
            </a:extLst>
          </p:cNvPr>
          <p:cNvSpPr>
            <a:spLocks noGrp="1"/>
          </p:cNvSpPr>
          <p:nvPr>
            <p:ph idx="1"/>
          </p:nvPr>
        </p:nvSpPr>
        <p:spPr>
          <a:xfrm>
            <a:off x="1254760" y="1517650"/>
            <a:ext cx="10515600" cy="5021262"/>
          </a:xfrm>
        </p:spPr>
        <p:txBody>
          <a:bodyPr>
            <a:normAutofit/>
          </a:bodyPr>
          <a:lstStyle/>
          <a:p>
            <a:pPr algn="just">
              <a:buFont typeface="Arial" panose="020B0604020202020204" pitchFamily="34" charset="0"/>
              <a:buNone/>
            </a:pPr>
            <a:r>
              <a:rPr lang="en-US" altLang="en-US" sz="2800" dirty="0"/>
              <a:t>How to deal with packet loss in an unreliable communication layer?</a:t>
            </a:r>
          </a:p>
          <a:p>
            <a:pPr algn="just"/>
            <a:r>
              <a:rPr lang="en-US" altLang="en-US" sz="2800" dirty="0"/>
              <a:t>A process uses the </a:t>
            </a:r>
            <a:r>
              <a:rPr lang="en-US" altLang="en-US" sz="2800" b="1" dirty="0"/>
              <a:t>sockets</a:t>
            </a:r>
            <a:r>
              <a:rPr lang="en-US" altLang="en-US" sz="2800" dirty="0"/>
              <a:t> API to create a </a:t>
            </a:r>
            <a:r>
              <a:rPr lang="en-US" altLang="en-US" sz="2800" b="1" dirty="0"/>
              <a:t>communication endpoint</a:t>
            </a:r>
            <a:r>
              <a:rPr lang="en-US" altLang="en-US" sz="2800" dirty="0"/>
              <a:t>; </a:t>
            </a:r>
          </a:p>
          <a:p>
            <a:pPr algn="just"/>
            <a:r>
              <a:rPr lang="en-US" altLang="en-US" sz="2800" dirty="0"/>
              <a:t>Processes on other machines send UDP </a:t>
            </a:r>
            <a:r>
              <a:rPr lang="en-US" altLang="en-US" sz="2800" b="1" dirty="0"/>
              <a:t>datagrams</a:t>
            </a:r>
            <a:r>
              <a:rPr lang="en-US" altLang="en-US" sz="2800" dirty="0"/>
              <a:t> (a datagram is a fixed-sized message up to some max size)to the original process.</a:t>
            </a:r>
          </a:p>
          <a:p>
            <a:pPr algn="just"/>
            <a:r>
              <a:rPr lang="en-US" altLang="en-US" sz="2800" dirty="0">
                <a:solidFill>
                  <a:srgbClr val="FF0000"/>
                </a:solidFill>
              </a:rPr>
              <a:t>UDP includes a </a:t>
            </a:r>
            <a:r>
              <a:rPr lang="en-US" altLang="en-US" sz="2800" b="1" dirty="0">
                <a:solidFill>
                  <a:srgbClr val="FF0000"/>
                </a:solidFill>
              </a:rPr>
              <a:t>checksum</a:t>
            </a:r>
            <a:r>
              <a:rPr lang="en-US" altLang="en-US" sz="2800" dirty="0">
                <a:solidFill>
                  <a:srgbClr val="FF0000"/>
                </a:solidFill>
              </a:rPr>
              <a:t> </a:t>
            </a:r>
            <a:r>
              <a:rPr lang="en-US" altLang="en-US" sz="2800" dirty="0"/>
              <a:t>to detect some forms of packet corruption. </a:t>
            </a:r>
          </a:p>
        </p:txBody>
      </p:sp>
      <p:sp>
        <p:nvSpPr>
          <p:cNvPr id="19461" name="Slide Number Placeholder 4">
            <a:extLst>
              <a:ext uri="{FF2B5EF4-FFF2-40B4-BE49-F238E27FC236}">
                <a16:creationId xmlns:a16="http://schemas.microsoft.com/office/drawing/2014/main" id="{E2B2E9E0-A85E-19A6-2DDC-8FB2091FEB5B}"/>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20</a:t>
            </a:fld>
            <a:endParaRPr lang="en-AU" altLang="en-US">
              <a:solidFill>
                <a:srgbClr val="898989"/>
              </a:solidFill>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C681812-A826-F516-0064-54786F508D84}"/>
              </a:ext>
            </a:extLst>
          </p:cNvPr>
          <p:cNvSpPr>
            <a:spLocks noGrp="1"/>
          </p:cNvSpPr>
          <p:nvPr>
            <p:ph type="title"/>
          </p:nvPr>
        </p:nvSpPr>
        <p:spPr>
          <a:xfrm>
            <a:off x="1371600" y="360517"/>
            <a:ext cx="10740421" cy="1049235"/>
          </a:xfrm>
        </p:spPr>
        <p:txBody>
          <a:bodyPr/>
          <a:lstStyle/>
          <a:p>
            <a:r>
              <a:rPr lang="en-US" altLang="en-US" b="1" dirty="0">
                <a:solidFill>
                  <a:srgbClr val="FF0000"/>
                </a:solidFill>
              </a:rPr>
              <a:t>	Transmission Control Protocol/</a:t>
            </a:r>
            <a:br>
              <a:rPr lang="en-US" altLang="en-US" b="1" dirty="0">
                <a:solidFill>
                  <a:srgbClr val="FF0000"/>
                </a:solidFill>
              </a:rPr>
            </a:br>
            <a:r>
              <a:rPr lang="en-US" altLang="en-US" b="1" dirty="0">
                <a:solidFill>
                  <a:srgbClr val="FF0000"/>
                </a:solidFill>
              </a:rPr>
              <a:t>		Internet Protocol (TCP/IP)</a:t>
            </a:r>
            <a:endParaRPr lang="en-US" altLang="en-US" dirty="0">
              <a:solidFill>
                <a:srgbClr val="FF0000"/>
              </a:solidFill>
            </a:endParaRPr>
          </a:p>
        </p:txBody>
      </p:sp>
      <p:sp>
        <p:nvSpPr>
          <p:cNvPr id="20483" name="Content Placeholder 2">
            <a:extLst>
              <a:ext uri="{FF2B5EF4-FFF2-40B4-BE49-F238E27FC236}">
                <a16:creationId xmlns:a16="http://schemas.microsoft.com/office/drawing/2014/main" id="{4BF391E4-1631-26F7-9DA9-503581B4C9A9}"/>
              </a:ext>
            </a:extLst>
          </p:cNvPr>
          <p:cNvSpPr>
            <a:spLocks noGrp="1"/>
          </p:cNvSpPr>
          <p:nvPr>
            <p:ph idx="1"/>
          </p:nvPr>
        </p:nvSpPr>
        <p:spPr>
          <a:xfrm>
            <a:off x="1371600" y="1417424"/>
            <a:ext cx="10515600" cy="5021262"/>
          </a:xfrm>
        </p:spPr>
        <p:txBody>
          <a:bodyPr>
            <a:normAutofit/>
          </a:bodyPr>
          <a:lstStyle/>
          <a:p>
            <a:pPr>
              <a:buFont typeface="Arial" panose="020B0604020202020204" pitchFamily="34" charset="0"/>
              <a:buNone/>
            </a:pPr>
            <a:r>
              <a:rPr lang="en-US" altLang="en-US" sz="2400" dirty="0"/>
              <a:t>Techniques to handle packet loss</a:t>
            </a:r>
          </a:p>
          <a:p>
            <a:r>
              <a:rPr lang="en-US" altLang="en-US" sz="2400" b="1" dirty="0"/>
              <a:t>Acknowledgment</a:t>
            </a:r>
            <a:r>
              <a:rPr lang="en-US" altLang="en-US" sz="2400" dirty="0"/>
              <a:t>, or </a:t>
            </a:r>
            <a:r>
              <a:rPr lang="en-US" altLang="en-US" sz="2400" b="1" dirty="0"/>
              <a:t>ack </a:t>
            </a:r>
            <a:r>
              <a:rPr lang="en-US" altLang="en-US" sz="2400" dirty="0"/>
              <a:t>for short. </a:t>
            </a:r>
          </a:p>
          <a:p>
            <a:pPr lvl="1"/>
            <a:r>
              <a:rPr lang="en-US" altLang="en-US" sz="2400" dirty="0"/>
              <a:t>The idea is simple: the sender sends a message to the receiver; </a:t>
            </a:r>
          </a:p>
          <a:p>
            <a:pPr lvl="1"/>
            <a:r>
              <a:rPr lang="en-US" altLang="en-US" sz="2400" dirty="0"/>
              <a:t>The receiver then sends a short message back to acknowledge its receipt</a:t>
            </a:r>
          </a:p>
          <a:p>
            <a:endParaRPr lang="en-US" altLang="en-US" sz="2400" dirty="0"/>
          </a:p>
        </p:txBody>
      </p:sp>
      <p:sp>
        <p:nvSpPr>
          <p:cNvPr id="20485" name="Slide Number Placeholder 4">
            <a:extLst>
              <a:ext uri="{FF2B5EF4-FFF2-40B4-BE49-F238E27FC236}">
                <a16:creationId xmlns:a16="http://schemas.microsoft.com/office/drawing/2014/main" id="{B1205CF0-4B28-DEC7-E753-3395A92E344C}"/>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21</a:t>
            </a:fld>
            <a:endParaRPr lang="en-AU" altLang="en-US">
              <a:solidFill>
                <a:srgbClr val="898989"/>
              </a:solidFill>
              <a:latin typeface="Calibri" panose="020F0502020204030204" pitchFamily="34" charset="0"/>
            </a:endParaRPr>
          </a:p>
        </p:txBody>
      </p:sp>
      <p:pic>
        <p:nvPicPr>
          <p:cNvPr id="20486" name="Picture 2">
            <a:extLst>
              <a:ext uri="{FF2B5EF4-FFF2-40B4-BE49-F238E27FC236}">
                <a16:creationId xmlns:a16="http://schemas.microsoft.com/office/drawing/2014/main" id="{7695F641-7994-8475-8B07-6083D6229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560" y="3535680"/>
            <a:ext cx="9032240" cy="220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FC91416-A0EE-6529-10ED-57A2BFC89C80}"/>
              </a:ext>
            </a:extLst>
          </p:cNvPr>
          <p:cNvSpPr txBox="1"/>
          <p:nvPr/>
        </p:nvSpPr>
        <p:spPr>
          <a:xfrm>
            <a:off x="4836160" y="5757874"/>
            <a:ext cx="3383280" cy="369332"/>
          </a:xfrm>
          <a:prstGeom prst="rect">
            <a:avLst/>
          </a:prstGeom>
          <a:noFill/>
        </p:spPr>
        <p:txBody>
          <a:bodyPr wrap="square">
            <a:spAutoFit/>
          </a:bodyPr>
          <a:lstStyle/>
          <a:p>
            <a:r>
              <a:rPr lang="en-IN" dirty="0">
                <a:solidFill>
                  <a:srgbClr val="FF0000"/>
                </a:solidFill>
              </a:rPr>
              <a:t>Message Plus Acknowledgment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84316B3-EC88-5D80-ABD2-5FBBE5093393}"/>
              </a:ext>
            </a:extLst>
          </p:cNvPr>
          <p:cNvSpPr>
            <a:spLocks noGrp="1"/>
          </p:cNvSpPr>
          <p:nvPr>
            <p:ph type="title"/>
          </p:nvPr>
        </p:nvSpPr>
        <p:spPr>
          <a:xfrm>
            <a:off x="4430348" y="332260"/>
            <a:ext cx="5243861" cy="1049235"/>
          </a:xfrm>
        </p:spPr>
        <p:txBody>
          <a:bodyPr/>
          <a:lstStyle/>
          <a:p>
            <a:r>
              <a:rPr lang="en-IN" altLang="en-US" dirty="0">
                <a:solidFill>
                  <a:srgbClr val="FF0000"/>
                </a:solidFill>
              </a:rPr>
              <a:t>Dropped Request</a:t>
            </a:r>
            <a:endParaRPr lang="en-US" altLang="en-US" dirty="0">
              <a:solidFill>
                <a:srgbClr val="FF0000"/>
              </a:solidFill>
            </a:endParaRPr>
          </a:p>
        </p:txBody>
      </p:sp>
      <p:sp>
        <p:nvSpPr>
          <p:cNvPr id="21509" name="Slide Number Placeholder 4">
            <a:extLst>
              <a:ext uri="{FF2B5EF4-FFF2-40B4-BE49-F238E27FC236}">
                <a16:creationId xmlns:a16="http://schemas.microsoft.com/office/drawing/2014/main" id="{0774B185-2D86-5801-4C03-A7E129BC76DE}"/>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22</a:t>
            </a:fld>
            <a:endParaRPr lang="en-AU" altLang="en-US">
              <a:solidFill>
                <a:srgbClr val="898989"/>
              </a:solidFill>
              <a:latin typeface="Calibri" panose="020F0502020204030204" pitchFamily="34" charset="0"/>
            </a:endParaRPr>
          </a:p>
        </p:txBody>
      </p:sp>
      <p:pic>
        <p:nvPicPr>
          <p:cNvPr id="3" name="Picture 2">
            <a:extLst>
              <a:ext uri="{FF2B5EF4-FFF2-40B4-BE49-F238E27FC236}">
                <a16:creationId xmlns:a16="http://schemas.microsoft.com/office/drawing/2014/main" id="{9FBACE56-5CED-28A7-8DE1-6BAD31977FB9}"/>
              </a:ext>
            </a:extLst>
          </p:cNvPr>
          <p:cNvPicPr>
            <a:picLocks noChangeAspect="1"/>
          </p:cNvPicPr>
          <p:nvPr/>
        </p:nvPicPr>
        <p:blipFill>
          <a:blip r:embed="rId2"/>
          <a:stretch>
            <a:fillRect/>
          </a:stretch>
        </p:blipFill>
        <p:spPr>
          <a:xfrm>
            <a:off x="0" y="1209040"/>
            <a:ext cx="12191999" cy="3872778"/>
          </a:xfrm>
          <a:prstGeom prst="rect">
            <a:avLst/>
          </a:prstGeom>
        </p:spPr>
      </p:pic>
      <p:sp>
        <p:nvSpPr>
          <p:cNvPr id="6" name="TextBox 5">
            <a:extLst>
              <a:ext uri="{FF2B5EF4-FFF2-40B4-BE49-F238E27FC236}">
                <a16:creationId xmlns:a16="http://schemas.microsoft.com/office/drawing/2014/main" id="{6DB717EB-FE66-89F1-0A68-96FA7D8092AB}"/>
              </a:ext>
            </a:extLst>
          </p:cNvPr>
          <p:cNvSpPr txBox="1"/>
          <p:nvPr/>
        </p:nvSpPr>
        <p:spPr>
          <a:xfrm>
            <a:off x="3573129" y="5279628"/>
            <a:ext cx="6101080" cy="400110"/>
          </a:xfrm>
          <a:prstGeom prst="rect">
            <a:avLst/>
          </a:prstGeom>
          <a:noFill/>
        </p:spPr>
        <p:txBody>
          <a:bodyPr wrap="square">
            <a:spAutoFit/>
          </a:bodyPr>
          <a:lstStyle/>
          <a:p>
            <a:r>
              <a:rPr lang="en-IN" sz="2000" dirty="0">
                <a:solidFill>
                  <a:srgbClr val="FF0000"/>
                </a:solidFill>
              </a:rPr>
              <a:t>Message Plus Acknowledgment: Dropped Request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BF1CBEA-1943-3D48-96DF-92C25E2881C7}"/>
              </a:ext>
            </a:extLst>
          </p:cNvPr>
          <p:cNvSpPr>
            <a:spLocks noGrp="1"/>
          </p:cNvSpPr>
          <p:nvPr>
            <p:ph type="title"/>
          </p:nvPr>
        </p:nvSpPr>
        <p:spPr>
          <a:xfrm>
            <a:off x="1645920" y="568961"/>
            <a:ext cx="9104134" cy="597561"/>
          </a:xfrm>
        </p:spPr>
        <p:txBody>
          <a:bodyPr/>
          <a:lstStyle/>
          <a:p>
            <a:pPr algn="ctr"/>
            <a:r>
              <a:rPr lang="en-IN" altLang="en-US" dirty="0">
                <a:solidFill>
                  <a:srgbClr val="FF0000"/>
                </a:solidFill>
              </a:rPr>
              <a:t>Dropped Reply</a:t>
            </a:r>
            <a:endParaRPr lang="en-US" altLang="en-US" dirty="0">
              <a:solidFill>
                <a:srgbClr val="FF0000"/>
              </a:solidFill>
            </a:endParaRPr>
          </a:p>
        </p:txBody>
      </p:sp>
      <p:sp>
        <p:nvSpPr>
          <p:cNvPr id="22532" name="Slide Number Placeholder 4">
            <a:extLst>
              <a:ext uri="{FF2B5EF4-FFF2-40B4-BE49-F238E27FC236}">
                <a16:creationId xmlns:a16="http://schemas.microsoft.com/office/drawing/2014/main" id="{761CA907-262D-ADF1-1098-22363ED9CD15}"/>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23</a:t>
            </a:fld>
            <a:endParaRPr lang="en-AU" altLang="en-US">
              <a:solidFill>
                <a:srgbClr val="898989"/>
              </a:solidFill>
              <a:latin typeface="Calibri" panose="020F0502020204030204" pitchFamily="34" charset="0"/>
            </a:endParaRPr>
          </a:p>
        </p:txBody>
      </p:sp>
      <p:pic>
        <p:nvPicPr>
          <p:cNvPr id="6" name="Picture 5">
            <a:extLst>
              <a:ext uri="{FF2B5EF4-FFF2-40B4-BE49-F238E27FC236}">
                <a16:creationId xmlns:a16="http://schemas.microsoft.com/office/drawing/2014/main" id="{172420F6-5325-A672-D8AE-7A79778C4B07}"/>
              </a:ext>
            </a:extLst>
          </p:cNvPr>
          <p:cNvPicPr>
            <a:picLocks noChangeAspect="1"/>
          </p:cNvPicPr>
          <p:nvPr/>
        </p:nvPicPr>
        <p:blipFill>
          <a:blip r:embed="rId2"/>
          <a:stretch>
            <a:fillRect/>
          </a:stretch>
        </p:blipFill>
        <p:spPr>
          <a:xfrm>
            <a:off x="0" y="1648516"/>
            <a:ext cx="12192000" cy="3743847"/>
          </a:xfrm>
          <a:prstGeom prst="rect">
            <a:avLst/>
          </a:prstGeom>
        </p:spPr>
      </p:pic>
      <p:sp>
        <p:nvSpPr>
          <p:cNvPr id="8" name="TextBox 7">
            <a:extLst>
              <a:ext uri="{FF2B5EF4-FFF2-40B4-BE49-F238E27FC236}">
                <a16:creationId xmlns:a16="http://schemas.microsoft.com/office/drawing/2014/main" id="{8DA5F61F-AC37-5D8A-A803-69F0FDAC0054}"/>
              </a:ext>
            </a:extLst>
          </p:cNvPr>
          <p:cNvSpPr txBox="1"/>
          <p:nvPr/>
        </p:nvSpPr>
        <p:spPr>
          <a:xfrm>
            <a:off x="3964940" y="5505024"/>
            <a:ext cx="6101080" cy="400110"/>
          </a:xfrm>
          <a:prstGeom prst="rect">
            <a:avLst/>
          </a:prstGeom>
          <a:noFill/>
        </p:spPr>
        <p:txBody>
          <a:bodyPr wrap="square">
            <a:spAutoFit/>
          </a:bodyPr>
          <a:lstStyle/>
          <a:p>
            <a:r>
              <a:rPr lang="en-US" sz="2000" dirty="0">
                <a:solidFill>
                  <a:srgbClr val="FF0000"/>
                </a:solidFill>
              </a:rPr>
              <a:t>Message Plus Acknowledgment: Dropped Reply</a:t>
            </a:r>
            <a:endParaRPr lang="en-IN" sz="20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8C2AB03-5F42-D575-76DF-A07603F40D3C}"/>
              </a:ext>
            </a:extLst>
          </p:cNvPr>
          <p:cNvSpPr>
            <a:spLocks noGrp="1"/>
          </p:cNvSpPr>
          <p:nvPr>
            <p:ph type="title"/>
          </p:nvPr>
        </p:nvSpPr>
        <p:spPr>
          <a:xfrm>
            <a:off x="1451579" y="601109"/>
            <a:ext cx="9603275" cy="1049235"/>
          </a:xfrm>
        </p:spPr>
        <p:txBody>
          <a:bodyPr/>
          <a:lstStyle/>
          <a:p>
            <a:pPr algn="ctr"/>
            <a:r>
              <a:rPr lang="en-IN" altLang="en-US" dirty="0">
                <a:solidFill>
                  <a:srgbClr val="FF0000"/>
                </a:solidFill>
              </a:rPr>
              <a:t>Communication Abstractions</a:t>
            </a:r>
            <a:endParaRPr lang="en-US" altLang="en-US" dirty="0">
              <a:solidFill>
                <a:srgbClr val="FF0000"/>
              </a:solidFill>
            </a:endParaRPr>
          </a:p>
        </p:txBody>
      </p:sp>
      <p:sp>
        <p:nvSpPr>
          <p:cNvPr id="23555" name="Content Placeholder 2">
            <a:extLst>
              <a:ext uri="{FF2B5EF4-FFF2-40B4-BE49-F238E27FC236}">
                <a16:creationId xmlns:a16="http://schemas.microsoft.com/office/drawing/2014/main" id="{86056122-3F36-18E0-37E3-CF34CBF96C21}"/>
              </a:ext>
            </a:extLst>
          </p:cNvPr>
          <p:cNvSpPr>
            <a:spLocks noGrp="1"/>
          </p:cNvSpPr>
          <p:nvPr>
            <p:ph idx="1"/>
          </p:nvPr>
        </p:nvSpPr>
        <p:spPr>
          <a:xfrm>
            <a:off x="1294362" y="1548372"/>
            <a:ext cx="10897638" cy="4425708"/>
          </a:xfrm>
        </p:spPr>
        <p:txBody>
          <a:bodyPr>
            <a:noAutofit/>
          </a:bodyPr>
          <a:lstStyle/>
          <a:p>
            <a:pPr algn="just"/>
            <a:r>
              <a:rPr lang="en-IN" altLang="en-US" sz="2400" b="1" dirty="0"/>
              <a:t>Distributed Shared Memory </a:t>
            </a:r>
            <a:r>
              <a:rPr lang="en-IN" altLang="en-US" sz="2400" dirty="0"/>
              <a:t>- </a:t>
            </a:r>
            <a:r>
              <a:rPr lang="en-US" altLang="en-US" sz="2400" dirty="0"/>
              <a:t>distributed shared memory (DSM) systems enable processes on different machines to share. This abstraction turns a distributed computation into something that looks like a multi-threaded application; the only difference is that these threads run on different machines instead of different processors within the same machine a large, virtual address space</a:t>
            </a:r>
            <a:endParaRPr lang="en-IN" altLang="en-US" sz="2400" dirty="0"/>
          </a:p>
          <a:p>
            <a:pPr algn="just"/>
            <a:r>
              <a:rPr lang="en-IN" altLang="en-US" sz="2400" b="1" dirty="0"/>
              <a:t>Remote Procedure Call (RPC) </a:t>
            </a:r>
            <a:r>
              <a:rPr lang="en-IN" altLang="en-US" sz="2400" dirty="0"/>
              <a:t>- </a:t>
            </a:r>
            <a:r>
              <a:rPr lang="en-US" altLang="en-US" sz="2400" dirty="0"/>
              <a:t>Remote procedure call packages all have a simple goal: to make the process of executing code on a remote machine as simple and straightforward as calling a local function.</a:t>
            </a:r>
            <a:endParaRPr lang="en-IN" altLang="en-US" sz="2400" dirty="0"/>
          </a:p>
          <a:p>
            <a:pPr algn="just"/>
            <a:endParaRPr lang="en-US" altLang="en-US" sz="2400" dirty="0"/>
          </a:p>
        </p:txBody>
      </p:sp>
      <p:sp>
        <p:nvSpPr>
          <p:cNvPr id="23557" name="Slide Number Placeholder 4">
            <a:extLst>
              <a:ext uri="{FF2B5EF4-FFF2-40B4-BE49-F238E27FC236}">
                <a16:creationId xmlns:a16="http://schemas.microsoft.com/office/drawing/2014/main" id="{B049E975-5616-6130-A043-20573BBEAA75}"/>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24</a:t>
            </a:fld>
            <a:endParaRPr lang="en-AU" altLang="en-US">
              <a:solidFill>
                <a:srgbClr val="898989"/>
              </a:solidFill>
              <a:latin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DE50A2B-0046-0326-A3E3-0E9F93FE4989}"/>
              </a:ext>
            </a:extLst>
          </p:cNvPr>
          <p:cNvSpPr>
            <a:spLocks noGrp="1"/>
          </p:cNvSpPr>
          <p:nvPr>
            <p:ph type="title"/>
          </p:nvPr>
        </p:nvSpPr>
        <p:spPr>
          <a:xfrm>
            <a:off x="1583659" y="692759"/>
            <a:ext cx="9603275" cy="1049235"/>
          </a:xfrm>
        </p:spPr>
        <p:txBody>
          <a:bodyPr/>
          <a:lstStyle/>
          <a:p>
            <a:pPr algn="ctr"/>
            <a:r>
              <a:rPr lang="en-US" altLang="en-US" dirty="0">
                <a:solidFill>
                  <a:srgbClr val="FF0000"/>
                </a:solidFill>
              </a:rPr>
              <a:t>Distributed Shared Memory(DSM)</a:t>
            </a:r>
          </a:p>
        </p:txBody>
      </p:sp>
      <p:sp>
        <p:nvSpPr>
          <p:cNvPr id="24579" name="Content Placeholder 2">
            <a:extLst>
              <a:ext uri="{FF2B5EF4-FFF2-40B4-BE49-F238E27FC236}">
                <a16:creationId xmlns:a16="http://schemas.microsoft.com/office/drawing/2014/main" id="{78A1CE9B-97BC-076F-61C5-BC15C2127E4C}"/>
              </a:ext>
            </a:extLst>
          </p:cNvPr>
          <p:cNvSpPr>
            <a:spLocks noGrp="1"/>
          </p:cNvSpPr>
          <p:nvPr>
            <p:ph idx="1"/>
          </p:nvPr>
        </p:nvSpPr>
        <p:spPr>
          <a:xfrm>
            <a:off x="988346" y="1578852"/>
            <a:ext cx="11203654" cy="4456188"/>
          </a:xfrm>
        </p:spPr>
        <p:txBody>
          <a:bodyPr>
            <a:noAutofit/>
          </a:bodyPr>
          <a:lstStyle/>
          <a:p>
            <a:pPr algn="just"/>
            <a:r>
              <a:rPr lang="en-US" altLang="en-US" sz="2400" dirty="0"/>
              <a:t>Systems enable </a:t>
            </a:r>
            <a:r>
              <a:rPr lang="en-US" altLang="en-US" sz="2400" dirty="0">
                <a:solidFill>
                  <a:srgbClr val="FF0000"/>
                </a:solidFill>
              </a:rPr>
              <a:t>processes on different machines </a:t>
            </a:r>
            <a:r>
              <a:rPr lang="en-US" altLang="en-US" sz="2400" dirty="0"/>
              <a:t>to </a:t>
            </a:r>
            <a:r>
              <a:rPr lang="en-US" altLang="en-US" sz="2400" dirty="0">
                <a:solidFill>
                  <a:srgbClr val="FF0000"/>
                </a:solidFill>
              </a:rPr>
              <a:t>share</a:t>
            </a:r>
            <a:r>
              <a:rPr lang="en-US" altLang="en-US" sz="2400" b="1" dirty="0">
                <a:solidFill>
                  <a:srgbClr val="FF0000"/>
                </a:solidFill>
              </a:rPr>
              <a:t> </a:t>
            </a:r>
            <a:r>
              <a:rPr lang="en-US" altLang="en-US" sz="2400" dirty="0">
                <a:solidFill>
                  <a:srgbClr val="FF0000"/>
                </a:solidFill>
              </a:rPr>
              <a:t>a large, virtual address space</a:t>
            </a:r>
            <a:r>
              <a:rPr lang="en-US" altLang="en-US" sz="2400" dirty="0"/>
              <a:t>.</a:t>
            </a:r>
          </a:p>
          <a:p>
            <a:pPr algn="just"/>
            <a:r>
              <a:rPr lang="en-US" altLang="en-US" sz="2400" dirty="0"/>
              <a:t>When a page is accessed on one machine, two things can happen. </a:t>
            </a:r>
          </a:p>
          <a:p>
            <a:pPr lvl="1" algn="just"/>
            <a:r>
              <a:rPr lang="en-US" altLang="en-US" sz="2400" dirty="0"/>
              <a:t>In the </a:t>
            </a:r>
            <a:r>
              <a:rPr lang="en-US" altLang="en-US" sz="2400" u="sng" dirty="0"/>
              <a:t>first (best) case</a:t>
            </a:r>
            <a:r>
              <a:rPr lang="en-US" altLang="en-US" sz="2400" dirty="0"/>
              <a:t>, the page is already local on the machine, and thus the data is fetched quickly. </a:t>
            </a:r>
          </a:p>
          <a:p>
            <a:pPr lvl="1" algn="just"/>
            <a:r>
              <a:rPr lang="en-US" altLang="en-US" sz="2400" dirty="0"/>
              <a:t>In the </a:t>
            </a:r>
            <a:r>
              <a:rPr lang="en-US" altLang="en-US" sz="2400" u="sng" dirty="0"/>
              <a:t>second case</a:t>
            </a:r>
            <a:r>
              <a:rPr lang="en-US" altLang="en-US" sz="2400" dirty="0"/>
              <a:t>, the page is currently on some other machine. A page fault occurs, and the page fault handler sends a message to some other machine to fetch the page, install it in the page table of the requesting process, and continue execution.</a:t>
            </a:r>
          </a:p>
          <a:p>
            <a:pPr algn="just"/>
            <a:r>
              <a:rPr lang="en-US" altLang="en-US" sz="2400" dirty="0"/>
              <a:t>This approach is not widely in use today for a number of reasons. </a:t>
            </a:r>
          </a:p>
          <a:p>
            <a:pPr algn="just"/>
            <a:endParaRPr lang="en-US" altLang="en-US" sz="2400" dirty="0"/>
          </a:p>
        </p:txBody>
      </p:sp>
      <p:sp>
        <p:nvSpPr>
          <p:cNvPr id="24581" name="Slide Number Placeholder 4">
            <a:extLst>
              <a:ext uri="{FF2B5EF4-FFF2-40B4-BE49-F238E27FC236}">
                <a16:creationId xmlns:a16="http://schemas.microsoft.com/office/drawing/2014/main" id="{2B94E236-9250-7510-5B77-F737E1CF3310}"/>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25</a:t>
            </a:fld>
            <a:endParaRPr lang="en-AU" altLang="en-US">
              <a:solidFill>
                <a:srgbClr val="898989"/>
              </a:solidFill>
              <a:latin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92754AC-C58D-2BEE-AA3C-96CEF19DF701}"/>
              </a:ext>
            </a:extLst>
          </p:cNvPr>
          <p:cNvSpPr>
            <a:spLocks noGrp="1"/>
          </p:cNvSpPr>
          <p:nvPr>
            <p:ph type="title"/>
          </p:nvPr>
        </p:nvSpPr>
        <p:spPr>
          <a:xfrm>
            <a:off x="2061179" y="536758"/>
            <a:ext cx="9603275" cy="1049235"/>
          </a:xfrm>
        </p:spPr>
        <p:txBody>
          <a:bodyPr/>
          <a:lstStyle/>
          <a:p>
            <a:pPr algn="ctr"/>
            <a:r>
              <a:rPr lang="en-US" altLang="en-US" dirty="0">
                <a:solidFill>
                  <a:srgbClr val="FF0000"/>
                </a:solidFill>
              </a:rPr>
              <a:t>Distributed Shared Memory(DSM)</a:t>
            </a:r>
          </a:p>
        </p:txBody>
      </p:sp>
      <p:sp>
        <p:nvSpPr>
          <p:cNvPr id="25603" name="Content Placeholder 2">
            <a:extLst>
              <a:ext uri="{FF2B5EF4-FFF2-40B4-BE49-F238E27FC236}">
                <a16:creationId xmlns:a16="http://schemas.microsoft.com/office/drawing/2014/main" id="{9C2C0FE8-CC4D-D925-8042-B282800560DB}"/>
              </a:ext>
            </a:extLst>
          </p:cNvPr>
          <p:cNvSpPr>
            <a:spLocks noGrp="1"/>
          </p:cNvSpPr>
          <p:nvPr>
            <p:ph idx="1"/>
          </p:nvPr>
        </p:nvSpPr>
        <p:spPr>
          <a:xfrm>
            <a:off x="1969739" y="1553634"/>
            <a:ext cx="10151141" cy="4499847"/>
          </a:xfrm>
        </p:spPr>
        <p:txBody>
          <a:bodyPr>
            <a:noAutofit/>
          </a:bodyPr>
          <a:lstStyle/>
          <a:p>
            <a:pPr>
              <a:buFont typeface="Arial" panose="020B0604020202020204" pitchFamily="34" charset="0"/>
              <a:buNone/>
            </a:pPr>
            <a:r>
              <a:rPr lang="en-US" altLang="en-US" sz="2400" b="1" u="sng" dirty="0"/>
              <a:t>Problems</a:t>
            </a:r>
          </a:p>
          <a:p>
            <a:r>
              <a:rPr lang="en-US" altLang="en-US" sz="2400" dirty="0">
                <a:solidFill>
                  <a:srgbClr val="FF0000"/>
                </a:solidFill>
              </a:rPr>
              <a:t>Failure </a:t>
            </a:r>
          </a:p>
          <a:p>
            <a:pPr lvl="1"/>
            <a:r>
              <a:rPr lang="en-US" altLang="en-US" sz="2400" dirty="0"/>
              <a:t> If a machine fails </a:t>
            </a:r>
          </a:p>
          <a:p>
            <a:pPr lvl="1"/>
            <a:r>
              <a:rPr lang="en-US" altLang="en-US" sz="2400" dirty="0"/>
              <a:t>what happens to the pages on that machine? </a:t>
            </a:r>
          </a:p>
          <a:p>
            <a:pPr lvl="1"/>
            <a:r>
              <a:rPr lang="en-US" altLang="en-US" sz="2400" dirty="0"/>
              <a:t>what if the data structures of the distributed computation are spread across the entire address space? </a:t>
            </a:r>
          </a:p>
          <a:p>
            <a:r>
              <a:rPr lang="en-US" altLang="en-US" sz="2400" dirty="0">
                <a:solidFill>
                  <a:srgbClr val="FF0000"/>
                </a:solidFill>
              </a:rPr>
              <a:t>Performance</a:t>
            </a:r>
            <a:r>
              <a:rPr lang="en-US" altLang="en-US" sz="2400" dirty="0"/>
              <a:t>.</a:t>
            </a:r>
          </a:p>
          <a:p>
            <a:pPr lvl="1"/>
            <a:r>
              <a:rPr lang="en-US" altLang="en-US" sz="2400" dirty="0"/>
              <a:t>Page faults </a:t>
            </a:r>
          </a:p>
          <a:p>
            <a:pPr lvl="1"/>
            <a:r>
              <a:rPr lang="en-US" altLang="en-US" sz="2400" dirty="0"/>
              <a:t>Fetches from remote machines.</a:t>
            </a:r>
          </a:p>
          <a:p>
            <a:endParaRPr lang="en-US" altLang="en-US" sz="2400" dirty="0"/>
          </a:p>
        </p:txBody>
      </p:sp>
      <p:sp>
        <p:nvSpPr>
          <p:cNvPr id="25605" name="Slide Number Placeholder 4">
            <a:extLst>
              <a:ext uri="{FF2B5EF4-FFF2-40B4-BE49-F238E27FC236}">
                <a16:creationId xmlns:a16="http://schemas.microsoft.com/office/drawing/2014/main" id="{59668DCB-2732-6463-21AD-4038AB14CB7C}"/>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26</a:t>
            </a:fld>
            <a:endParaRPr lang="en-AU" altLang="en-US">
              <a:solidFill>
                <a:srgbClr val="898989"/>
              </a:solidFill>
              <a:latin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0A85832-F70F-0FCC-A312-429F12A2DF9D}"/>
              </a:ext>
            </a:extLst>
          </p:cNvPr>
          <p:cNvSpPr>
            <a:spLocks noGrp="1"/>
          </p:cNvSpPr>
          <p:nvPr>
            <p:ph type="title"/>
          </p:nvPr>
        </p:nvSpPr>
        <p:spPr>
          <a:xfrm>
            <a:off x="1451579" y="538591"/>
            <a:ext cx="9603275" cy="587136"/>
          </a:xfrm>
        </p:spPr>
        <p:txBody>
          <a:bodyPr/>
          <a:lstStyle/>
          <a:p>
            <a:pPr algn="ctr"/>
            <a:r>
              <a:rPr lang="en-US" altLang="en-US" dirty="0">
                <a:solidFill>
                  <a:srgbClr val="FF0000"/>
                </a:solidFill>
              </a:rPr>
              <a:t>Remote Procedure Call(RPC)</a:t>
            </a:r>
          </a:p>
        </p:txBody>
      </p:sp>
      <p:sp>
        <p:nvSpPr>
          <p:cNvPr id="26627" name="Content Placeholder 2">
            <a:extLst>
              <a:ext uri="{FF2B5EF4-FFF2-40B4-BE49-F238E27FC236}">
                <a16:creationId xmlns:a16="http://schemas.microsoft.com/office/drawing/2014/main" id="{8A435403-15D7-B415-9AE5-3CA82009BD60}"/>
              </a:ext>
            </a:extLst>
          </p:cNvPr>
          <p:cNvSpPr>
            <a:spLocks noGrp="1"/>
          </p:cNvSpPr>
          <p:nvPr>
            <p:ph idx="1"/>
          </p:nvPr>
        </p:nvSpPr>
        <p:spPr>
          <a:xfrm>
            <a:off x="1045179" y="1507732"/>
            <a:ext cx="10648981" cy="4669548"/>
          </a:xfrm>
        </p:spPr>
        <p:txBody>
          <a:bodyPr>
            <a:noAutofit/>
          </a:bodyPr>
          <a:lstStyle/>
          <a:p>
            <a:r>
              <a:rPr lang="en-US" altLang="en-US" sz="2400" dirty="0"/>
              <a:t>Simple </a:t>
            </a:r>
            <a:r>
              <a:rPr lang="en-US" altLang="en-US" sz="2400" dirty="0">
                <a:solidFill>
                  <a:srgbClr val="FF0000"/>
                </a:solidFill>
              </a:rPr>
              <a:t>goal</a:t>
            </a:r>
            <a:r>
              <a:rPr lang="en-US" altLang="en-US" sz="2400" dirty="0"/>
              <a:t>: To make the process of executing code on a remote machine as simple as calling a local function. </a:t>
            </a:r>
          </a:p>
          <a:p>
            <a:pPr lvl="1"/>
            <a:r>
              <a:rPr lang="en-US" altLang="en-US" sz="2400" dirty="0"/>
              <a:t>To a client, a procedure call is made, and sometime later, the results are returned. </a:t>
            </a:r>
          </a:p>
          <a:p>
            <a:pPr lvl="1"/>
            <a:r>
              <a:rPr lang="en-US" altLang="en-US" sz="2400" dirty="0"/>
              <a:t>The server simply defines some routines that it wishes to export. </a:t>
            </a:r>
          </a:p>
          <a:p>
            <a:pPr lvl="1"/>
            <a:r>
              <a:rPr lang="en-US" altLang="en-US" sz="2400" dirty="0"/>
              <a:t>The rest of the magic is handled by the RPC system</a:t>
            </a:r>
          </a:p>
          <a:p>
            <a:pPr lvl="2"/>
            <a:r>
              <a:rPr lang="en-US" altLang="en-US" sz="2400" b="1" dirty="0">
                <a:solidFill>
                  <a:srgbClr val="FF0000"/>
                </a:solidFill>
              </a:rPr>
              <a:t>Stub generator </a:t>
            </a:r>
            <a:r>
              <a:rPr lang="en-US" altLang="en-US" sz="2400" dirty="0"/>
              <a:t>(sometimes called a</a:t>
            </a:r>
            <a:r>
              <a:rPr lang="en-US" altLang="en-US" sz="2400" b="1" dirty="0"/>
              <a:t> protocol compiler</a:t>
            </a:r>
            <a:r>
              <a:rPr lang="en-US" altLang="en-US" sz="2400" dirty="0"/>
              <a:t>), and </a:t>
            </a:r>
          </a:p>
          <a:p>
            <a:pPr lvl="2"/>
            <a:r>
              <a:rPr lang="en-US" altLang="en-US" sz="2400" b="1" dirty="0">
                <a:solidFill>
                  <a:srgbClr val="FF0000"/>
                </a:solidFill>
              </a:rPr>
              <a:t>Run-time library</a:t>
            </a:r>
            <a:r>
              <a:rPr lang="en-US" altLang="en-US" sz="2400" dirty="0"/>
              <a:t>.</a:t>
            </a:r>
            <a:r>
              <a:rPr lang="en-US" altLang="en-US" sz="2400" b="1" dirty="0"/>
              <a:t> </a:t>
            </a:r>
          </a:p>
          <a:p>
            <a:endParaRPr lang="en-US" altLang="en-US" sz="2400" dirty="0"/>
          </a:p>
        </p:txBody>
      </p:sp>
      <p:sp>
        <p:nvSpPr>
          <p:cNvPr id="26629" name="Slide Number Placeholder 4">
            <a:extLst>
              <a:ext uri="{FF2B5EF4-FFF2-40B4-BE49-F238E27FC236}">
                <a16:creationId xmlns:a16="http://schemas.microsoft.com/office/drawing/2014/main" id="{E40EA4A9-4403-C06D-A2AE-7BA7A64BA37C}"/>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27</a:t>
            </a:fld>
            <a:endParaRPr lang="en-AU" altLang="en-US">
              <a:solidFill>
                <a:srgbClr val="898989"/>
              </a:solidFill>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085D620-44EC-2430-6ABC-330E0CA106F1}"/>
              </a:ext>
            </a:extLst>
          </p:cNvPr>
          <p:cNvSpPr>
            <a:spLocks noGrp="1"/>
          </p:cNvSpPr>
          <p:nvPr>
            <p:ph type="title"/>
          </p:nvPr>
        </p:nvSpPr>
        <p:spPr>
          <a:xfrm>
            <a:off x="3017520" y="337159"/>
            <a:ext cx="5730240" cy="485801"/>
          </a:xfrm>
        </p:spPr>
        <p:txBody>
          <a:bodyPr>
            <a:normAutofit fontScale="90000"/>
          </a:bodyPr>
          <a:lstStyle/>
          <a:p>
            <a:pPr algn="ctr"/>
            <a:r>
              <a:rPr lang="en-US" altLang="en-US" dirty="0">
                <a:solidFill>
                  <a:srgbClr val="FF0000"/>
                </a:solidFill>
              </a:rPr>
              <a:t>RPC</a:t>
            </a:r>
          </a:p>
        </p:txBody>
      </p:sp>
      <p:sp>
        <p:nvSpPr>
          <p:cNvPr id="27652" name="Slide Number Placeholder 4">
            <a:extLst>
              <a:ext uri="{FF2B5EF4-FFF2-40B4-BE49-F238E27FC236}">
                <a16:creationId xmlns:a16="http://schemas.microsoft.com/office/drawing/2014/main" id="{A44855DE-8B44-F589-5A7F-2AE46A0FBD3E}"/>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28</a:t>
            </a:fld>
            <a:endParaRPr lang="en-AU" altLang="en-US">
              <a:solidFill>
                <a:srgbClr val="898989"/>
              </a:solidFill>
              <a:latin typeface="Calibri" panose="020F0502020204030204" pitchFamily="34" charset="0"/>
            </a:endParaRPr>
          </a:p>
        </p:txBody>
      </p:sp>
      <p:pic>
        <p:nvPicPr>
          <p:cNvPr id="27653" name="Content Placeholder 5" descr="IC196578.gif">
            <a:extLst>
              <a:ext uri="{FF2B5EF4-FFF2-40B4-BE49-F238E27FC236}">
                <a16:creationId xmlns:a16="http://schemas.microsoft.com/office/drawing/2014/main" id="{72E4ABC5-2C53-009B-7784-DF0A852BBA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582738"/>
            <a:ext cx="12192000" cy="4482782"/>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E53C819-C803-DD51-FB95-1821FACC9D60}"/>
              </a:ext>
            </a:extLst>
          </p:cNvPr>
          <p:cNvSpPr>
            <a:spLocks noGrp="1"/>
          </p:cNvSpPr>
          <p:nvPr>
            <p:ph type="title"/>
          </p:nvPr>
        </p:nvSpPr>
        <p:spPr>
          <a:xfrm>
            <a:off x="1451579" y="591159"/>
            <a:ext cx="9603275" cy="668681"/>
          </a:xfrm>
        </p:spPr>
        <p:txBody>
          <a:bodyPr/>
          <a:lstStyle/>
          <a:p>
            <a:pPr algn="ctr"/>
            <a:r>
              <a:rPr lang="en-IN" altLang="en-US" dirty="0">
                <a:solidFill>
                  <a:srgbClr val="FF0000"/>
                </a:solidFill>
              </a:rPr>
              <a:t>Functions in the Stub</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25CAB54F-A48F-5B9E-8A38-5C2855B2C61A}"/>
              </a:ext>
            </a:extLst>
          </p:cNvPr>
          <p:cNvSpPr>
            <a:spLocks noGrp="1"/>
          </p:cNvSpPr>
          <p:nvPr>
            <p:ph idx="1"/>
          </p:nvPr>
        </p:nvSpPr>
        <p:spPr>
          <a:xfrm>
            <a:off x="1451579" y="1589012"/>
            <a:ext cx="10648981" cy="4435868"/>
          </a:xfrm>
        </p:spPr>
        <p:txBody>
          <a:bodyPr>
            <a:noAutofit/>
          </a:bodyPr>
          <a:lstStyle/>
          <a:p>
            <a:pPr marL="515937" indent="-514350">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dirty="0"/>
              <a:t>Create a message buffer</a:t>
            </a:r>
          </a:p>
          <a:p>
            <a:pPr marL="515937" indent="-514350">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dirty="0"/>
              <a:t>Pack the needed information into the message buffer(</a:t>
            </a:r>
            <a:r>
              <a:rPr lang="en-US" sz="2400" b="1" dirty="0"/>
              <a:t>marshaling</a:t>
            </a:r>
            <a:r>
              <a:rPr lang="en-US" sz="2400" dirty="0"/>
              <a:t> of arguments or the </a:t>
            </a:r>
            <a:r>
              <a:rPr lang="en-US" sz="2400" b="1" dirty="0"/>
              <a:t>serialization</a:t>
            </a:r>
            <a:r>
              <a:rPr lang="en-US" sz="2400" dirty="0"/>
              <a:t> of the message)</a:t>
            </a:r>
            <a:endParaRPr lang="en-IN" sz="2400" dirty="0"/>
          </a:p>
          <a:p>
            <a:pPr marL="515937" indent="-514350">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dirty="0"/>
              <a:t>Send the message to the destination RPC server</a:t>
            </a:r>
          </a:p>
          <a:p>
            <a:pPr marL="515937" indent="-514350" algn="just">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dirty="0"/>
              <a:t>Wait for reply</a:t>
            </a:r>
          </a:p>
          <a:p>
            <a:pPr marL="515937" indent="-514350">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dirty="0"/>
              <a:t>Unpack return code and other arguments(</a:t>
            </a:r>
            <a:r>
              <a:rPr lang="en-US" sz="2400" b="1" dirty="0" err="1"/>
              <a:t>unmarshaling</a:t>
            </a:r>
            <a:r>
              <a:rPr lang="en-US" sz="2400" dirty="0"/>
              <a:t> or </a:t>
            </a:r>
            <a:r>
              <a:rPr lang="en-US" sz="2400" b="1" dirty="0"/>
              <a:t>deserialization</a:t>
            </a:r>
            <a:r>
              <a:rPr lang="en-US" sz="2400" dirty="0"/>
              <a:t>.)</a:t>
            </a:r>
            <a:endParaRPr lang="en-IN" sz="2400" dirty="0"/>
          </a:p>
          <a:p>
            <a:pPr marL="515937" indent="-514350">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400" dirty="0"/>
              <a:t>Return to caller</a:t>
            </a:r>
          </a:p>
          <a:p>
            <a:pPr>
              <a:defRPr/>
            </a:pPr>
            <a:endParaRPr lang="en-US" sz="2400" dirty="0"/>
          </a:p>
        </p:txBody>
      </p:sp>
      <p:sp>
        <p:nvSpPr>
          <p:cNvPr id="28677" name="Slide Number Placeholder 4">
            <a:extLst>
              <a:ext uri="{FF2B5EF4-FFF2-40B4-BE49-F238E27FC236}">
                <a16:creationId xmlns:a16="http://schemas.microsoft.com/office/drawing/2014/main" id="{9593C60D-53CD-5430-A224-22F6059F8B4E}"/>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29</a:t>
            </a:fld>
            <a:endParaRPr lang="en-AU" altLang="en-US">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18155" y="205344"/>
            <a:ext cx="4502181" cy="1049235"/>
          </a:xfrm>
        </p:spPr>
        <p:txBody>
          <a:bodyPr/>
          <a:lstStyle/>
          <a:p>
            <a:r>
              <a:rPr lang="en-US" altLang="ko-KR" dirty="0">
                <a:solidFill>
                  <a:srgbClr val="FF0000"/>
                </a:solidFill>
              </a:rPr>
              <a:t>Disk Failure Modes</a:t>
            </a:r>
            <a:endParaRPr lang="ko-KR" altLang="en-US" dirty="0">
              <a:solidFill>
                <a:srgbClr val="FF0000"/>
              </a:solidFill>
            </a:endParaRPr>
          </a:p>
        </p:txBody>
      </p:sp>
      <p:sp>
        <p:nvSpPr>
          <p:cNvPr id="3" name="내용 개체 틀 2"/>
          <p:cNvSpPr>
            <a:spLocks noGrp="1"/>
          </p:cNvSpPr>
          <p:nvPr>
            <p:ph idx="1"/>
          </p:nvPr>
        </p:nvSpPr>
        <p:spPr>
          <a:xfrm>
            <a:off x="2495600" y="3284984"/>
            <a:ext cx="8192720" cy="1440160"/>
          </a:xfrm>
        </p:spPr>
        <p:txBody>
          <a:bodyPr/>
          <a:lstStyle/>
          <a:p>
            <a:r>
              <a:rPr lang="en-US" altLang="ko-KR" dirty="0"/>
              <a:t>Common and worthy of failures are the </a:t>
            </a:r>
            <a:r>
              <a:rPr lang="en-US" altLang="ko-KR" b="1" dirty="0"/>
              <a:t>frequency of latent-sector errors(LSEs) </a:t>
            </a:r>
            <a:r>
              <a:rPr lang="en-US" altLang="ko-KR" dirty="0"/>
              <a:t>and </a:t>
            </a:r>
            <a:r>
              <a:rPr lang="en-US" altLang="ko-KR" b="1" dirty="0"/>
              <a:t>block corruption</a:t>
            </a:r>
            <a:r>
              <a:rPr lang="en-US" altLang="ko-KR" dirty="0"/>
              <a:t>.</a:t>
            </a:r>
            <a:endParaRPr lang="ko-KR" altLang="en-US" dirty="0"/>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3</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graphicFrame>
        <p:nvGraphicFramePr>
          <p:cNvPr id="17" name="표 16"/>
          <p:cNvGraphicFramePr>
            <a:graphicFrameLocks noGrp="1"/>
          </p:cNvGraphicFramePr>
          <p:nvPr>
            <p:extLst>
              <p:ext uri="{D42A27DB-BD31-4B8C-83A1-F6EECF244321}">
                <p14:modId xmlns:p14="http://schemas.microsoft.com/office/powerpoint/2010/main" val="2973013388"/>
              </p:ext>
            </p:extLst>
          </p:nvPr>
        </p:nvGraphicFramePr>
        <p:xfrm>
          <a:off x="3882008" y="4418998"/>
          <a:ext cx="5018151" cy="1112520"/>
        </p:xfrm>
        <a:graphic>
          <a:graphicData uri="http://schemas.openxmlformats.org/drawingml/2006/table">
            <a:tbl>
              <a:tblPr firstRow="1" bandRow="1">
                <a:tableStyleId>{5C22544A-7EE6-4342-B048-85BDC9FD1C3A}</a:tableStyleId>
              </a:tblPr>
              <a:tblGrid>
                <a:gridCol w="1672717">
                  <a:extLst>
                    <a:ext uri="{9D8B030D-6E8A-4147-A177-3AD203B41FA5}">
                      <a16:colId xmlns:a16="http://schemas.microsoft.com/office/drawing/2014/main" val="20000"/>
                    </a:ext>
                  </a:extLst>
                </a:gridCol>
                <a:gridCol w="1672717">
                  <a:extLst>
                    <a:ext uri="{9D8B030D-6E8A-4147-A177-3AD203B41FA5}">
                      <a16:colId xmlns:a16="http://schemas.microsoft.com/office/drawing/2014/main" val="20001"/>
                    </a:ext>
                  </a:extLst>
                </a:gridCol>
                <a:gridCol w="1672717">
                  <a:extLst>
                    <a:ext uri="{9D8B030D-6E8A-4147-A177-3AD203B41FA5}">
                      <a16:colId xmlns:a16="http://schemas.microsoft.com/office/drawing/2014/main" val="20002"/>
                    </a:ext>
                  </a:extLst>
                </a:gridCol>
              </a:tblGrid>
              <a:tr h="370840">
                <a:tc>
                  <a:txBody>
                    <a:bodyPr/>
                    <a:lstStyle/>
                    <a:p>
                      <a:pPr latinLnBrk="1"/>
                      <a:endParaRPr lang="ko-KR" altLang="en-US" sz="1800" b="1" dirty="0">
                        <a:solidFill>
                          <a:schemeClr val="tx1"/>
                        </a:solidFill>
                        <a:latin typeface="+mn-lt"/>
                        <a:ea typeface="맑은 고딕" panose="020B0503020000020004" pitchFamily="50" charset="-127"/>
                      </a:endParaRPr>
                    </a:p>
                  </a:txBody>
                  <a:tcP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latinLnBrk="1"/>
                      <a:r>
                        <a:rPr lang="en-US" altLang="ko-KR" sz="1800" b="1" dirty="0">
                          <a:solidFill>
                            <a:schemeClr val="tx1"/>
                          </a:solidFill>
                          <a:latin typeface="+mn-lt"/>
                          <a:ea typeface="맑은 고딕" panose="020B0503020000020004" pitchFamily="50" charset="-127"/>
                        </a:rPr>
                        <a:t>Cheap</a:t>
                      </a:r>
                      <a:endParaRPr lang="ko-KR" altLang="en-US" sz="1800" b="1" dirty="0">
                        <a:solidFill>
                          <a:schemeClr val="tx1"/>
                        </a:solidFill>
                        <a:latin typeface="+mn-lt"/>
                        <a:ea typeface="맑은 고딕" panose="020B0503020000020004" pitchFamily="50" charset="-127"/>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latinLnBrk="1"/>
                      <a:r>
                        <a:rPr lang="en-US" altLang="ko-KR" sz="1800" b="1" dirty="0">
                          <a:solidFill>
                            <a:schemeClr val="tx1"/>
                          </a:solidFill>
                          <a:latin typeface="+mn-lt"/>
                          <a:ea typeface="맑은 고딕" panose="020B0503020000020004" pitchFamily="50" charset="-127"/>
                        </a:rPr>
                        <a:t>Costly</a:t>
                      </a:r>
                      <a:endParaRPr lang="ko-KR" altLang="en-US" sz="1800" b="1" dirty="0">
                        <a:solidFill>
                          <a:schemeClr val="tx1"/>
                        </a:solidFill>
                        <a:latin typeface="+mn-lt"/>
                        <a:ea typeface="맑은 고딕" panose="020B0503020000020004" pitchFamily="50" charset="-127"/>
                      </a:endParaRPr>
                    </a:p>
                  </a:txBody>
                  <a:tcP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latinLnBrk="1"/>
                      <a:r>
                        <a:rPr lang="en-US" altLang="ko-KR" sz="1800" dirty="0" err="1">
                          <a:latin typeface="+mn-lt"/>
                          <a:ea typeface="맑은 고딕" panose="020B0503020000020004" pitchFamily="50" charset="-127"/>
                        </a:rPr>
                        <a:t>LSEs</a:t>
                      </a:r>
                      <a:endParaRPr lang="ko-KR" altLang="en-US" sz="1800" dirty="0">
                        <a:latin typeface="+mn-lt"/>
                        <a:ea typeface="맑은 고딕" panose="020B0503020000020004" pitchFamily="50" charset="-127"/>
                      </a:endParaRPr>
                    </a:p>
                  </a:txBody>
                  <a:tcP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latinLnBrk="1"/>
                      <a:r>
                        <a:rPr lang="en-US" altLang="ko-KR" sz="1800" dirty="0">
                          <a:latin typeface="+mn-lt"/>
                          <a:ea typeface="맑은 고딕" panose="020B0503020000020004" pitchFamily="50" charset="-127"/>
                        </a:rPr>
                        <a:t>9.40%</a:t>
                      </a:r>
                      <a:endParaRPr lang="ko-KR" altLang="en-US" sz="1800" dirty="0">
                        <a:latin typeface="+mn-lt"/>
                        <a:ea typeface="맑은 고딕" panose="020B0503020000020004" pitchFamily="50" charset="-127"/>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latinLnBrk="1"/>
                      <a:r>
                        <a:rPr lang="en-US" altLang="ko-KR" sz="1800" dirty="0">
                          <a:latin typeface="+mn-lt"/>
                          <a:ea typeface="맑은 고딕" panose="020B0503020000020004" pitchFamily="50" charset="-127"/>
                        </a:rPr>
                        <a:t>1.40%</a:t>
                      </a:r>
                      <a:endParaRPr lang="ko-KR" altLang="en-US" sz="1800" dirty="0">
                        <a:latin typeface="+mn-lt"/>
                        <a:ea typeface="맑은 고딕" panose="020B0503020000020004" pitchFamily="50" charset="-127"/>
                      </a:endParaRPr>
                    </a:p>
                  </a:txBody>
                  <a:tcP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latinLnBrk="1"/>
                      <a:r>
                        <a:rPr lang="en-US" altLang="ko-KR" sz="1800" dirty="0">
                          <a:latin typeface="+mn-lt"/>
                          <a:ea typeface="맑은 고딕" panose="020B0503020000020004" pitchFamily="50" charset="-127"/>
                        </a:rPr>
                        <a:t>Corruption</a:t>
                      </a:r>
                      <a:endParaRPr lang="ko-KR" altLang="en-US" sz="1800" dirty="0">
                        <a:latin typeface="+mn-lt"/>
                        <a:ea typeface="맑은 고딕" panose="020B0503020000020004" pitchFamily="50" charset="-127"/>
                      </a:endParaRPr>
                    </a:p>
                  </a:txBody>
                  <a:tcP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latinLnBrk="1"/>
                      <a:r>
                        <a:rPr lang="en-US" altLang="ko-KR" sz="1800" dirty="0">
                          <a:latin typeface="+mn-lt"/>
                          <a:ea typeface="맑은 고딕" panose="020B0503020000020004" pitchFamily="50" charset="-127"/>
                        </a:rPr>
                        <a:t>0.50%</a:t>
                      </a:r>
                      <a:endParaRPr lang="ko-KR" altLang="en-US" sz="1800" dirty="0">
                        <a:latin typeface="+mn-lt"/>
                        <a:ea typeface="맑은 고딕" panose="020B0503020000020004" pitchFamily="50" charset="-127"/>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latinLnBrk="1"/>
                      <a:r>
                        <a:rPr lang="en-US" altLang="ko-KR" sz="1800" dirty="0">
                          <a:latin typeface="+mn-lt"/>
                          <a:ea typeface="맑은 고딕" panose="020B0503020000020004" pitchFamily="50" charset="-127"/>
                        </a:rPr>
                        <a:t>0.05%</a:t>
                      </a:r>
                      <a:endParaRPr lang="ko-KR" altLang="en-US" sz="1800" dirty="0">
                        <a:latin typeface="+mn-lt"/>
                        <a:ea typeface="맑은 고딕" panose="020B0503020000020004" pitchFamily="50" charset="-127"/>
                      </a:endParaRPr>
                    </a:p>
                  </a:txBody>
                  <a:tcP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8" name="직사각형 17"/>
          <p:cNvSpPr/>
          <p:nvPr/>
        </p:nvSpPr>
        <p:spPr>
          <a:xfrm>
            <a:off x="3997040" y="5747434"/>
            <a:ext cx="3629328" cy="307777"/>
          </a:xfrm>
          <a:prstGeom prst="rect">
            <a:avLst/>
          </a:prstGeom>
        </p:spPr>
        <p:txBody>
          <a:bodyPr wrap="none">
            <a:spAutoFit/>
          </a:bodyPr>
          <a:lstStyle/>
          <a:p>
            <a:pPr algn="ctr"/>
            <a:r>
              <a:rPr lang="en-US" altLang="ko-KR" sz="1400" b="1" dirty="0">
                <a:latin typeface="맑은 고딕" panose="020B0503020000020004" pitchFamily="50" charset="-127"/>
                <a:ea typeface="맑은 고딕" panose="020B0503020000020004" pitchFamily="50" charset="-127"/>
              </a:rPr>
              <a:t>Frequency of </a:t>
            </a:r>
            <a:r>
              <a:rPr lang="en-US" altLang="ko-KR" sz="1400" b="1" dirty="0" err="1">
                <a:latin typeface="맑은 고딕" panose="020B0503020000020004" pitchFamily="50" charset="-127"/>
                <a:ea typeface="맑은 고딕" panose="020B0503020000020004" pitchFamily="50" charset="-127"/>
              </a:rPr>
              <a:t>LSEs</a:t>
            </a:r>
            <a:r>
              <a:rPr lang="en-US" altLang="ko-KR" sz="1400" b="1" dirty="0">
                <a:latin typeface="맑은 고딕" panose="020B0503020000020004" pitchFamily="50" charset="-127"/>
                <a:ea typeface="맑은 고딕" panose="020B0503020000020004" pitchFamily="50" charset="-127"/>
              </a:rPr>
              <a:t> and Block Corruption</a:t>
            </a:r>
          </a:p>
        </p:txBody>
      </p:sp>
      <p:sp>
        <p:nvSpPr>
          <p:cNvPr id="6" name="Rectangle 5"/>
          <p:cNvSpPr/>
          <p:nvPr/>
        </p:nvSpPr>
        <p:spPr>
          <a:xfrm>
            <a:off x="1419216" y="1110566"/>
            <a:ext cx="9472304" cy="400110"/>
          </a:xfrm>
          <a:prstGeom prst="rect">
            <a:avLst/>
          </a:prstGeom>
        </p:spPr>
        <p:txBody>
          <a:bodyPr wrap="square">
            <a:spAutoFit/>
          </a:bodyPr>
          <a:lstStyle/>
          <a:p>
            <a:r>
              <a:rPr lang="en-US" sz="2000" dirty="0"/>
              <a:t>The overall precision, completeness, and continuity of data is known as data integrity.</a:t>
            </a:r>
            <a:endParaRPr lang="en-IN" sz="2000" dirty="0"/>
          </a:p>
        </p:txBody>
      </p:sp>
      <p:sp>
        <p:nvSpPr>
          <p:cNvPr id="7" name="Rectangle 6"/>
          <p:cNvSpPr/>
          <p:nvPr/>
        </p:nvSpPr>
        <p:spPr>
          <a:xfrm>
            <a:off x="1775520" y="1700808"/>
            <a:ext cx="9298880" cy="400110"/>
          </a:xfrm>
          <a:prstGeom prst="rect">
            <a:avLst/>
          </a:prstGeom>
        </p:spPr>
        <p:txBody>
          <a:bodyPr wrap="square">
            <a:spAutoFit/>
          </a:bodyPr>
          <a:lstStyle/>
          <a:p>
            <a:r>
              <a:rPr lang="en-US" sz="2000" b="1" dirty="0"/>
              <a:t>LSEs </a:t>
            </a:r>
            <a:r>
              <a:rPr lang="en-US" sz="2000" dirty="0"/>
              <a:t>arise when a disk sector (or group of sectors) has been damaged in some way</a:t>
            </a:r>
            <a:endParaRPr lang="en-IN" sz="2000" dirty="0"/>
          </a:p>
        </p:txBody>
      </p:sp>
      <p:sp>
        <p:nvSpPr>
          <p:cNvPr id="8" name="Rectangle 7"/>
          <p:cNvSpPr/>
          <p:nvPr/>
        </p:nvSpPr>
        <p:spPr>
          <a:xfrm>
            <a:off x="1919536" y="2210573"/>
            <a:ext cx="8640960" cy="369332"/>
          </a:xfrm>
          <a:prstGeom prst="rect">
            <a:avLst/>
          </a:prstGeom>
        </p:spPr>
        <p:txBody>
          <a:bodyPr wrap="square">
            <a:spAutoFit/>
          </a:bodyPr>
          <a:lstStyle/>
          <a:p>
            <a:r>
              <a:rPr lang="en-US" b="1" dirty="0"/>
              <a:t>For example,</a:t>
            </a:r>
            <a:r>
              <a:rPr lang="en-US" dirty="0"/>
              <a:t> if the disk head touches the surface for some reason (a </a:t>
            </a:r>
            <a:r>
              <a:rPr lang="en-US" b="1" dirty="0"/>
              <a:t>head crash</a:t>
            </a:r>
            <a:r>
              <a:rPr lang="en-US" dirty="0"/>
              <a:t>, </a:t>
            </a:r>
            <a:endParaRPr lang="en-IN" dirty="0"/>
          </a:p>
        </p:txBody>
      </p:sp>
      <p:sp>
        <p:nvSpPr>
          <p:cNvPr id="9" name="Rectangle 8"/>
          <p:cNvSpPr/>
          <p:nvPr/>
        </p:nvSpPr>
        <p:spPr>
          <a:xfrm>
            <a:off x="1919536" y="2738357"/>
            <a:ext cx="8280920" cy="369332"/>
          </a:xfrm>
          <a:prstGeom prst="rect">
            <a:avLst/>
          </a:prstGeom>
        </p:spPr>
        <p:txBody>
          <a:bodyPr wrap="square">
            <a:spAutoFit/>
          </a:bodyPr>
          <a:lstStyle/>
          <a:p>
            <a:r>
              <a:rPr lang="en-US" dirty="0"/>
              <a:t>	A disk block becomes </a:t>
            </a:r>
            <a:r>
              <a:rPr lang="en-US" b="1" dirty="0"/>
              <a:t>corrupt</a:t>
            </a:r>
            <a:r>
              <a:rPr lang="en-US" dirty="0"/>
              <a:t> in a way not detectable by the disk itself)</a:t>
            </a:r>
            <a:endParaRPr lang="en-IN" dirty="0"/>
          </a:p>
        </p:txBody>
      </p:sp>
    </p:spTree>
    <p:extLst>
      <p:ext uri="{BB962C8B-B14F-4D97-AF65-F5344CB8AC3E}">
        <p14:creationId xmlns:p14="http://schemas.microsoft.com/office/powerpoint/2010/main" val="2348590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2419D71-9857-BF66-6BD4-63084AB9A9C5}"/>
              </a:ext>
            </a:extLst>
          </p:cNvPr>
          <p:cNvSpPr>
            <a:spLocks noGrp="1"/>
          </p:cNvSpPr>
          <p:nvPr>
            <p:ph type="title"/>
          </p:nvPr>
        </p:nvSpPr>
        <p:spPr>
          <a:xfrm>
            <a:off x="1451579" y="521494"/>
            <a:ext cx="9603275" cy="1049235"/>
          </a:xfrm>
        </p:spPr>
        <p:txBody>
          <a:bodyPr/>
          <a:lstStyle/>
          <a:p>
            <a:pPr algn="ctr"/>
            <a:r>
              <a:rPr lang="en-IN" altLang="en-US" dirty="0">
                <a:solidFill>
                  <a:srgbClr val="FF0000"/>
                </a:solidFill>
              </a:rPr>
              <a:t>Server actions</a:t>
            </a:r>
            <a:endParaRPr lang="en-US" altLang="en-US" dirty="0">
              <a:solidFill>
                <a:srgbClr val="FF0000"/>
              </a:solidFill>
            </a:endParaRPr>
          </a:p>
        </p:txBody>
      </p:sp>
      <p:sp>
        <p:nvSpPr>
          <p:cNvPr id="3" name="Content Placeholder 2">
            <a:extLst>
              <a:ext uri="{FF2B5EF4-FFF2-40B4-BE49-F238E27FC236}">
                <a16:creationId xmlns:a16="http://schemas.microsoft.com/office/drawing/2014/main" id="{3B310593-12C2-7428-6331-10C350D1C947}"/>
              </a:ext>
            </a:extLst>
          </p:cNvPr>
          <p:cNvSpPr>
            <a:spLocks noGrp="1"/>
          </p:cNvSpPr>
          <p:nvPr>
            <p:ph idx="1"/>
          </p:nvPr>
        </p:nvSpPr>
        <p:spPr>
          <a:xfrm>
            <a:off x="1532859" y="1703693"/>
            <a:ext cx="9603275" cy="3450613"/>
          </a:xfrm>
        </p:spPr>
        <p:txBody>
          <a:bodyPr>
            <a:normAutofit/>
          </a:bodyPr>
          <a:lstStyle/>
          <a:p>
            <a:pPr marL="515937" indent="-514350">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800" dirty="0"/>
              <a:t>Unpack the message (un </a:t>
            </a:r>
            <a:r>
              <a:rPr lang="en-IN" sz="2800" dirty="0" err="1"/>
              <a:t>marshaling</a:t>
            </a:r>
            <a:r>
              <a:rPr lang="en-IN" sz="2800" dirty="0"/>
              <a:t>)</a:t>
            </a:r>
          </a:p>
          <a:p>
            <a:pPr marL="515937" indent="-514350">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800" dirty="0"/>
              <a:t>Call into the actual function</a:t>
            </a:r>
          </a:p>
          <a:p>
            <a:pPr marL="515937" indent="-514350">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800" dirty="0"/>
              <a:t>Package the results</a:t>
            </a:r>
          </a:p>
          <a:p>
            <a:pPr marL="515937" indent="-514350">
              <a:buFont typeface="+mj-lt"/>
              <a:buAutoNum type="arabicPeriod"/>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2800" dirty="0"/>
              <a:t>Send the reply</a:t>
            </a:r>
          </a:p>
          <a:p>
            <a:pPr>
              <a:defRPr/>
            </a:pPr>
            <a:endParaRPr lang="en-US" sz="2800" dirty="0"/>
          </a:p>
        </p:txBody>
      </p:sp>
      <p:sp>
        <p:nvSpPr>
          <p:cNvPr id="29701" name="Slide Number Placeholder 4">
            <a:extLst>
              <a:ext uri="{FF2B5EF4-FFF2-40B4-BE49-F238E27FC236}">
                <a16:creationId xmlns:a16="http://schemas.microsoft.com/office/drawing/2014/main" id="{08678D31-A2F8-EC5C-6AB4-BB0798B1866D}"/>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30</a:t>
            </a:fld>
            <a:endParaRPr lang="en-AU" altLang="en-US">
              <a:solidFill>
                <a:srgbClr val="898989"/>
              </a:solidFill>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0B82151-5E20-C725-1C17-BED3CCE0C1DA}"/>
              </a:ext>
            </a:extLst>
          </p:cNvPr>
          <p:cNvSpPr>
            <a:spLocks noGrp="1"/>
          </p:cNvSpPr>
          <p:nvPr>
            <p:ph type="title"/>
          </p:nvPr>
        </p:nvSpPr>
        <p:spPr>
          <a:xfrm>
            <a:off x="1750525" y="601109"/>
            <a:ext cx="9603275" cy="1049235"/>
          </a:xfrm>
        </p:spPr>
        <p:txBody>
          <a:bodyPr/>
          <a:lstStyle/>
          <a:p>
            <a:pPr algn="ctr"/>
            <a:r>
              <a:rPr lang="en-US" altLang="en-US" dirty="0">
                <a:solidFill>
                  <a:srgbClr val="FF0000"/>
                </a:solidFill>
              </a:rPr>
              <a:t>Runtime Library</a:t>
            </a:r>
          </a:p>
        </p:txBody>
      </p:sp>
      <p:sp>
        <p:nvSpPr>
          <p:cNvPr id="30723" name="Content Placeholder 2">
            <a:extLst>
              <a:ext uri="{FF2B5EF4-FFF2-40B4-BE49-F238E27FC236}">
                <a16:creationId xmlns:a16="http://schemas.microsoft.com/office/drawing/2014/main" id="{71702BB8-1DD1-C751-B21C-6F78DB713446}"/>
              </a:ext>
            </a:extLst>
          </p:cNvPr>
          <p:cNvSpPr>
            <a:spLocks noGrp="1"/>
          </p:cNvSpPr>
          <p:nvPr>
            <p:ph idx="1"/>
          </p:nvPr>
        </p:nvSpPr>
        <p:spPr>
          <a:xfrm>
            <a:off x="1202271" y="1406132"/>
            <a:ext cx="10699781" cy="4850759"/>
          </a:xfrm>
        </p:spPr>
        <p:txBody>
          <a:bodyPr>
            <a:noAutofit/>
          </a:bodyPr>
          <a:lstStyle/>
          <a:p>
            <a:pPr algn="just"/>
            <a:r>
              <a:rPr lang="en-US" altLang="en-US" sz="2400" dirty="0"/>
              <a:t>The run-time library handles </a:t>
            </a:r>
            <a:r>
              <a:rPr lang="en-US" altLang="en-US" sz="2400" dirty="0">
                <a:solidFill>
                  <a:srgbClr val="FF0000"/>
                </a:solidFill>
              </a:rPr>
              <a:t>Performance and Reliability issues </a:t>
            </a:r>
          </a:p>
          <a:p>
            <a:pPr algn="just"/>
            <a:r>
              <a:rPr lang="en-US" altLang="en-US" sz="2400" dirty="0"/>
              <a:t>How to locate a remote service. (Problem of </a:t>
            </a:r>
            <a:r>
              <a:rPr lang="en-US" altLang="en-US" sz="2400" b="1" dirty="0"/>
              <a:t>naming) -</a:t>
            </a:r>
            <a:r>
              <a:rPr lang="en-US" altLang="en-US" sz="2400" dirty="0"/>
              <a:t> hostnames and port numbers </a:t>
            </a:r>
          </a:p>
          <a:p>
            <a:pPr lvl="1" algn="just"/>
            <a:r>
              <a:rPr lang="en-US" altLang="en-US" sz="2400" dirty="0"/>
              <a:t>The client must know the hostname or IP address of the machine running the desired RPC service, as well as the port number it is using  (a port number is just a way of identifying a particular communication activity taking place on a machine, allowing multiple communication channels at once). </a:t>
            </a:r>
          </a:p>
          <a:p>
            <a:pPr algn="just"/>
            <a:r>
              <a:rPr lang="en-US" altLang="en-US" sz="2400" dirty="0"/>
              <a:t>Which transport-level protocol should RPC be built upon. </a:t>
            </a:r>
          </a:p>
          <a:p>
            <a:pPr lvl="1" algn="just"/>
            <a:r>
              <a:rPr lang="en-US" altLang="en-US" sz="2400" dirty="0"/>
              <a:t>TCP/IP or  UDP?</a:t>
            </a:r>
          </a:p>
          <a:p>
            <a:pPr algn="just"/>
            <a:endParaRPr lang="en-US" altLang="en-US" sz="2400" dirty="0"/>
          </a:p>
        </p:txBody>
      </p:sp>
      <p:sp>
        <p:nvSpPr>
          <p:cNvPr id="30725" name="Slide Number Placeholder 4">
            <a:extLst>
              <a:ext uri="{FF2B5EF4-FFF2-40B4-BE49-F238E27FC236}">
                <a16:creationId xmlns:a16="http://schemas.microsoft.com/office/drawing/2014/main" id="{346569D9-7183-38F7-E598-10B31FE09AA2}"/>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31</a:t>
            </a:fld>
            <a:endParaRPr lang="en-AU" altLang="en-US">
              <a:solidFill>
                <a:srgbClr val="898989"/>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7C07439-E7DD-41A4-C4E8-453007043F14}"/>
              </a:ext>
            </a:extLst>
          </p:cNvPr>
          <p:cNvSpPr>
            <a:spLocks noGrp="1"/>
          </p:cNvSpPr>
          <p:nvPr>
            <p:ph type="title"/>
          </p:nvPr>
        </p:nvSpPr>
        <p:spPr>
          <a:xfrm>
            <a:off x="1750525" y="297668"/>
            <a:ext cx="9603275" cy="1049235"/>
          </a:xfrm>
        </p:spPr>
        <p:txBody>
          <a:bodyPr/>
          <a:lstStyle/>
          <a:p>
            <a:pPr algn="ctr"/>
            <a:r>
              <a:rPr lang="en-US" altLang="en-US" dirty="0">
                <a:solidFill>
                  <a:srgbClr val="FF0000"/>
                </a:solidFill>
              </a:rPr>
              <a:t>TCP/IP or UDP in RPC</a:t>
            </a:r>
          </a:p>
        </p:txBody>
      </p:sp>
      <p:sp>
        <p:nvSpPr>
          <p:cNvPr id="31747" name="Content Placeholder 2">
            <a:extLst>
              <a:ext uri="{FF2B5EF4-FFF2-40B4-BE49-F238E27FC236}">
                <a16:creationId xmlns:a16="http://schemas.microsoft.com/office/drawing/2014/main" id="{75C54F89-7C66-14AE-8B75-03C27979B250}"/>
              </a:ext>
            </a:extLst>
          </p:cNvPr>
          <p:cNvSpPr>
            <a:spLocks noGrp="1"/>
          </p:cNvSpPr>
          <p:nvPr>
            <p:ph idx="1"/>
          </p:nvPr>
        </p:nvSpPr>
        <p:spPr>
          <a:xfrm>
            <a:off x="1014962" y="997706"/>
            <a:ext cx="11074400" cy="4862588"/>
          </a:xfrm>
        </p:spPr>
        <p:txBody>
          <a:bodyPr>
            <a:noAutofit/>
          </a:bodyPr>
          <a:lstStyle/>
          <a:p>
            <a:pPr algn="just"/>
            <a:r>
              <a:rPr lang="en-US" altLang="en-US" dirty="0"/>
              <a:t>In TCP/IP -</a:t>
            </a:r>
          </a:p>
          <a:p>
            <a:pPr lvl="1" algn="just"/>
            <a:r>
              <a:rPr lang="en-US" altLang="en-US" sz="2000" dirty="0"/>
              <a:t>When the client sends an RPC request to the server, the server responds with an acknowledgment so that the caller knows the request was received. </a:t>
            </a:r>
          </a:p>
          <a:p>
            <a:pPr lvl="1" algn="just"/>
            <a:r>
              <a:rPr lang="en-US" altLang="en-US" sz="2000" dirty="0"/>
              <a:t>Similarly, when the server sends the reply to the client, the client acks it so that the server knows it was received. </a:t>
            </a:r>
          </a:p>
          <a:p>
            <a:pPr lvl="1" algn="just"/>
            <a:r>
              <a:rPr lang="en-US" altLang="en-US" sz="2000" dirty="0"/>
              <a:t>By building a request/response protocol (such as RPC) on top of a reliable communication layer, two “extra” messages are sent.</a:t>
            </a:r>
          </a:p>
          <a:p>
            <a:pPr lvl="1" algn="just"/>
            <a:r>
              <a:rPr lang="en-US" altLang="en-US" sz="2000" dirty="0"/>
              <a:t>For this reason, </a:t>
            </a:r>
            <a:r>
              <a:rPr lang="en-US" altLang="en-US" sz="2000" dirty="0">
                <a:solidFill>
                  <a:srgbClr val="FF0000"/>
                </a:solidFill>
              </a:rPr>
              <a:t>many RPC packages are built on top of unreliable communication layers, such as UDP</a:t>
            </a:r>
            <a:r>
              <a:rPr lang="en-US" altLang="en-US" sz="2000" dirty="0"/>
              <a:t>. </a:t>
            </a:r>
          </a:p>
          <a:p>
            <a:pPr algn="just"/>
            <a:r>
              <a:rPr lang="en-US" altLang="en-US" dirty="0"/>
              <a:t>Doing so enables a more efficient RPC layer, but does add the responsibility of providing reliability to the RPC system. </a:t>
            </a:r>
          </a:p>
          <a:p>
            <a:pPr lvl="1" algn="just"/>
            <a:r>
              <a:rPr lang="en-US" altLang="en-US" sz="2000" dirty="0"/>
              <a:t>The RPC layer achieves the desired level of responsibility by </a:t>
            </a:r>
            <a:r>
              <a:rPr lang="en-US" altLang="en-US" sz="2000" dirty="0">
                <a:solidFill>
                  <a:srgbClr val="FF0000"/>
                </a:solidFill>
              </a:rPr>
              <a:t>using timeout/retry and acknowledgments</a:t>
            </a:r>
            <a:r>
              <a:rPr lang="en-US" altLang="en-US" sz="2000" dirty="0"/>
              <a:t>.</a:t>
            </a:r>
          </a:p>
          <a:p>
            <a:pPr algn="just"/>
            <a:endParaRPr lang="en-US" altLang="en-US" dirty="0"/>
          </a:p>
        </p:txBody>
      </p:sp>
      <p:sp>
        <p:nvSpPr>
          <p:cNvPr id="31749" name="Slide Number Placeholder 4">
            <a:extLst>
              <a:ext uri="{FF2B5EF4-FFF2-40B4-BE49-F238E27FC236}">
                <a16:creationId xmlns:a16="http://schemas.microsoft.com/office/drawing/2014/main" id="{94E903DD-5393-9874-0F7C-D7EEBA17A1F5}"/>
              </a:ext>
            </a:extLst>
          </p:cNvPr>
          <p:cNvSpPr>
            <a:spLocks noGrp="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BB6FCE5-5F18-43D9-BE41-3FE5A3D8D68E}" type="slidenum">
              <a:rPr lang="en-AU" altLang="en-US" smtClean="0"/>
              <a:pPr/>
              <a:t>32</a:t>
            </a:fld>
            <a:endParaRPr lang="en-AU" altLang="en-US">
              <a:solidFill>
                <a:srgbClr val="898989"/>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33</a:t>
            </a:fld>
            <a:endParaRPr lang="en-IN"/>
          </a:p>
        </p:txBody>
      </p:sp>
      <p:sp>
        <p:nvSpPr>
          <p:cNvPr id="5" name="Rounded Rectangle 4">
            <a:extLst>
              <a:ext uri="{FF2B5EF4-FFF2-40B4-BE49-F238E27FC236}">
                <a16:creationId xmlns:a16="http://schemas.microsoft.com/office/drawing/2014/main" id="{E792BE84-3448-2348-B352-CD5BC083E5FD}"/>
              </a:ext>
            </a:extLst>
          </p:cNvPr>
          <p:cNvSpPr/>
          <p:nvPr/>
        </p:nvSpPr>
        <p:spPr>
          <a:xfrm>
            <a:off x="1329688" y="906488"/>
            <a:ext cx="9963152" cy="4390878"/>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val="373584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463259" y="403313"/>
            <a:ext cx="9603275" cy="1049235"/>
          </a:xfrm>
        </p:spPr>
        <p:txBody>
          <a:bodyPr/>
          <a:lstStyle/>
          <a:p>
            <a:r>
              <a:rPr lang="en-US" altLang="ko-KR" dirty="0">
                <a:solidFill>
                  <a:srgbClr val="FF0000"/>
                </a:solidFill>
              </a:rPr>
              <a:t>Disk Failure Modes (Cont.)</a:t>
            </a:r>
            <a:endParaRPr lang="ko-KR" altLang="en-US" dirty="0">
              <a:solidFill>
                <a:srgbClr val="FF0000"/>
              </a:solidFill>
            </a:endParaRPr>
          </a:p>
        </p:txBody>
      </p:sp>
      <p:sp>
        <p:nvSpPr>
          <p:cNvPr id="3" name="내용 개체 틀 2"/>
          <p:cNvSpPr>
            <a:spLocks noGrp="1"/>
          </p:cNvSpPr>
          <p:nvPr>
            <p:ph idx="1"/>
          </p:nvPr>
        </p:nvSpPr>
        <p:spPr>
          <a:xfrm>
            <a:off x="1543019" y="1324852"/>
            <a:ext cx="10313701" cy="4486668"/>
          </a:xfrm>
        </p:spPr>
        <p:txBody>
          <a:bodyPr>
            <a:noAutofit/>
          </a:bodyPr>
          <a:lstStyle/>
          <a:p>
            <a:pPr algn="just"/>
            <a:r>
              <a:rPr lang="en-US" altLang="ko-KR" sz="2400" dirty="0"/>
              <a:t>Frequency of latent-sector errors(</a:t>
            </a:r>
            <a:r>
              <a:rPr lang="en-US" altLang="ko-KR" sz="2400" dirty="0" err="1"/>
              <a:t>LSEs</a:t>
            </a:r>
            <a:r>
              <a:rPr lang="en-US" altLang="ko-KR" sz="2400" dirty="0"/>
              <a:t>)</a:t>
            </a:r>
          </a:p>
          <a:p>
            <a:pPr lvl="1" algn="just"/>
            <a:r>
              <a:rPr lang="en-US" altLang="ko-KR" sz="2400" dirty="0"/>
              <a:t>Costly drives with more than one LSE are as likely to develop additional.</a:t>
            </a:r>
          </a:p>
          <a:p>
            <a:pPr lvl="1" algn="just"/>
            <a:r>
              <a:rPr lang="en-US" altLang="ko-KR" sz="2400" dirty="0"/>
              <a:t>For most drives, annual error rate increases in year two</a:t>
            </a:r>
          </a:p>
          <a:p>
            <a:pPr lvl="1" algn="just"/>
            <a:r>
              <a:rPr lang="en-US" altLang="ko-KR" sz="2400" dirty="0" err="1"/>
              <a:t>LSEs</a:t>
            </a:r>
            <a:r>
              <a:rPr lang="en-US" altLang="ko-KR" sz="2400" dirty="0"/>
              <a:t> increase with disk size</a:t>
            </a:r>
          </a:p>
          <a:p>
            <a:pPr lvl="1" algn="just"/>
            <a:r>
              <a:rPr lang="en-US" altLang="ko-KR" sz="2400" dirty="0"/>
              <a:t>Most disks with </a:t>
            </a:r>
            <a:r>
              <a:rPr lang="en-US" altLang="ko-KR" sz="2400" dirty="0" err="1"/>
              <a:t>LSEs</a:t>
            </a:r>
            <a:r>
              <a:rPr lang="en-US" altLang="ko-KR" sz="2400" dirty="0"/>
              <a:t> have less than 50</a:t>
            </a:r>
          </a:p>
          <a:p>
            <a:pPr lvl="1" algn="just"/>
            <a:r>
              <a:rPr lang="en-US" altLang="ko-KR" sz="2400" dirty="0"/>
              <a:t>Disks with </a:t>
            </a:r>
            <a:r>
              <a:rPr lang="en-US" altLang="ko-KR" sz="2400" dirty="0" err="1"/>
              <a:t>LSEs</a:t>
            </a:r>
            <a:r>
              <a:rPr lang="en-US" altLang="ko-KR" sz="2400" dirty="0"/>
              <a:t> are more likely to develop additional </a:t>
            </a:r>
            <a:r>
              <a:rPr lang="en-US" altLang="ko-KR" sz="2400" dirty="0" err="1"/>
              <a:t>LSEs</a:t>
            </a:r>
            <a:endParaRPr lang="en-US" altLang="ko-KR" sz="2400" dirty="0"/>
          </a:p>
          <a:p>
            <a:pPr lvl="1" algn="just"/>
            <a:r>
              <a:rPr lang="en-US" altLang="ko-KR" sz="2400" dirty="0"/>
              <a:t>There exists a significant amount of spatial and temporal locality</a:t>
            </a:r>
          </a:p>
          <a:p>
            <a:pPr lvl="1" algn="just"/>
            <a:r>
              <a:rPr lang="en-US" altLang="ko-KR" sz="2400" dirty="0"/>
              <a:t>Disk scrubbing is useful (most </a:t>
            </a:r>
            <a:r>
              <a:rPr lang="en-US" altLang="ko-KR" sz="2400" dirty="0" err="1"/>
              <a:t>LSEs</a:t>
            </a:r>
            <a:r>
              <a:rPr lang="en-US" altLang="ko-KR" sz="2400" dirty="0"/>
              <a:t> were found this way)</a:t>
            </a:r>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4</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Tree>
    <p:extLst>
      <p:ext uri="{BB962C8B-B14F-4D97-AF65-F5344CB8AC3E}">
        <p14:creationId xmlns:p14="http://schemas.microsoft.com/office/powerpoint/2010/main" val="28841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463259" y="403313"/>
            <a:ext cx="9603275" cy="1049235"/>
          </a:xfrm>
        </p:spPr>
        <p:txBody>
          <a:bodyPr/>
          <a:lstStyle/>
          <a:p>
            <a:r>
              <a:rPr lang="en-US" altLang="ko-KR" dirty="0">
                <a:solidFill>
                  <a:srgbClr val="FF0000"/>
                </a:solidFill>
              </a:rPr>
              <a:t>Disk Failure Modes (Cont.)</a:t>
            </a:r>
            <a:endParaRPr lang="ko-KR" altLang="en-US" dirty="0">
              <a:solidFill>
                <a:srgbClr val="FF0000"/>
              </a:solidFill>
            </a:endParaRPr>
          </a:p>
        </p:txBody>
      </p:sp>
      <p:sp>
        <p:nvSpPr>
          <p:cNvPr id="3" name="내용 개체 틀 2"/>
          <p:cNvSpPr>
            <a:spLocks noGrp="1"/>
          </p:cNvSpPr>
          <p:nvPr>
            <p:ph idx="1"/>
          </p:nvPr>
        </p:nvSpPr>
        <p:spPr>
          <a:xfrm>
            <a:off x="1573499" y="1452548"/>
            <a:ext cx="10293381" cy="4775532"/>
          </a:xfrm>
        </p:spPr>
        <p:txBody>
          <a:bodyPr>
            <a:noAutofit/>
          </a:bodyPr>
          <a:lstStyle/>
          <a:p>
            <a:r>
              <a:rPr lang="en-US" altLang="ko-KR" sz="2400" dirty="0"/>
              <a:t>Block corruption: </a:t>
            </a:r>
          </a:p>
          <a:p>
            <a:pPr lvl="1"/>
            <a:r>
              <a:rPr lang="en-US" altLang="ko-KR" sz="2400" dirty="0"/>
              <a:t>Chance of corruption varies greatly across different drive models</a:t>
            </a:r>
          </a:p>
          <a:p>
            <a:pPr lvl="1"/>
            <a:r>
              <a:rPr lang="en-US" altLang="ko-KR" sz="2400" dirty="0"/>
              <a:t>Within the same drive class</a:t>
            </a:r>
          </a:p>
          <a:p>
            <a:pPr lvl="1"/>
            <a:r>
              <a:rPr lang="en-US" altLang="ko-KR" sz="2400" dirty="0"/>
              <a:t>Age effects are different across models</a:t>
            </a:r>
          </a:p>
          <a:p>
            <a:pPr lvl="1"/>
            <a:r>
              <a:rPr lang="en-US" altLang="ko-KR" sz="2400" dirty="0"/>
              <a:t>Workload and disk size have little impact on corruption</a:t>
            </a:r>
          </a:p>
          <a:p>
            <a:pPr lvl="1"/>
            <a:r>
              <a:rPr lang="en-US" altLang="ko-KR" sz="2400" dirty="0"/>
              <a:t>Most disks with corruption only have a few corruptions</a:t>
            </a:r>
          </a:p>
          <a:p>
            <a:pPr lvl="1"/>
            <a:r>
              <a:rPr lang="en-US" altLang="ko-KR" sz="2400" dirty="0"/>
              <a:t>Corruption is not independent with a disk or across disks in RAID</a:t>
            </a:r>
          </a:p>
          <a:p>
            <a:pPr lvl="1"/>
            <a:r>
              <a:rPr lang="en-US" altLang="ko-KR" sz="2400" dirty="0"/>
              <a:t>There exists spatial locality, and some temporal locality</a:t>
            </a:r>
          </a:p>
          <a:p>
            <a:pPr lvl="1"/>
            <a:r>
              <a:rPr lang="en-US" altLang="ko-KR" sz="2400" dirty="0"/>
              <a:t>There is a weak correlation with </a:t>
            </a:r>
            <a:r>
              <a:rPr lang="en-US" altLang="ko-KR" sz="2400" dirty="0" err="1"/>
              <a:t>LSEs</a:t>
            </a:r>
            <a:endParaRPr lang="en-US" altLang="ko-KR" sz="2400" dirty="0"/>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5</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Tree>
    <p:extLst>
      <p:ext uri="{BB962C8B-B14F-4D97-AF65-F5344CB8AC3E}">
        <p14:creationId xmlns:p14="http://schemas.microsoft.com/office/powerpoint/2010/main" val="134108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033713" y="403313"/>
            <a:ext cx="9603275" cy="1049235"/>
          </a:xfrm>
        </p:spPr>
        <p:txBody>
          <a:bodyPr/>
          <a:lstStyle/>
          <a:p>
            <a:r>
              <a:rPr lang="en-US" altLang="ko-KR" dirty="0">
                <a:solidFill>
                  <a:srgbClr val="FF0000"/>
                </a:solidFill>
              </a:rPr>
              <a:t>Handling Latent Sector Errors</a:t>
            </a:r>
            <a:endParaRPr lang="ko-KR" altLang="en-US" dirty="0">
              <a:solidFill>
                <a:srgbClr val="FF0000"/>
              </a:solidFill>
            </a:endParaRPr>
          </a:p>
        </p:txBody>
      </p:sp>
      <p:sp>
        <p:nvSpPr>
          <p:cNvPr id="3" name="내용 개체 틀 2"/>
          <p:cNvSpPr>
            <a:spLocks noGrp="1"/>
          </p:cNvSpPr>
          <p:nvPr>
            <p:ph idx="1"/>
          </p:nvPr>
        </p:nvSpPr>
        <p:spPr/>
        <p:txBody>
          <a:bodyPr>
            <a:normAutofit/>
          </a:bodyPr>
          <a:lstStyle/>
          <a:p>
            <a:pPr algn="just"/>
            <a:r>
              <a:rPr lang="en-US" altLang="ko-KR" sz="2400" dirty="0"/>
              <a:t>Latent sector errors are easily detected and handled.</a:t>
            </a:r>
          </a:p>
          <a:p>
            <a:pPr algn="just"/>
            <a:r>
              <a:rPr lang="en-US" altLang="ko-KR" sz="2400" dirty="0"/>
              <a:t>Using </a:t>
            </a:r>
            <a:r>
              <a:rPr lang="en-US" altLang="ko-KR" sz="2400" b="1" dirty="0"/>
              <a:t>redundancy mechanisms</a:t>
            </a:r>
            <a:r>
              <a:rPr lang="en-US" altLang="ko-KR" sz="2400" dirty="0"/>
              <a:t>:</a:t>
            </a:r>
          </a:p>
          <a:p>
            <a:pPr lvl="1" algn="just"/>
            <a:r>
              <a:rPr lang="en-US" altLang="ko-KR" sz="2400" dirty="0"/>
              <a:t>In a mirrored RAID or RAID-4 and RAID-5 system based on parity, the system should reconstruct the block from the other blocks in the parity group.</a:t>
            </a:r>
            <a:endParaRPr lang="ko-KR" altLang="en-US" sz="2400" dirty="0"/>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6</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Tree>
    <p:extLst>
      <p:ext uri="{BB962C8B-B14F-4D97-AF65-F5344CB8AC3E}">
        <p14:creationId xmlns:p14="http://schemas.microsoft.com/office/powerpoint/2010/main" val="378531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823179" y="403313"/>
            <a:ext cx="9603275" cy="1049235"/>
          </a:xfrm>
        </p:spPr>
        <p:txBody>
          <a:bodyPr/>
          <a:lstStyle/>
          <a:p>
            <a:r>
              <a:rPr lang="en-US" altLang="ko-KR" dirty="0">
                <a:solidFill>
                  <a:srgbClr val="FF0000"/>
                </a:solidFill>
              </a:rPr>
              <a:t>Detecting Corruption: The Checksum</a:t>
            </a:r>
            <a:endParaRPr lang="ko-KR" altLang="en-US" dirty="0">
              <a:solidFill>
                <a:srgbClr val="FF0000"/>
              </a:solidFill>
            </a:endParaRPr>
          </a:p>
        </p:txBody>
      </p:sp>
      <p:sp>
        <p:nvSpPr>
          <p:cNvPr id="3" name="내용 개체 틀 2"/>
          <p:cNvSpPr>
            <a:spLocks noGrp="1"/>
          </p:cNvSpPr>
          <p:nvPr>
            <p:ph idx="1"/>
          </p:nvPr>
        </p:nvSpPr>
        <p:spPr>
          <a:xfrm>
            <a:off x="1451579" y="2015732"/>
            <a:ext cx="10283221" cy="3450613"/>
          </a:xfrm>
        </p:spPr>
        <p:txBody>
          <a:bodyPr>
            <a:normAutofit/>
          </a:bodyPr>
          <a:lstStyle/>
          <a:p>
            <a:pPr algn="just"/>
            <a:r>
              <a:rPr lang="en-US" altLang="ko-KR" sz="2400" dirty="0"/>
              <a:t>How can a client tell that a block has gone bad? </a:t>
            </a:r>
          </a:p>
          <a:p>
            <a:pPr algn="just"/>
            <a:r>
              <a:rPr lang="en-US" altLang="ko-KR" sz="2400" dirty="0"/>
              <a:t>Using </a:t>
            </a:r>
            <a:r>
              <a:rPr lang="en-US" altLang="ko-KR" sz="2400" b="1" dirty="0"/>
              <a:t>Checksum mechanisms:</a:t>
            </a:r>
          </a:p>
          <a:p>
            <a:pPr lvl="1" algn="just"/>
            <a:r>
              <a:rPr lang="en-US" altLang="ko-KR" sz="2400" dirty="0"/>
              <a:t>This is simply the result of a function that takes a chunk of data as input and computes a function over said data, producing a small summary of the contents of the data. </a:t>
            </a:r>
            <a:endParaRPr lang="ko-KR" altLang="en-US" sz="2400" dirty="0"/>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7</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Tree>
    <p:extLst>
      <p:ext uri="{BB962C8B-B14F-4D97-AF65-F5344CB8AC3E}">
        <p14:creationId xmlns:p14="http://schemas.microsoft.com/office/powerpoint/2010/main" val="281643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88725" y="397144"/>
            <a:ext cx="9603275" cy="1049235"/>
          </a:xfrm>
        </p:spPr>
        <p:txBody>
          <a:bodyPr/>
          <a:lstStyle/>
          <a:p>
            <a:r>
              <a:rPr lang="en-US" altLang="ko-KR" dirty="0">
                <a:solidFill>
                  <a:srgbClr val="FF0000"/>
                </a:solidFill>
              </a:rPr>
              <a:t>Common Checksum Functions (Cont.)</a:t>
            </a:r>
            <a:endParaRPr lang="ko-KR" altLang="en-US" dirty="0">
              <a:solidFill>
                <a:srgbClr val="FF0000"/>
              </a:solidFill>
            </a:endParaRPr>
          </a:p>
        </p:txBody>
      </p:sp>
      <p:sp>
        <p:nvSpPr>
          <p:cNvPr id="3" name="내용 개체 틀 2"/>
          <p:cNvSpPr>
            <a:spLocks noGrp="1"/>
          </p:cNvSpPr>
          <p:nvPr>
            <p:ph idx="1"/>
          </p:nvPr>
        </p:nvSpPr>
        <p:spPr>
          <a:xfrm>
            <a:off x="1608068" y="1242359"/>
            <a:ext cx="9603275" cy="3450613"/>
          </a:xfrm>
        </p:spPr>
        <p:txBody>
          <a:bodyPr>
            <a:noAutofit/>
          </a:bodyPr>
          <a:lstStyle/>
          <a:p>
            <a:r>
              <a:rPr lang="en-US" altLang="ko-KR" sz="1800" dirty="0"/>
              <a:t>Different functions are used to compute checksums and vary in strength.</a:t>
            </a:r>
          </a:p>
          <a:p>
            <a:pPr lvl="1"/>
            <a:r>
              <a:rPr lang="en-US" altLang="ko-KR" dirty="0"/>
              <a:t>One simple checksum function that some use is based on </a:t>
            </a:r>
            <a:r>
              <a:rPr lang="en-US" altLang="ko-KR" b="1" dirty="0"/>
              <a:t>exclusive or(XOR).</a:t>
            </a:r>
          </a:p>
          <a:p>
            <a:pPr lvl="1"/>
            <a:endParaRPr lang="en-US" altLang="ko-KR" b="1" dirty="0"/>
          </a:p>
          <a:p>
            <a:pPr lvl="1"/>
            <a:endParaRPr lang="en-US" altLang="ko-KR" b="1" dirty="0"/>
          </a:p>
          <a:p>
            <a:pPr lvl="1"/>
            <a:endParaRPr lang="en-US" altLang="ko-KR" b="1" dirty="0"/>
          </a:p>
          <a:p>
            <a:pPr lvl="1"/>
            <a:endParaRPr lang="en-US" altLang="ko-KR" b="1" dirty="0"/>
          </a:p>
          <a:p>
            <a:pPr lvl="1"/>
            <a:endParaRPr lang="en-US" altLang="ko-KR" b="1" dirty="0"/>
          </a:p>
          <a:p>
            <a:pPr marL="457200" lvl="1" indent="0">
              <a:buNone/>
            </a:pPr>
            <a:endParaRPr lang="en-US" altLang="ko-KR" b="1" dirty="0"/>
          </a:p>
          <a:p>
            <a:pPr marL="457200" lvl="1" indent="0">
              <a:buNone/>
            </a:pPr>
            <a:endParaRPr lang="en-US" altLang="ko-KR" b="1" dirty="0"/>
          </a:p>
          <a:p>
            <a:pPr marL="457200" lvl="1" indent="0">
              <a:buNone/>
            </a:pPr>
            <a:endParaRPr lang="en-US" altLang="ko-KR" dirty="0"/>
          </a:p>
          <a:p>
            <a:pPr lvl="1"/>
            <a:r>
              <a:rPr lang="en-US" altLang="ko-KR" dirty="0"/>
              <a:t>XOR is a reasonable checksum but has its limitations.</a:t>
            </a:r>
          </a:p>
          <a:p>
            <a:pPr lvl="2"/>
            <a:r>
              <a:rPr lang="en-US" altLang="ko-KR" sz="1800" dirty="0"/>
              <a:t>Two bits in the same position within each check summed unit changed the checksum will not detect the corruption.</a:t>
            </a:r>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8</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
        <p:nvSpPr>
          <p:cNvPr id="6" name="TextBox 5"/>
          <p:cNvSpPr txBox="1"/>
          <p:nvPr/>
        </p:nvSpPr>
        <p:spPr>
          <a:xfrm>
            <a:off x="3205357" y="2365901"/>
            <a:ext cx="4966549" cy="307777"/>
          </a:xfrm>
          <a:prstGeom prst="rect">
            <a:avLst/>
          </a:prstGeom>
          <a:noFill/>
          <a:ln>
            <a:solidFill>
              <a:schemeClr val="tx1"/>
            </a:solidFill>
          </a:ln>
        </p:spPr>
        <p:txBody>
          <a:bodyPr wrap="square" rtlCol="0">
            <a:spAutoFit/>
          </a:bodyPr>
          <a:lstStyle/>
          <a:p>
            <a:pPr algn="ctr"/>
            <a:r>
              <a:rPr lang="en-US" altLang="ko-KR" sz="1400" dirty="0">
                <a:latin typeface="Courier New" pitchFamily="49" charset="0"/>
                <a:ea typeface="맑은 고딕" pitchFamily="50" charset="-127"/>
                <a:cs typeface="Courier New" pitchFamily="49" charset="0"/>
              </a:rPr>
              <a:t>365e c4cd ba14 8a92 </a:t>
            </a:r>
            <a:r>
              <a:rPr lang="en-US" altLang="ko-KR" sz="1400" dirty="0" err="1">
                <a:latin typeface="Courier New" pitchFamily="49" charset="0"/>
                <a:ea typeface="맑은 고딕" pitchFamily="50" charset="-127"/>
                <a:cs typeface="Courier New" pitchFamily="49" charset="0"/>
              </a:rPr>
              <a:t>ecef</a:t>
            </a:r>
            <a:r>
              <a:rPr lang="en-US" altLang="ko-KR" sz="1400" dirty="0">
                <a:latin typeface="Courier New" pitchFamily="49" charset="0"/>
                <a:ea typeface="맑은 고딕" pitchFamily="50" charset="-127"/>
                <a:cs typeface="Courier New" pitchFamily="49" charset="0"/>
              </a:rPr>
              <a:t> 2c3a 40be f666</a:t>
            </a:r>
          </a:p>
        </p:txBody>
      </p:sp>
      <p:sp>
        <p:nvSpPr>
          <p:cNvPr id="7" name="TextBox 6"/>
          <p:cNvSpPr txBox="1"/>
          <p:nvPr/>
        </p:nvSpPr>
        <p:spPr>
          <a:xfrm>
            <a:off x="3208753" y="3042158"/>
            <a:ext cx="4968552" cy="954107"/>
          </a:xfrm>
          <a:prstGeom prst="rect">
            <a:avLst/>
          </a:prstGeom>
          <a:noFill/>
          <a:ln>
            <a:solidFill>
              <a:schemeClr val="tx1"/>
            </a:solidFill>
          </a:ln>
        </p:spPr>
        <p:txBody>
          <a:bodyPr wrap="square" rtlCol="0">
            <a:spAutoFit/>
          </a:bodyPr>
          <a:lstStyle/>
          <a:p>
            <a:r>
              <a:rPr lang="en-US" altLang="ko-KR" sz="1400" dirty="0">
                <a:latin typeface="Courier New" pitchFamily="49" charset="0"/>
                <a:ea typeface="맑은 고딕" pitchFamily="50" charset="-127"/>
                <a:cs typeface="Courier New" pitchFamily="49" charset="0"/>
              </a:rPr>
              <a:t>0011 0110 0101 1110	1100 0100 1100 1101</a:t>
            </a:r>
          </a:p>
          <a:p>
            <a:r>
              <a:rPr lang="en-US" altLang="ko-KR" sz="1400" dirty="0">
                <a:latin typeface="Courier New" pitchFamily="49" charset="0"/>
                <a:ea typeface="맑은 고딕" pitchFamily="50" charset="-127"/>
                <a:cs typeface="Courier New" pitchFamily="49" charset="0"/>
              </a:rPr>
              <a:t>1011 1010 0001 0100	1000 1010 1001 0010</a:t>
            </a:r>
          </a:p>
          <a:p>
            <a:r>
              <a:rPr lang="en-US" altLang="ko-KR" sz="1400" dirty="0">
                <a:latin typeface="Courier New" pitchFamily="49" charset="0"/>
                <a:ea typeface="맑은 고딕" pitchFamily="50" charset="-127"/>
                <a:cs typeface="Courier New" pitchFamily="49" charset="0"/>
              </a:rPr>
              <a:t>1110 1100 1110 1111	0010 1100 0011 1010</a:t>
            </a:r>
          </a:p>
          <a:p>
            <a:r>
              <a:rPr lang="en-US" altLang="ko-KR" sz="1400" dirty="0">
                <a:latin typeface="Courier New" pitchFamily="49" charset="0"/>
                <a:ea typeface="맑은 고딕" pitchFamily="50" charset="-127"/>
                <a:cs typeface="Courier New" pitchFamily="49" charset="0"/>
              </a:rPr>
              <a:t>0100 0000 1011 1110 	1111 0110 0110 0110</a:t>
            </a:r>
          </a:p>
        </p:txBody>
      </p:sp>
      <p:sp>
        <p:nvSpPr>
          <p:cNvPr id="8" name="TextBox 7"/>
          <p:cNvSpPr txBox="1"/>
          <p:nvPr/>
        </p:nvSpPr>
        <p:spPr>
          <a:xfrm>
            <a:off x="3203354" y="4385195"/>
            <a:ext cx="4968552" cy="307777"/>
          </a:xfrm>
          <a:prstGeom prst="rect">
            <a:avLst/>
          </a:prstGeom>
          <a:noFill/>
          <a:ln>
            <a:solidFill>
              <a:schemeClr val="tx1"/>
            </a:solidFill>
          </a:ln>
        </p:spPr>
        <p:txBody>
          <a:bodyPr wrap="square" rtlCol="0">
            <a:spAutoFit/>
          </a:bodyPr>
          <a:lstStyle/>
          <a:p>
            <a:r>
              <a:rPr lang="en-US" altLang="ko-KR" sz="1400" dirty="0">
                <a:latin typeface="Courier New" pitchFamily="49" charset="0"/>
                <a:ea typeface="맑은 고딕" pitchFamily="50" charset="-127"/>
                <a:cs typeface="Courier New" pitchFamily="49" charset="0"/>
              </a:rPr>
              <a:t>0010 0000 0001 1011	1001 0100 0000 0011</a:t>
            </a:r>
          </a:p>
        </p:txBody>
      </p:sp>
      <p:cxnSp>
        <p:nvCxnSpPr>
          <p:cNvPr id="10" name="직선 화살표 연결선 9"/>
          <p:cNvCxnSpPr>
            <a:stCxn id="6" idx="2"/>
          </p:cNvCxnSpPr>
          <p:nvPr/>
        </p:nvCxnSpPr>
        <p:spPr>
          <a:xfrm>
            <a:off x="5688631" y="2673677"/>
            <a:ext cx="0" cy="3455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00665" y="2742710"/>
            <a:ext cx="4142481" cy="307777"/>
          </a:xfrm>
          <a:prstGeom prst="rect">
            <a:avLst/>
          </a:prstGeom>
          <a:noFill/>
        </p:spPr>
        <p:txBody>
          <a:bodyPr wrap="none" rtlCol="0">
            <a:spAutoFit/>
          </a:bodyPr>
          <a:lstStyle/>
          <a:p>
            <a:r>
              <a:rPr lang="en-US" altLang="ko-KR" sz="1400" dirty="0">
                <a:latin typeface="맑은 고딕" panose="020B0503020000020004" pitchFamily="50" charset="-127"/>
                <a:ea typeface="맑은 고딕" panose="020B0503020000020004" pitchFamily="50" charset="-127"/>
              </a:rPr>
              <a:t>If we view them in binary, we get the following:</a:t>
            </a:r>
            <a:endParaRPr lang="ko-KR" altLang="en-US" sz="1400" dirty="0">
              <a:latin typeface="맑은 고딕" panose="020B0503020000020004" pitchFamily="50" charset="-127"/>
              <a:ea typeface="맑은 고딕" panose="020B0503020000020004" pitchFamily="50" charset="-127"/>
            </a:endParaRPr>
          </a:p>
        </p:txBody>
      </p:sp>
      <p:cxnSp>
        <p:nvCxnSpPr>
          <p:cNvPr id="13" name="직선 화살표 연결선 12"/>
          <p:cNvCxnSpPr>
            <a:endCxn id="8" idx="0"/>
          </p:cNvCxnSpPr>
          <p:nvPr/>
        </p:nvCxnSpPr>
        <p:spPr>
          <a:xfrm>
            <a:off x="5687630" y="3996264"/>
            <a:ext cx="0" cy="3889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88223" y="4056968"/>
            <a:ext cx="4624984" cy="307777"/>
          </a:xfrm>
          <a:prstGeom prst="rect">
            <a:avLst/>
          </a:prstGeom>
          <a:noFill/>
        </p:spPr>
        <p:txBody>
          <a:bodyPr wrap="none" rtlCol="0">
            <a:spAutoFit/>
          </a:bodyPr>
          <a:lstStyle/>
          <a:p>
            <a:r>
              <a:rPr lang="en-US" altLang="ko-KR" sz="1400" dirty="0">
                <a:latin typeface="맑은 고딕" panose="020B0503020000020004" pitchFamily="50" charset="-127"/>
                <a:ea typeface="맑은 고딕" panose="020B0503020000020004" pitchFamily="50" charset="-127"/>
              </a:rPr>
              <a:t>It is easy to see what the resulting checksum will be:</a:t>
            </a:r>
            <a:endParaRPr lang="ko-KR" altLang="en-US" sz="1400" dirty="0">
              <a:latin typeface="맑은 고딕" panose="020B0503020000020004" pitchFamily="50" charset="-127"/>
              <a:ea typeface="맑은 고딕" panose="020B0503020000020004" pitchFamily="50" charset="-127"/>
            </a:endParaRPr>
          </a:p>
        </p:txBody>
      </p:sp>
      <p:sp>
        <p:nvSpPr>
          <p:cNvPr id="16" name="TextBox 15"/>
          <p:cNvSpPr txBox="1"/>
          <p:nvPr/>
        </p:nvSpPr>
        <p:spPr>
          <a:xfrm>
            <a:off x="4864405" y="4798615"/>
            <a:ext cx="3100529" cy="307777"/>
          </a:xfrm>
          <a:prstGeom prst="rect">
            <a:avLst/>
          </a:prstGeom>
          <a:noFill/>
        </p:spPr>
        <p:txBody>
          <a:bodyPr wrap="none" rtlCol="0">
            <a:spAutoFit/>
          </a:bodyPr>
          <a:lstStyle/>
          <a:p>
            <a:r>
              <a:rPr lang="en-US" altLang="ko-KR" sz="1400" b="1" dirty="0">
                <a:latin typeface="맑은 고딕" panose="020B0503020000020004" pitchFamily="50" charset="-127"/>
                <a:ea typeface="맑은 고딕" panose="020B0503020000020004" pitchFamily="50" charset="-127"/>
              </a:rPr>
              <a:t>The result, in hex, is </a:t>
            </a:r>
            <a:r>
              <a:rPr lang="en-US" altLang="ko-KR" sz="1400" b="1" dirty="0">
                <a:solidFill>
                  <a:srgbClr val="FF0000"/>
                </a:solidFill>
                <a:latin typeface="맑은 고딕" panose="020B0503020000020004" pitchFamily="50" charset="-127"/>
                <a:ea typeface="맑은 고딕" panose="020B0503020000020004" pitchFamily="50" charset="-127"/>
              </a:rPr>
              <a:t>0x201b9403.</a:t>
            </a:r>
            <a:endParaRPr lang="ko-KR" altLang="en-US" sz="1400" b="1" dirty="0">
              <a:solidFill>
                <a:srgbClr val="FF0000"/>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75536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19" y="374464"/>
            <a:ext cx="9603275" cy="1049235"/>
          </a:xfrm>
        </p:spPr>
        <p:txBody>
          <a:bodyPr/>
          <a:lstStyle/>
          <a:p>
            <a:r>
              <a:rPr lang="en-US" altLang="ko-KR" dirty="0">
                <a:solidFill>
                  <a:srgbClr val="FF0000"/>
                </a:solidFill>
              </a:rPr>
              <a:t>Common Checksum Functions (Cont.)</a:t>
            </a:r>
            <a:endParaRPr lang="ko-KR" altLang="en-US" dirty="0">
              <a:solidFill>
                <a:srgbClr val="FF0000"/>
              </a:solidFill>
            </a:endParaRPr>
          </a:p>
        </p:txBody>
      </p:sp>
      <p:sp>
        <p:nvSpPr>
          <p:cNvPr id="3" name="내용 개체 틀 2"/>
          <p:cNvSpPr>
            <a:spLocks noGrp="1"/>
          </p:cNvSpPr>
          <p:nvPr>
            <p:ph idx="1"/>
          </p:nvPr>
        </p:nvSpPr>
        <p:spPr>
          <a:xfrm>
            <a:off x="1410939" y="979412"/>
            <a:ext cx="10232421" cy="5350268"/>
          </a:xfrm>
        </p:spPr>
        <p:txBody>
          <a:bodyPr>
            <a:noAutofit/>
          </a:bodyPr>
          <a:lstStyle/>
          <a:p>
            <a:r>
              <a:rPr lang="en-US" altLang="ko-KR" dirty="0"/>
              <a:t>Addition Checksum</a:t>
            </a:r>
          </a:p>
          <a:p>
            <a:pPr lvl="1"/>
            <a:r>
              <a:rPr lang="en-US" altLang="ko-KR" sz="2000" dirty="0"/>
              <a:t>This approach has the advantage of being fast.</a:t>
            </a:r>
          </a:p>
          <a:p>
            <a:pPr lvl="1"/>
            <a:r>
              <a:rPr lang="en-US" altLang="ko-KR" sz="2000" dirty="0"/>
              <a:t>Compute 2’s complement addition over each chunk of the data</a:t>
            </a:r>
          </a:p>
          <a:p>
            <a:pPr lvl="2"/>
            <a:r>
              <a:rPr lang="en-US" altLang="ko-KR" sz="2000" dirty="0"/>
              <a:t>ignoring overflow</a:t>
            </a:r>
          </a:p>
          <a:p>
            <a:r>
              <a:rPr lang="en-US" altLang="ko-KR" dirty="0"/>
              <a:t>Fletcher Checksum </a:t>
            </a:r>
          </a:p>
          <a:p>
            <a:pPr lvl="1"/>
            <a:r>
              <a:rPr lang="en-US" altLang="ko-KR" sz="2000" dirty="0"/>
              <a:t>Compute two check bytes, s1 and s2. </a:t>
            </a:r>
          </a:p>
          <a:p>
            <a:pPr lvl="2"/>
            <a:r>
              <a:rPr lang="en-US" altLang="ko-KR" sz="2000" dirty="0"/>
              <a:t>Assuming a block D consists of bytes d1…</a:t>
            </a:r>
            <a:r>
              <a:rPr lang="en-US" altLang="ko-KR" sz="2000" dirty="0" err="1"/>
              <a:t>dn</a:t>
            </a:r>
            <a:r>
              <a:rPr lang="en-US" altLang="ko-KR" sz="2000" dirty="0"/>
              <a:t>; s1 is simply in turn is</a:t>
            </a:r>
          </a:p>
          <a:p>
            <a:pPr lvl="3"/>
            <a:r>
              <a:rPr lang="en-US" altLang="ko-KR" sz="2000" dirty="0"/>
              <a:t>s1 = s1 + di mod 255(compute overall di);</a:t>
            </a:r>
          </a:p>
          <a:p>
            <a:pPr lvl="3"/>
            <a:r>
              <a:rPr lang="en-US" altLang="ko-KR" sz="2000" dirty="0"/>
              <a:t>s2 = s2 + s1 mod 255(again over all di); </a:t>
            </a:r>
          </a:p>
          <a:p>
            <a:r>
              <a:rPr lang="en-US" altLang="ko-KR" dirty="0"/>
              <a:t>Cyclic redundancy check(CRC)</a:t>
            </a:r>
          </a:p>
          <a:p>
            <a:pPr lvl="1"/>
            <a:r>
              <a:rPr lang="en-US" altLang="ko-KR" sz="2000" dirty="0"/>
              <a:t>Treating D as a large binary number and dividing it by an agreed-upon value.</a:t>
            </a:r>
          </a:p>
          <a:p>
            <a:pPr lvl="2"/>
            <a:r>
              <a:rPr lang="en-US" altLang="ko-KR" sz="2000" dirty="0"/>
              <a:t>The remainder of this division is the value of the CRC.</a:t>
            </a:r>
          </a:p>
          <a:p>
            <a:pPr lvl="2"/>
            <a:endParaRPr lang="ko-KR" altLang="en-US" sz="2000" dirty="0"/>
          </a:p>
        </p:txBody>
      </p:sp>
      <p:sp>
        <p:nvSpPr>
          <p:cNvPr id="4" name="슬라이드 번호 개체 틀 3"/>
          <p:cNvSpPr>
            <a:spLocks noGrp="1"/>
          </p:cNvSpPr>
          <p:nvPr>
            <p:ph type="sldNum" sz="quarter" idx="11"/>
          </p:nvPr>
        </p:nvSpPr>
        <p:spPr bwMode="auto">
          <a:xfrm>
            <a:off x="7964934" y="6592713"/>
            <a:ext cx="1071562"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ko-KR"/>
            </a:defPPr>
            <a:lvl1pPr marL="0" algn="r" defTabSz="914400" rtl="0" eaLnBrk="1" latinLnBrk="1" hangingPunct="1">
              <a:defRPr sz="1000" b="1" kern="1200">
                <a:solidFill>
                  <a:schemeClr val="tx2">
                    <a:lumMod val="50000"/>
                  </a:schemeClr>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9</a:t>
            </a:fld>
            <a:r>
              <a:rPr lang="en-US" altLang="ko-KR">
                <a:solidFill>
                  <a:srgbClr val="1F497D">
                    <a:lumMod val="50000"/>
                  </a:srgbClr>
                </a:solidFill>
              </a:rPr>
              <a:t> </a:t>
            </a:r>
          </a:p>
        </p:txBody>
      </p:sp>
      <p:sp>
        <p:nvSpPr>
          <p:cNvPr id="5" name="바닥글 개체 틀 4"/>
          <p:cNvSpPr>
            <a:spLocks noGrp="1"/>
          </p:cNvSpPr>
          <p:nvPr>
            <p:ph type="ftr" sz="quarter" idx="3"/>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Tree>
    <p:extLst>
      <p:ext uri="{BB962C8B-B14F-4D97-AF65-F5344CB8AC3E}">
        <p14:creationId xmlns:p14="http://schemas.microsoft.com/office/powerpoint/2010/main" val="28450406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1579</TotalTime>
  <Words>2399</Words>
  <Application>Microsoft Office PowerPoint</Application>
  <PresentationFormat>Widescreen</PresentationFormat>
  <Paragraphs>336</Paragraphs>
  <Slides>33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Malgun Gothic</vt:lpstr>
      <vt:lpstr>Arial</vt:lpstr>
      <vt:lpstr>Calibri</vt:lpstr>
      <vt:lpstr>Courier New</vt:lpstr>
      <vt:lpstr>Gill Sans MT</vt:lpstr>
      <vt:lpstr>Poppins</vt:lpstr>
      <vt:lpstr>Gallery</vt:lpstr>
      <vt:lpstr>COURSE NAME: Operating Systems   COURSE CODE: 23CS2104R/a </vt:lpstr>
      <vt:lpstr>PowerPoint Presentation</vt:lpstr>
      <vt:lpstr>Disk Failure Modes</vt:lpstr>
      <vt:lpstr>Disk Failure Modes (Cont.)</vt:lpstr>
      <vt:lpstr>Disk Failure Modes (Cont.)</vt:lpstr>
      <vt:lpstr>Handling Latent Sector Errors</vt:lpstr>
      <vt:lpstr>Detecting Corruption: The Checksum</vt:lpstr>
      <vt:lpstr>Common Checksum Functions (Cont.)</vt:lpstr>
      <vt:lpstr>Common Checksum Functions (Cont.)</vt:lpstr>
      <vt:lpstr>Checksum Layout</vt:lpstr>
      <vt:lpstr>Using Checksums</vt:lpstr>
      <vt:lpstr>A New Problem: Misdirected Writes</vt:lpstr>
      <vt:lpstr>One Last Problem: Lost Writes</vt:lpstr>
      <vt:lpstr>Scrubbing</vt:lpstr>
      <vt:lpstr>Overhead of Check summing</vt:lpstr>
      <vt:lpstr>Distributed Systems</vt:lpstr>
      <vt:lpstr>Distributed Systems</vt:lpstr>
      <vt:lpstr>Communication</vt:lpstr>
      <vt:lpstr>Packet Loss</vt:lpstr>
      <vt:lpstr>User Datagram Protocol(UDP)</vt:lpstr>
      <vt:lpstr> Transmission Control Protocol/   Internet Protocol (TCP/IP)</vt:lpstr>
      <vt:lpstr>Dropped Request</vt:lpstr>
      <vt:lpstr>Dropped Reply</vt:lpstr>
      <vt:lpstr>Communication Abstractions</vt:lpstr>
      <vt:lpstr>Distributed Shared Memory(DSM)</vt:lpstr>
      <vt:lpstr>Distributed Shared Memory(DSM)</vt:lpstr>
      <vt:lpstr>Remote Procedure Call(RPC)</vt:lpstr>
      <vt:lpstr>RPC</vt:lpstr>
      <vt:lpstr>Functions in the Stub</vt:lpstr>
      <vt:lpstr>Server actions</vt:lpstr>
      <vt:lpstr>Runtime Library</vt:lpstr>
      <vt:lpstr>TCP/IP or UDP in RPC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dc:title>
  <dc:creator>S N V J Devi Kosuru</dc:creator>
  <cp:lastModifiedBy>narne sravanthi</cp:lastModifiedBy>
  <cp:revision>132</cp:revision>
  <dcterms:created xsi:type="dcterms:W3CDTF">2023-05-09T04:20:46Z</dcterms:created>
  <dcterms:modified xsi:type="dcterms:W3CDTF">2024-10-03T11:20:02Z</dcterms:modified>
</cp:coreProperties>
</file>