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13466-0FD5-4CBB-AB07-59854D8D2558}" v="144" dt="2022-06-22T03:54:10.226"/>
    <p1510:client id="{886C90BA-B95F-4466-A5C6-DF2AF223DDEC}" v="1419" dt="2022-06-22T01:19:21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28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Yu Gothic"/>
                <a:ea typeface="Yu Gothic"/>
                <a:cs typeface="Times New Roman"/>
              </a:rPr>
              <a:t>Statistics with R </a:t>
            </a:r>
            <a:br>
              <a:rPr lang="en-US" sz="4800">
                <a:ea typeface="Yu Gothic"/>
              </a:rPr>
            </a:br>
            <a:r>
              <a:rPr lang="en-US" sz="4800">
                <a:latin typeface="Yu Gothic"/>
                <a:ea typeface="Yu Gothic"/>
                <a:cs typeface="Times New Roman"/>
              </a:rPr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ea typeface="Yu Gothic"/>
              </a:rPr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1700" b="1" dirty="0" err="1">
                <a:ea typeface="Yu Gothic"/>
              </a:rPr>
              <a:t>A.charan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ea typeface="Yu Gothic"/>
              </a:rPr>
              <a:t>208W1A1268     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ea typeface="Yu Gothic"/>
              </a:rPr>
              <a:t>IT_B</a:t>
            </a:r>
          </a:p>
        </p:txBody>
      </p:sp>
      <p:sp>
        <p:nvSpPr>
          <p:cNvPr id="85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67E8D86F-5954-FEA9-B22F-FFD0BBB2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r="13365" b="-1"/>
          <a:stretch/>
        </p:blipFill>
        <p:spPr>
          <a:xfrm>
            <a:off x="4864608" y="645197"/>
            <a:ext cx="6846363" cy="5416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896A3-36E2-0E4D-F575-63ADFA963098}"/>
              </a:ext>
            </a:extLst>
          </p:cNvPr>
          <p:cNvSpPr txBox="1"/>
          <p:nvPr/>
        </p:nvSpPr>
        <p:spPr>
          <a:xfrm>
            <a:off x="2689303" y="484520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Submitted to:</a:t>
            </a:r>
          </a:p>
          <a:p>
            <a:r>
              <a:rPr lang="en-US" sz="1400" b="1" dirty="0" err="1"/>
              <a:t>Ch.Nandha</a:t>
            </a:r>
            <a:r>
              <a:rPr lang="en-US" sz="1400" b="1" dirty="0"/>
              <a:t> </a:t>
            </a:r>
            <a:r>
              <a:rPr lang="en-US" sz="1400" b="1" dirty="0" err="1"/>
              <a:t>krishna</a:t>
            </a:r>
            <a:r>
              <a:rPr lang="en-US" sz="1400" b="1" dirty="0"/>
              <a:t> </a:t>
            </a:r>
          </a:p>
          <a:p>
            <a:r>
              <a:rPr lang="en-US" sz="1400" b="1" dirty="0"/>
              <a:t>Assistant professor </a:t>
            </a:r>
          </a:p>
          <a:p>
            <a:r>
              <a:rPr lang="en-US" sz="1400" b="1" dirty="0"/>
              <a:t>Department of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17E0-5F2E-5976-42D5-6C021F69CCB3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9A17-D0C9-002A-C8C3-B8D97E62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Problem Statement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  <a:r>
              <a:rPr lang="en-US" sz="1800" dirty="0">
                <a:ea typeface="+mj-lt"/>
                <a:cs typeface="+mj-lt"/>
              </a:rPr>
              <a:t> </a:t>
            </a:r>
            <a:r>
              <a:rPr lang="en-US" sz="2000" b="0" dirty="0">
                <a:ea typeface="+mj-lt"/>
                <a:cs typeface="+mj-lt"/>
              </a:rPr>
              <a:t>Do planes with a delayed departure fly with a faster average speed to make up for the delay?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D834-C703-EE3A-AE06-75939BCD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7024"/>
            <a:ext cx="10168128" cy="44997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1) we have given the data about fights that fly around USA in the year 2008 </a:t>
            </a:r>
          </a:p>
          <a:p>
            <a:r>
              <a:rPr lang="en-US" dirty="0"/>
              <a:t>2) First we have to perform the data cleaning here in the given data Carrier Delay column has nearly 80% of missing values so we don’t need to consider  that column for analysis</a:t>
            </a:r>
          </a:p>
          <a:p>
            <a:r>
              <a:rPr lang="en-US" dirty="0"/>
              <a:t>3) then we have to find out the average speed of the flights which is not given in the data </a:t>
            </a:r>
          </a:p>
          <a:p>
            <a:r>
              <a:rPr lang="en-US" dirty="0"/>
              <a:t>4) Then we have to plot the graph between </a:t>
            </a:r>
            <a:r>
              <a:rPr lang="en-US" dirty="0" err="1"/>
              <a:t>Depdelay</a:t>
            </a:r>
            <a:r>
              <a:rPr lang="en-US" dirty="0"/>
              <a:t> and the average speed to get the relationship between the Departure delay and the average speed</a:t>
            </a:r>
          </a:p>
          <a:p>
            <a:r>
              <a:rPr lang="en-US" dirty="0">
                <a:ea typeface="+mn-lt"/>
                <a:cs typeface="+mn-lt"/>
              </a:rPr>
              <a:t>5) Here we will apply the linear model to find out the relationship between the delay time and the average speed</a:t>
            </a:r>
          </a:p>
          <a:p>
            <a:r>
              <a:rPr lang="en-US" dirty="0">
                <a:ea typeface="+mn-lt"/>
                <a:cs typeface="+mn-lt"/>
              </a:rPr>
              <a:t>6) By that we can Know whether delayed flight fly with a faster average speed to make up for the delay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A0F8-B8F7-4CDB-76C8-B35EC95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Plotting graph between average speed and delay at </a:t>
            </a:r>
            <a:r>
              <a:rPr lang="en-US" sz="2400" dirty="0" err="1">
                <a:solidFill>
                  <a:schemeClr val="tx2"/>
                </a:solidFill>
              </a:rPr>
              <a:t>depearture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93B8-52CB-82CE-819C-433B0499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2596"/>
            <a:ext cx="10168128" cy="3803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Code :</a:t>
            </a:r>
            <a:r>
              <a:rPr lang="en-US" dirty="0">
                <a:latin typeface="Neue Haas Grotesk Text Pro"/>
              </a:rPr>
              <a:t> </a:t>
            </a:r>
            <a:r>
              <a:rPr lang="en-US" dirty="0" err="1">
                <a:latin typeface="Consolas"/>
              </a:rPr>
              <a:t>ggplot</a:t>
            </a:r>
            <a:r>
              <a:rPr lang="en-US" dirty="0">
                <a:latin typeface="Consolas"/>
              </a:rPr>
              <a:t>(flights, </a:t>
            </a:r>
            <a:r>
              <a:rPr lang="en-US" dirty="0" err="1">
                <a:latin typeface="Consolas"/>
              </a:rPr>
              <a:t>aes</a:t>
            </a:r>
            <a:r>
              <a:rPr lang="en-US" dirty="0">
                <a:latin typeface="Consolas"/>
              </a:rPr>
              <a:t>(x=</a:t>
            </a:r>
            <a:r>
              <a:rPr lang="en-US" dirty="0" err="1">
                <a:latin typeface="Consolas"/>
              </a:rPr>
              <a:t>DepDelay</a:t>
            </a:r>
            <a:r>
              <a:rPr lang="en-US" dirty="0">
                <a:latin typeface="Consolas"/>
              </a:rPr>
              <a:t>, y=speed)) + </a:t>
            </a:r>
            <a:r>
              <a:rPr lang="en-US" dirty="0" err="1">
                <a:latin typeface="Consolas"/>
              </a:rPr>
              <a:t>geom_point</a:t>
            </a:r>
            <a:r>
              <a:rPr lang="en-US" dirty="0">
                <a:latin typeface="Consolas"/>
              </a:rPr>
              <a:t>() + </a:t>
            </a:r>
            <a:r>
              <a:rPr lang="en-US" dirty="0" err="1">
                <a:latin typeface="Consolas"/>
              </a:rPr>
              <a:t>geom_smooth</a:t>
            </a:r>
            <a:r>
              <a:rPr lang="en-US" dirty="0">
                <a:latin typeface="Consolas"/>
              </a:rPr>
              <a:t>(method="</a:t>
            </a:r>
            <a:r>
              <a:rPr lang="en-US" dirty="0" err="1">
                <a:latin typeface="Consolas"/>
              </a:rPr>
              <a:t>lm</a:t>
            </a:r>
            <a:r>
              <a:rPr lang="en-US" dirty="0">
                <a:latin typeface="Consolas"/>
              </a:rPr>
              <a:t>") +
labs(x="Delay (minutes) at departure", y="Avg. speed (mph)", title="Average speed vs. delay at departure")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Output :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F90E88-03CB-423B-62ED-10C78DF6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3725091"/>
            <a:ext cx="5747656" cy="2804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69CE8-78F5-BEFB-9A26-23B7AF45D71F}"/>
              </a:ext>
            </a:extLst>
          </p:cNvPr>
          <p:cNvSpPr txBox="1"/>
          <p:nvPr/>
        </p:nvSpPr>
        <p:spPr>
          <a:xfrm>
            <a:off x="1110343" y="6433457"/>
            <a:ext cx="9546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7C4C-A7F4-5392-9C13-A6758D92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Average speed using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BD64-93AE-A665-9575-597D9F66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Code: </a:t>
            </a:r>
            <a:r>
              <a:rPr lang="en-US" dirty="0">
                <a:ea typeface="+mn-lt"/>
                <a:cs typeface="+mn-lt"/>
              </a:rPr>
              <a:t>mod &amp;</a:t>
            </a:r>
            <a:r>
              <a:rPr lang="en-US" dirty="0" err="1">
                <a:ea typeface="+mn-lt"/>
                <a:cs typeface="+mn-lt"/>
              </a:rPr>
              <a:t>amp;lt</a:t>
            </a:r>
            <a:r>
              <a:rPr lang="en-US" dirty="0">
                <a:ea typeface="+mn-lt"/>
                <a:cs typeface="+mn-lt"/>
              </a:rPr>
              <a:t>;- </a:t>
            </a:r>
            <a:r>
              <a:rPr lang="en-US" dirty="0" err="1">
                <a:ea typeface="+mn-lt"/>
                <a:cs typeface="+mn-lt"/>
              </a:rPr>
              <a:t>lm</a:t>
            </a:r>
            <a:r>
              <a:rPr lang="en-US" dirty="0">
                <a:ea typeface="+mn-lt"/>
                <a:cs typeface="+mn-lt"/>
              </a:rPr>
              <a:t>(speed ~ </a:t>
            </a:r>
            <a:r>
              <a:rPr lang="en-US" dirty="0" err="1">
                <a:ea typeface="+mn-lt"/>
                <a:cs typeface="+mn-lt"/>
              </a:rPr>
              <a:t>DepDelay</a:t>
            </a:r>
            <a:r>
              <a:rPr lang="en-US" dirty="0">
                <a:ea typeface="+mn-lt"/>
                <a:cs typeface="+mn-lt"/>
              </a:rPr>
              <a:t>, data=flights) summary(mod)</a:t>
            </a:r>
          </a:p>
          <a:p>
            <a:pPr marL="0" indent="0">
              <a:buNone/>
            </a:pPr>
            <a:r>
              <a:rPr lang="en-US" dirty="0"/>
              <a:t>Here the "</a:t>
            </a:r>
            <a:r>
              <a:rPr lang="en-US" dirty="0" err="1"/>
              <a:t>lm</a:t>
            </a:r>
            <a:r>
              <a:rPr lang="en-US" dirty="0"/>
              <a:t>" is the function for linear model </a:t>
            </a:r>
          </a:p>
          <a:p>
            <a:pPr marL="0" indent="0">
              <a:buNone/>
            </a:pPr>
            <a:r>
              <a:rPr lang="en-US" dirty="0"/>
              <a:t>Conclusion: From the above we can conclude that for a delay of 60 </a:t>
            </a:r>
          </a:p>
          <a:p>
            <a:pPr marL="0" indent="0">
              <a:buNone/>
            </a:pPr>
            <a:r>
              <a:rPr lang="en-US" dirty="0"/>
              <a:t>The flight should travel at faster average speed of 2.04 miles per hour </a:t>
            </a:r>
          </a:p>
        </p:txBody>
      </p:sp>
    </p:spTree>
    <p:extLst>
      <p:ext uri="{BB962C8B-B14F-4D97-AF65-F5344CB8AC3E}">
        <p14:creationId xmlns:p14="http://schemas.microsoft.com/office/powerpoint/2010/main" val="5000129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E7295B"/>
      </a:accent1>
      <a:accent2>
        <a:srgbClr val="D53417"/>
      </a:accent2>
      <a:accent3>
        <a:srgbClr val="E39226"/>
      </a:accent3>
      <a:accent4>
        <a:srgbClr val="AAA812"/>
      </a:accent4>
      <a:accent5>
        <a:srgbClr val="77B220"/>
      </a:accent5>
      <a:accent6>
        <a:srgbClr val="33BD15"/>
      </a:accent6>
      <a:hlink>
        <a:srgbClr val="31937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AccentBoxVTI</vt:lpstr>
      <vt:lpstr>Statistics with R  case study</vt:lpstr>
      <vt:lpstr>Problem Statement: Do planes with a delayed departure fly with a faster average speed to make up for the delay?</vt:lpstr>
      <vt:lpstr>Plotting graph between average speed and delay at depearture</vt:lpstr>
      <vt:lpstr>Calculating the Average speed using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2022-06-22T00:38:48Z</dcterms:created>
  <dcterms:modified xsi:type="dcterms:W3CDTF">2022-06-22T03:54:25Z</dcterms:modified>
</cp:coreProperties>
</file>