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5" r:id="rId4"/>
    <p:sldId id="266" r:id="rId5"/>
    <p:sldId id="267" r:id="rId6"/>
    <p:sldId id="268" r:id="rId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371EB-469E-4D82-A2A8-8344AF40728C}" v="127" dt="2024-10-31T16:30:08.11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72" autoAdjust="0"/>
    <p:restoredTop sz="94660"/>
  </p:normalViewPr>
  <p:slideViewPr>
    <p:cSldViewPr>
      <p:cViewPr varScale="1">
        <p:scale>
          <a:sx n="46" d="100"/>
          <a:sy n="46" d="100"/>
        </p:scale>
        <p:origin x="67" y="38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kumar" userId="89f0180db2b370e8" providerId="LiveId" clId="{836371EB-469E-4D82-A2A8-8344AF40728C}"/>
    <pc:docChg chg="undo custSel addSld modSld sldOrd">
      <pc:chgData name="charan kumar" userId="89f0180db2b370e8" providerId="LiveId" clId="{836371EB-469E-4D82-A2A8-8344AF40728C}" dt="2024-10-31T16:31:14.888" v="3144" actId="14100"/>
      <pc:docMkLst>
        <pc:docMk/>
      </pc:docMkLst>
      <pc:sldChg chg="addSp delSp modSp mod">
        <pc:chgData name="charan kumar" userId="89f0180db2b370e8" providerId="LiveId" clId="{836371EB-469E-4D82-A2A8-8344AF40728C}" dt="2024-10-31T16:31:14.888" v="3144" actId="14100"/>
        <pc:sldMkLst>
          <pc:docMk/>
          <pc:sldMk cId="0" sldId="256"/>
        </pc:sldMkLst>
        <pc:spChg chg="mod">
          <ac:chgData name="charan kumar" userId="89f0180db2b370e8" providerId="LiveId" clId="{836371EB-469E-4D82-A2A8-8344AF40728C}" dt="2024-10-31T16:31:14.888" v="3144" actId="14100"/>
          <ac:spMkLst>
            <pc:docMk/>
            <pc:sldMk cId="0" sldId="256"/>
            <ac:spMk id="5" creationId="{00000000-0000-0000-0000-000000000000}"/>
          </ac:spMkLst>
        </pc:spChg>
        <pc:spChg chg="mod">
          <ac:chgData name="charan kumar" userId="89f0180db2b370e8" providerId="LiveId" clId="{836371EB-469E-4D82-A2A8-8344AF40728C}" dt="2024-10-31T14:40:45.127" v="2419" actId="1076"/>
          <ac:spMkLst>
            <pc:docMk/>
            <pc:sldMk cId="0" sldId="256"/>
            <ac:spMk id="6" creationId="{00000000-0000-0000-0000-000000000000}"/>
          </ac:spMkLst>
        </pc:spChg>
        <pc:spChg chg="mod">
          <ac:chgData name="charan kumar" userId="89f0180db2b370e8" providerId="LiveId" clId="{836371EB-469E-4D82-A2A8-8344AF40728C}" dt="2024-10-31T14:38:02.017" v="2404" actId="1076"/>
          <ac:spMkLst>
            <pc:docMk/>
            <pc:sldMk cId="0" sldId="256"/>
            <ac:spMk id="7" creationId="{00000000-0000-0000-0000-000000000000}"/>
          </ac:spMkLst>
        </pc:spChg>
        <pc:spChg chg="add mod">
          <ac:chgData name="charan kumar" userId="89f0180db2b370e8" providerId="LiveId" clId="{836371EB-469E-4D82-A2A8-8344AF40728C}" dt="2024-10-31T16:30:39.463" v="3123" actId="1076"/>
          <ac:spMkLst>
            <pc:docMk/>
            <pc:sldMk cId="0" sldId="256"/>
            <ac:spMk id="8" creationId="{F93B0AC0-271E-8E99-9BC0-014E607C83B0}"/>
          </ac:spMkLst>
        </pc:spChg>
        <pc:spChg chg="add del mod">
          <ac:chgData name="charan kumar" userId="89f0180db2b370e8" providerId="LiveId" clId="{836371EB-469E-4D82-A2A8-8344AF40728C}" dt="2024-10-31T16:29:35.772" v="3118"/>
          <ac:spMkLst>
            <pc:docMk/>
            <pc:sldMk cId="0" sldId="256"/>
            <ac:spMk id="9" creationId="{2D3A4F56-1FA9-EDC4-AC6C-5E25198CC59E}"/>
          </ac:spMkLst>
        </pc:spChg>
        <pc:picChg chg="mod">
          <ac:chgData name="charan kumar" userId="89f0180db2b370e8" providerId="LiveId" clId="{836371EB-469E-4D82-A2A8-8344AF40728C}" dt="2024-10-31T14:37:39.971" v="2403" actId="1076"/>
          <ac:picMkLst>
            <pc:docMk/>
            <pc:sldMk cId="0" sldId="256"/>
            <ac:picMk id="3" creationId="{00000000-0000-0000-0000-000000000000}"/>
          </ac:picMkLst>
        </pc:picChg>
      </pc:sldChg>
      <pc:sldChg chg="delSp modSp mod">
        <pc:chgData name="charan kumar" userId="89f0180db2b370e8" providerId="LiveId" clId="{836371EB-469E-4D82-A2A8-8344AF40728C}" dt="2024-10-31T16:24:55.732" v="3095" actId="255"/>
        <pc:sldMkLst>
          <pc:docMk/>
          <pc:sldMk cId="0" sldId="257"/>
        </pc:sldMkLst>
        <pc:spChg chg="del">
          <ac:chgData name="charan kumar" userId="89f0180db2b370e8" providerId="LiveId" clId="{836371EB-469E-4D82-A2A8-8344AF40728C}" dt="2024-10-31T16:23:10.473" v="3084" actId="478"/>
          <ac:spMkLst>
            <pc:docMk/>
            <pc:sldMk cId="0" sldId="257"/>
            <ac:spMk id="4" creationId="{00000000-0000-0000-0000-000000000000}"/>
          </ac:spMkLst>
        </pc:spChg>
        <pc:spChg chg="del mod">
          <ac:chgData name="charan kumar" userId="89f0180db2b370e8" providerId="LiveId" clId="{836371EB-469E-4D82-A2A8-8344AF40728C}" dt="2024-10-31T16:23:10.474" v="3086"/>
          <ac:spMkLst>
            <pc:docMk/>
            <pc:sldMk cId="0" sldId="257"/>
            <ac:spMk id="5" creationId="{00000000-0000-0000-0000-000000000000}"/>
          </ac:spMkLst>
        </pc:spChg>
        <pc:spChg chg="mod">
          <ac:chgData name="charan kumar" userId="89f0180db2b370e8" providerId="LiveId" clId="{836371EB-469E-4D82-A2A8-8344AF40728C}" dt="2024-10-31T16:24:55.732" v="3095" actId="255"/>
          <ac:spMkLst>
            <pc:docMk/>
            <pc:sldMk cId="0" sldId="257"/>
            <ac:spMk id="8" creationId="{00000000-0000-0000-0000-000000000000}"/>
          </ac:spMkLst>
        </pc:spChg>
        <pc:spChg chg="mod">
          <ac:chgData name="charan kumar" userId="89f0180db2b370e8" providerId="LiveId" clId="{836371EB-469E-4D82-A2A8-8344AF40728C}" dt="2024-10-31T16:24:48.687" v="3094" actId="1076"/>
          <ac:spMkLst>
            <pc:docMk/>
            <pc:sldMk cId="0" sldId="257"/>
            <ac:spMk id="16" creationId="{1176840D-B5B2-036E-AC23-3A873E267381}"/>
          </ac:spMkLst>
        </pc:spChg>
        <pc:picChg chg="mod">
          <ac:chgData name="charan kumar" userId="89f0180db2b370e8" providerId="LiveId" clId="{836371EB-469E-4D82-A2A8-8344AF40728C}" dt="2024-10-31T16:24:41.870" v="3093" actId="14100"/>
          <ac:picMkLst>
            <pc:docMk/>
            <pc:sldMk cId="0" sldId="257"/>
            <ac:picMk id="9" creationId="{00000000-0000-0000-0000-000000000000}"/>
          </ac:picMkLst>
        </pc:picChg>
      </pc:sldChg>
      <pc:sldChg chg="addSp delSp modSp mod">
        <pc:chgData name="charan kumar" userId="89f0180db2b370e8" providerId="LiveId" clId="{836371EB-469E-4D82-A2A8-8344AF40728C}" dt="2024-10-31T16:25:27.483" v="3104" actId="1076"/>
        <pc:sldMkLst>
          <pc:docMk/>
          <pc:sldMk cId="3897223865" sldId="265"/>
        </pc:sldMkLst>
        <pc:spChg chg="del">
          <ac:chgData name="charan kumar" userId="89f0180db2b370e8" providerId="LiveId" clId="{836371EB-469E-4D82-A2A8-8344AF40728C}" dt="2024-10-31T15:12:09.411" v="2817" actId="478"/>
          <ac:spMkLst>
            <pc:docMk/>
            <pc:sldMk cId="3897223865" sldId="265"/>
            <ac:spMk id="4" creationId="{C34F9C57-23FF-E077-6608-0F527B04F2FD}"/>
          </ac:spMkLst>
        </pc:spChg>
        <pc:spChg chg="del mod">
          <ac:chgData name="charan kumar" userId="89f0180db2b370e8" providerId="LiveId" clId="{836371EB-469E-4D82-A2A8-8344AF40728C}" dt="2024-10-31T15:12:09.411" v="2819"/>
          <ac:spMkLst>
            <pc:docMk/>
            <pc:sldMk cId="3897223865" sldId="265"/>
            <ac:spMk id="5" creationId="{54551229-F1DF-C2F4-08C4-AA1884255F1E}"/>
          </ac:spMkLst>
        </pc:spChg>
        <pc:spChg chg="mod">
          <ac:chgData name="charan kumar" userId="89f0180db2b370e8" providerId="LiveId" clId="{836371EB-469E-4D82-A2A8-8344AF40728C}" dt="2024-10-31T16:25:22.237" v="3099" actId="255"/>
          <ac:spMkLst>
            <pc:docMk/>
            <pc:sldMk cId="3897223865" sldId="265"/>
            <ac:spMk id="8" creationId="{231CB1FF-6613-0089-3E77-C89179BAF238}"/>
          </ac:spMkLst>
        </pc:spChg>
        <pc:spChg chg="add del mod">
          <ac:chgData name="charan kumar" userId="89f0180db2b370e8" providerId="LiveId" clId="{836371EB-469E-4D82-A2A8-8344AF40728C}" dt="2024-10-31T16:25:23.418" v="3103"/>
          <ac:spMkLst>
            <pc:docMk/>
            <pc:sldMk cId="3897223865" sldId="265"/>
            <ac:spMk id="10" creationId="{22D8DF5A-540C-C133-CCE7-49DB4E62C5E0}"/>
          </ac:spMkLst>
        </pc:spChg>
        <pc:spChg chg="add del mod">
          <ac:chgData name="charan kumar" userId="89f0180db2b370e8" providerId="LiveId" clId="{836371EB-469E-4D82-A2A8-8344AF40728C}" dt="2024-10-31T16:25:23.418" v="3101"/>
          <ac:spMkLst>
            <pc:docMk/>
            <pc:sldMk cId="3897223865" sldId="265"/>
            <ac:spMk id="11" creationId="{6C8F80FC-B004-9584-227D-A39EE98F4136}"/>
          </ac:spMkLst>
        </pc:spChg>
        <pc:spChg chg="mod">
          <ac:chgData name="charan kumar" userId="89f0180db2b370e8" providerId="LiveId" clId="{836371EB-469E-4D82-A2A8-8344AF40728C}" dt="2024-10-31T16:25:27.483" v="3104" actId="1076"/>
          <ac:spMkLst>
            <pc:docMk/>
            <pc:sldMk cId="3897223865" sldId="265"/>
            <ac:spMk id="16" creationId="{F01C2816-65D3-4B94-5E39-29E0306AC9E3}"/>
          </ac:spMkLst>
        </pc:spChg>
        <pc:picChg chg="mod">
          <ac:chgData name="charan kumar" userId="89f0180db2b370e8" providerId="LiveId" clId="{836371EB-469E-4D82-A2A8-8344AF40728C}" dt="2024-10-31T14:41:52.978" v="2428" actId="14100"/>
          <ac:picMkLst>
            <pc:docMk/>
            <pc:sldMk cId="3897223865" sldId="265"/>
            <ac:picMk id="7" creationId="{A2A60A18-E1C3-DB5D-54DF-E53304FBE0A7}"/>
          </ac:picMkLst>
        </pc:picChg>
        <pc:picChg chg="mod">
          <ac:chgData name="charan kumar" userId="89f0180db2b370e8" providerId="LiveId" clId="{836371EB-469E-4D82-A2A8-8344AF40728C}" dt="2024-10-31T14:41:19.086" v="2424" actId="14100"/>
          <ac:picMkLst>
            <pc:docMk/>
            <pc:sldMk cId="3897223865" sldId="265"/>
            <ac:picMk id="9" creationId="{0461B254-29F4-76A6-0B86-1C0E018F3ABB}"/>
          </ac:picMkLst>
        </pc:picChg>
      </pc:sldChg>
      <pc:sldChg chg="modSp mod">
        <pc:chgData name="charan kumar" userId="89f0180db2b370e8" providerId="LiveId" clId="{836371EB-469E-4D82-A2A8-8344AF40728C}" dt="2024-10-31T15:21:54.292" v="2964" actId="20577"/>
        <pc:sldMkLst>
          <pc:docMk/>
          <pc:sldMk cId="2382626299" sldId="266"/>
        </pc:sldMkLst>
        <pc:spChg chg="mod">
          <ac:chgData name="charan kumar" userId="89f0180db2b370e8" providerId="LiveId" clId="{836371EB-469E-4D82-A2A8-8344AF40728C}" dt="2024-10-31T15:11:42.743" v="2789" actId="14100"/>
          <ac:spMkLst>
            <pc:docMk/>
            <pc:sldMk cId="2382626299" sldId="266"/>
            <ac:spMk id="5" creationId="{D3527F98-5783-C3FD-6F99-12A878901D40}"/>
          </ac:spMkLst>
        </pc:spChg>
        <pc:spChg chg="mod">
          <ac:chgData name="charan kumar" userId="89f0180db2b370e8" providerId="LiveId" clId="{836371EB-469E-4D82-A2A8-8344AF40728C}" dt="2024-10-31T14:27:07.107" v="2356" actId="1076"/>
          <ac:spMkLst>
            <pc:docMk/>
            <pc:sldMk cId="2382626299" sldId="266"/>
            <ac:spMk id="8" creationId="{069E6312-7EF2-11D1-FE45-FDC730558836}"/>
          </ac:spMkLst>
        </pc:spChg>
        <pc:spChg chg="mod">
          <ac:chgData name="charan kumar" userId="89f0180db2b370e8" providerId="LiveId" clId="{836371EB-469E-4D82-A2A8-8344AF40728C}" dt="2024-10-31T15:21:54.292" v="2964" actId="20577"/>
          <ac:spMkLst>
            <pc:docMk/>
            <pc:sldMk cId="2382626299" sldId="266"/>
            <ac:spMk id="16" creationId="{E416846F-A22D-3A5C-58EB-90B72CF15DFE}"/>
          </ac:spMkLst>
        </pc:spChg>
      </pc:sldChg>
      <pc:sldChg chg="addSp delSp modSp mod">
        <pc:chgData name="charan kumar" userId="89f0180db2b370e8" providerId="LiveId" clId="{836371EB-469E-4D82-A2A8-8344AF40728C}" dt="2024-10-31T15:26:05.372" v="3050" actId="13822"/>
        <pc:sldMkLst>
          <pc:docMk/>
          <pc:sldMk cId="742130264" sldId="267"/>
        </pc:sldMkLst>
        <pc:spChg chg="mod">
          <ac:chgData name="charan kumar" userId="89f0180db2b370e8" providerId="LiveId" clId="{836371EB-469E-4D82-A2A8-8344AF40728C}" dt="2024-10-31T13:19:41.446" v="1683" actId="1076"/>
          <ac:spMkLst>
            <pc:docMk/>
            <pc:sldMk cId="742130264" sldId="267"/>
            <ac:spMk id="8" creationId="{1A069859-F466-05AA-6740-69022205EF1A}"/>
          </ac:spMkLst>
        </pc:spChg>
        <pc:spChg chg="add del mod">
          <ac:chgData name="charan kumar" userId="89f0180db2b370e8" providerId="LiveId" clId="{836371EB-469E-4D82-A2A8-8344AF40728C}" dt="2024-10-31T10:20:36.746" v="636" actId="478"/>
          <ac:spMkLst>
            <pc:docMk/>
            <pc:sldMk cId="742130264" sldId="267"/>
            <ac:spMk id="12" creationId="{1675B1DF-35A6-280B-D5A8-95284BB8EE75}"/>
          </ac:spMkLst>
        </pc:spChg>
        <pc:spChg chg="mod">
          <ac:chgData name="charan kumar" userId="89f0180db2b370e8" providerId="LiveId" clId="{836371EB-469E-4D82-A2A8-8344AF40728C}" dt="2024-10-31T10:03:12.910" v="414" actId="115"/>
          <ac:spMkLst>
            <pc:docMk/>
            <pc:sldMk cId="742130264" sldId="267"/>
            <ac:spMk id="13" creationId="{A2B60005-881D-24DD-0901-E2225D3116DE}"/>
          </ac:spMkLst>
        </pc:spChg>
        <pc:spChg chg="add mod">
          <ac:chgData name="charan kumar" userId="89f0180db2b370e8" providerId="LiveId" clId="{836371EB-469E-4D82-A2A8-8344AF40728C}" dt="2024-10-31T12:22:21.131" v="1184" actId="208"/>
          <ac:spMkLst>
            <pc:docMk/>
            <pc:sldMk cId="742130264" sldId="267"/>
            <ac:spMk id="21" creationId="{03DB664E-C30F-B77B-DDC9-ADC5DF48B19A}"/>
          </ac:spMkLst>
        </pc:spChg>
        <pc:spChg chg="add mod">
          <ac:chgData name="charan kumar" userId="89f0180db2b370e8" providerId="LiveId" clId="{836371EB-469E-4D82-A2A8-8344AF40728C}" dt="2024-10-31T12:37:40.729" v="1554" actId="1076"/>
          <ac:spMkLst>
            <pc:docMk/>
            <pc:sldMk cId="742130264" sldId="267"/>
            <ac:spMk id="23" creationId="{8B1CBE11-E7D1-EF2E-B89C-03B26F030628}"/>
          </ac:spMkLst>
        </pc:spChg>
        <pc:spChg chg="add mod">
          <ac:chgData name="charan kumar" userId="89f0180db2b370e8" providerId="LiveId" clId="{836371EB-469E-4D82-A2A8-8344AF40728C}" dt="2024-10-31T10:05:23.923" v="441" actId="1076"/>
          <ac:spMkLst>
            <pc:docMk/>
            <pc:sldMk cId="742130264" sldId="267"/>
            <ac:spMk id="25" creationId="{2922C059-ABF3-1D76-F727-2E5D2D7054AE}"/>
          </ac:spMkLst>
        </pc:spChg>
        <pc:spChg chg="add mod">
          <ac:chgData name="charan kumar" userId="89f0180db2b370e8" providerId="LiveId" clId="{836371EB-469E-4D82-A2A8-8344AF40728C}" dt="2024-10-31T08:35:57.873" v="81" actId="1076"/>
          <ac:spMkLst>
            <pc:docMk/>
            <pc:sldMk cId="742130264" sldId="267"/>
            <ac:spMk id="26" creationId="{7B7CF58D-3D5E-E09E-01B7-B91369F0F51C}"/>
          </ac:spMkLst>
        </pc:spChg>
        <pc:spChg chg="add mod">
          <ac:chgData name="charan kumar" userId="89f0180db2b370e8" providerId="LiveId" clId="{836371EB-469E-4D82-A2A8-8344AF40728C}" dt="2024-10-31T08:38:00.871" v="112" actId="14100"/>
          <ac:spMkLst>
            <pc:docMk/>
            <pc:sldMk cId="742130264" sldId="267"/>
            <ac:spMk id="27" creationId="{07C7B4E7-FC04-6E51-905E-962DDB767DF4}"/>
          </ac:spMkLst>
        </pc:spChg>
        <pc:spChg chg="add mod">
          <ac:chgData name="charan kumar" userId="89f0180db2b370e8" providerId="LiveId" clId="{836371EB-469E-4D82-A2A8-8344AF40728C}" dt="2024-10-31T08:42:14.027" v="132" actId="1076"/>
          <ac:spMkLst>
            <pc:docMk/>
            <pc:sldMk cId="742130264" sldId="267"/>
            <ac:spMk id="28" creationId="{59D99A49-E0FF-B34D-D8FB-F94258BA6C72}"/>
          </ac:spMkLst>
        </pc:spChg>
        <pc:spChg chg="add mod">
          <ac:chgData name="charan kumar" userId="89f0180db2b370e8" providerId="LiveId" clId="{836371EB-469E-4D82-A2A8-8344AF40728C}" dt="2024-10-31T10:03:09.173" v="413" actId="115"/>
          <ac:spMkLst>
            <pc:docMk/>
            <pc:sldMk cId="742130264" sldId="267"/>
            <ac:spMk id="30" creationId="{3D71699D-F4C9-543A-558B-C727D8D78A75}"/>
          </ac:spMkLst>
        </pc:spChg>
        <pc:spChg chg="add del mod">
          <ac:chgData name="charan kumar" userId="89f0180db2b370e8" providerId="LiveId" clId="{836371EB-469E-4D82-A2A8-8344AF40728C}" dt="2024-10-31T12:25:45.162" v="1225" actId="478"/>
          <ac:spMkLst>
            <pc:docMk/>
            <pc:sldMk cId="742130264" sldId="267"/>
            <ac:spMk id="33" creationId="{94AD86B5-6FA2-8B96-CCA7-F768155BF2EC}"/>
          </ac:spMkLst>
        </pc:spChg>
        <pc:spChg chg="add del mod">
          <ac:chgData name="charan kumar" userId="89f0180db2b370e8" providerId="LiveId" clId="{836371EB-469E-4D82-A2A8-8344AF40728C}" dt="2024-10-31T12:25:54.095" v="1230" actId="478"/>
          <ac:spMkLst>
            <pc:docMk/>
            <pc:sldMk cId="742130264" sldId="267"/>
            <ac:spMk id="35" creationId="{718A0FCC-8497-FC87-672D-416146377459}"/>
          </ac:spMkLst>
        </pc:spChg>
        <pc:spChg chg="add del mod">
          <ac:chgData name="charan kumar" userId="89f0180db2b370e8" providerId="LiveId" clId="{836371EB-469E-4D82-A2A8-8344AF40728C}" dt="2024-10-31T12:25:56.171" v="1231" actId="478"/>
          <ac:spMkLst>
            <pc:docMk/>
            <pc:sldMk cId="742130264" sldId="267"/>
            <ac:spMk id="36" creationId="{A210961D-5AAA-950C-9C81-618336116E73}"/>
          </ac:spMkLst>
        </pc:spChg>
        <pc:spChg chg="add mod">
          <ac:chgData name="charan kumar" userId="89f0180db2b370e8" providerId="LiveId" clId="{836371EB-469E-4D82-A2A8-8344AF40728C}" dt="2024-10-31T12:27:31.360" v="1241" actId="208"/>
          <ac:spMkLst>
            <pc:docMk/>
            <pc:sldMk cId="742130264" sldId="267"/>
            <ac:spMk id="37" creationId="{C92D541D-10D5-AA0E-25CA-3715B43B33ED}"/>
          </ac:spMkLst>
        </pc:spChg>
        <pc:spChg chg="add mod">
          <ac:chgData name="charan kumar" userId="89f0180db2b370e8" providerId="LiveId" clId="{836371EB-469E-4D82-A2A8-8344AF40728C}" dt="2024-10-31T12:27:10.918" v="1238" actId="208"/>
          <ac:spMkLst>
            <pc:docMk/>
            <pc:sldMk cId="742130264" sldId="267"/>
            <ac:spMk id="39" creationId="{9BCDD696-E6B0-EB8B-B477-A4FE0F5F02F0}"/>
          </ac:spMkLst>
        </pc:spChg>
        <pc:spChg chg="add mod">
          <ac:chgData name="charan kumar" userId="89f0180db2b370e8" providerId="LiveId" clId="{836371EB-469E-4D82-A2A8-8344AF40728C}" dt="2024-10-31T12:27:21.127" v="1240" actId="1076"/>
          <ac:spMkLst>
            <pc:docMk/>
            <pc:sldMk cId="742130264" sldId="267"/>
            <ac:spMk id="41" creationId="{80EA9D93-BAFE-DD25-ADFA-D2C9C68C3A66}"/>
          </ac:spMkLst>
        </pc:spChg>
        <pc:spChg chg="add mod">
          <ac:chgData name="charan kumar" userId="89f0180db2b370e8" providerId="LiveId" clId="{836371EB-469E-4D82-A2A8-8344AF40728C}" dt="2024-10-31T12:27:05.864" v="1237" actId="208"/>
          <ac:spMkLst>
            <pc:docMk/>
            <pc:sldMk cId="742130264" sldId="267"/>
            <ac:spMk id="42" creationId="{D847AF9F-9182-AE69-0262-4C7F8C54EC2B}"/>
          </ac:spMkLst>
        </pc:spChg>
        <pc:spChg chg="add mod">
          <ac:chgData name="charan kumar" userId="89f0180db2b370e8" providerId="LiveId" clId="{836371EB-469E-4D82-A2A8-8344AF40728C}" dt="2024-10-31T10:20:53.271" v="638" actId="1076"/>
          <ac:spMkLst>
            <pc:docMk/>
            <pc:sldMk cId="742130264" sldId="267"/>
            <ac:spMk id="45" creationId="{38C86649-088F-AB76-34D2-5B8BB28B6C7F}"/>
          </ac:spMkLst>
        </pc:spChg>
        <pc:spChg chg="add mod">
          <ac:chgData name="charan kumar" userId="89f0180db2b370e8" providerId="LiveId" clId="{836371EB-469E-4D82-A2A8-8344AF40728C}" dt="2024-10-31T09:47:38.362" v="215" actId="1076"/>
          <ac:spMkLst>
            <pc:docMk/>
            <pc:sldMk cId="742130264" sldId="267"/>
            <ac:spMk id="46" creationId="{EFE60542-108F-B211-AA94-6A914221F0FB}"/>
          </ac:spMkLst>
        </pc:spChg>
        <pc:spChg chg="add mod">
          <ac:chgData name="charan kumar" userId="89f0180db2b370e8" providerId="LiveId" clId="{836371EB-469E-4D82-A2A8-8344AF40728C}" dt="2024-10-31T09:58:13.382" v="241" actId="208"/>
          <ac:spMkLst>
            <pc:docMk/>
            <pc:sldMk cId="742130264" sldId="267"/>
            <ac:spMk id="50" creationId="{1C19D1CF-D1DB-94A6-6067-06EB5DAAB7E7}"/>
          </ac:spMkLst>
        </pc:spChg>
        <pc:spChg chg="add mod">
          <ac:chgData name="charan kumar" userId="89f0180db2b370e8" providerId="LiveId" clId="{836371EB-469E-4D82-A2A8-8344AF40728C}" dt="2024-10-31T10:02:48.874" v="409" actId="1076"/>
          <ac:spMkLst>
            <pc:docMk/>
            <pc:sldMk cId="742130264" sldId="267"/>
            <ac:spMk id="51" creationId="{C78091E6-D410-55A4-FC33-8ABDE736490A}"/>
          </ac:spMkLst>
        </pc:spChg>
        <pc:spChg chg="add mod">
          <ac:chgData name="charan kumar" userId="89f0180db2b370e8" providerId="LiveId" clId="{836371EB-469E-4D82-A2A8-8344AF40728C}" dt="2024-10-31T10:02:52.682" v="410" actId="1076"/>
          <ac:spMkLst>
            <pc:docMk/>
            <pc:sldMk cId="742130264" sldId="267"/>
            <ac:spMk id="52" creationId="{F637458D-627A-7B7A-9888-1A0D925AA075}"/>
          </ac:spMkLst>
        </pc:spChg>
        <pc:spChg chg="add mod">
          <ac:chgData name="charan kumar" userId="89f0180db2b370e8" providerId="LiveId" clId="{836371EB-469E-4D82-A2A8-8344AF40728C}" dt="2024-10-31T10:01:41.039" v="352" actId="1076"/>
          <ac:spMkLst>
            <pc:docMk/>
            <pc:sldMk cId="742130264" sldId="267"/>
            <ac:spMk id="54" creationId="{D602326C-8C9E-43BA-73B5-B37BABC08EB5}"/>
          </ac:spMkLst>
        </pc:spChg>
        <pc:spChg chg="add mod">
          <ac:chgData name="charan kumar" userId="89f0180db2b370e8" providerId="LiveId" clId="{836371EB-469E-4D82-A2A8-8344AF40728C}" dt="2024-10-31T10:33:32.319" v="780" actId="1076"/>
          <ac:spMkLst>
            <pc:docMk/>
            <pc:sldMk cId="742130264" sldId="267"/>
            <ac:spMk id="55" creationId="{BD522551-22C8-D2B0-2463-7EEE0223D2D7}"/>
          </ac:spMkLst>
        </pc:spChg>
        <pc:spChg chg="add mod">
          <ac:chgData name="charan kumar" userId="89f0180db2b370e8" providerId="LiveId" clId="{836371EB-469E-4D82-A2A8-8344AF40728C}" dt="2024-10-31T10:19:09.094" v="613" actId="14100"/>
          <ac:spMkLst>
            <pc:docMk/>
            <pc:sldMk cId="742130264" sldId="267"/>
            <ac:spMk id="56" creationId="{1FAFA35A-7C94-D229-1955-0307F27CB4CC}"/>
          </ac:spMkLst>
        </pc:spChg>
        <pc:spChg chg="add mod">
          <ac:chgData name="charan kumar" userId="89f0180db2b370e8" providerId="LiveId" clId="{836371EB-469E-4D82-A2A8-8344AF40728C}" dt="2024-10-31T13:14:07.939" v="1616" actId="1076"/>
          <ac:spMkLst>
            <pc:docMk/>
            <pc:sldMk cId="742130264" sldId="267"/>
            <ac:spMk id="57" creationId="{2B488907-4F2E-5128-B5D0-6EAABE533B36}"/>
          </ac:spMkLst>
        </pc:spChg>
        <pc:spChg chg="add del mod">
          <ac:chgData name="charan kumar" userId="89f0180db2b370e8" providerId="LiveId" clId="{836371EB-469E-4D82-A2A8-8344AF40728C}" dt="2024-10-31T10:05:41.741" v="444"/>
          <ac:spMkLst>
            <pc:docMk/>
            <pc:sldMk cId="742130264" sldId="267"/>
            <ac:spMk id="57" creationId="{D2DD37A7-C553-37D6-9A90-7197E5E55E1F}"/>
          </ac:spMkLst>
        </pc:spChg>
        <pc:spChg chg="add mod">
          <ac:chgData name="charan kumar" userId="89f0180db2b370e8" providerId="LiveId" clId="{836371EB-469E-4D82-A2A8-8344AF40728C}" dt="2024-10-31T13:53:44.641" v="2231" actId="1076"/>
          <ac:spMkLst>
            <pc:docMk/>
            <pc:sldMk cId="742130264" sldId="267"/>
            <ac:spMk id="58" creationId="{7649FC2E-1D5A-0DD6-CC19-B04A779A12E3}"/>
          </ac:spMkLst>
        </pc:spChg>
        <pc:spChg chg="add mod">
          <ac:chgData name="charan kumar" userId="89f0180db2b370e8" providerId="LiveId" clId="{836371EB-469E-4D82-A2A8-8344AF40728C}" dt="2024-10-31T10:35:18.070" v="812" actId="20577"/>
          <ac:spMkLst>
            <pc:docMk/>
            <pc:sldMk cId="742130264" sldId="267"/>
            <ac:spMk id="59" creationId="{A8377B94-94DA-9CFE-F349-CFB0AE4AF591}"/>
          </ac:spMkLst>
        </pc:spChg>
        <pc:spChg chg="add">
          <ac:chgData name="charan kumar" userId="89f0180db2b370e8" providerId="LiveId" clId="{836371EB-469E-4D82-A2A8-8344AF40728C}" dt="2024-10-31T10:11:04.273" v="548"/>
          <ac:spMkLst>
            <pc:docMk/>
            <pc:sldMk cId="742130264" sldId="267"/>
            <ac:spMk id="60" creationId="{B3E04AAC-68DF-E134-612E-87042702D7CD}"/>
          </ac:spMkLst>
        </pc:spChg>
        <pc:spChg chg="add mod">
          <ac:chgData name="charan kumar" userId="89f0180db2b370e8" providerId="LiveId" clId="{836371EB-469E-4D82-A2A8-8344AF40728C}" dt="2024-10-31T13:55:40.635" v="2295" actId="1076"/>
          <ac:spMkLst>
            <pc:docMk/>
            <pc:sldMk cId="742130264" sldId="267"/>
            <ac:spMk id="60" creationId="{F3D1A9F9-E49F-E271-894F-1DDD73F84430}"/>
          </ac:spMkLst>
        </pc:spChg>
        <pc:spChg chg="add mod">
          <ac:chgData name="charan kumar" userId="89f0180db2b370e8" providerId="LiveId" clId="{836371EB-469E-4D82-A2A8-8344AF40728C}" dt="2024-10-31T12:28:40.683" v="1261" actId="1076"/>
          <ac:spMkLst>
            <pc:docMk/>
            <pc:sldMk cId="742130264" sldId="267"/>
            <ac:spMk id="61" creationId="{6EAD3D1B-8CFD-EE39-8343-AE1CF9EC3A5D}"/>
          </ac:spMkLst>
        </pc:spChg>
        <pc:spChg chg="add">
          <ac:chgData name="charan kumar" userId="89f0180db2b370e8" providerId="LiveId" clId="{836371EB-469E-4D82-A2A8-8344AF40728C}" dt="2024-10-31T10:11:10.450" v="549"/>
          <ac:spMkLst>
            <pc:docMk/>
            <pc:sldMk cId="742130264" sldId="267"/>
            <ac:spMk id="61" creationId="{E4D0F484-CDD4-8710-F28C-9CA6770DB673}"/>
          </ac:spMkLst>
        </pc:spChg>
        <pc:spChg chg="add del mod">
          <ac:chgData name="charan kumar" userId="89f0180db2b370e8" providerId="LiveId" clId="{836371EB-469E-4D82-A2A8-8344AF40728C}" dt="2024-10-31T13:18:50.228" v="1672"/>
          <ac:spMkLst>
            <pc:docMk/>
            <pc:sldMk cId="742130264" sldId="267"/>
            <ac:spMk id="62" creationId="{CDCC52EF-DD33-7789-9ABA-9A96C5E50505}"/>
          </ac:spMkLst>
        </pc:spChg>
        <pc:spChg chg="add mod">
          <ac:chgData name="charan kumar" userId="89f0180db2b370e8" providerId="LiveId" clId="{836371EB-469E-4D82-A2A8-8344AF40728C}" dt="2024-10-31T10:21:23.877" v="641" actId="208"/>
          <ac:spMkLst>
            <pc:docMk/>
            <pc:sldMk cId="742130264" sldId="267"/>
            <ac:spMk id="63" creationId="{C9194471-E1C2-0C5C-DA05-169CF156D4BE}"/>
          </ac:spMkLst>
        </pc:spChg>
        <pc:spChg chg="add mod">
          <ac:chgData name="charan kumar" userId="89f0180db2b370e8" providerId="LiveId" clId="{836371EB-469E-4D82-A2A8-8344AF40728C}" dt="2024-10-31T12:28:37.461" v="1260" actId="1076"/>
          <ac:spMkLst>
            <pc:docMk/>
            <pc:sldMk cId="742130264" sldId="267"/>
            <ac:spMk id="64" creationId="{1056B78B-0424-E96E-0A1A-C3C475BB3766}"/>
          </ac:spMkLst>
        </pc:spChg>
        <pc:spChg chg="add mod">
          <ac:chgData name="charan kumar" userId="89f0180db2b370e8" providerId="LiveId" clId="{836371EB-469E-4D82-A2A8-8344AF40728C}" dt="2024-10-31T13:53:19.032" v="2224" actId="1076"/>
          <ac:spMkLst>
            <pc:docMk/>
            <pc:sldMk cId="742130264" sldId="267"/>
            <ac:spMk id="66" creationId="{90CA898F-E5C4-A206-CB8C-FA91661B93D4}"/>
          </ac:spMkLst>
        </pc:spChg>
        <pc:spChg chg="add mod">
          <ac:chgData name="charan kumar" userId="89f0180db2b370e8" providerId="LiveId" clId="{836371EB-469E-4D82-A2A8-8344AF40728C}" dt="2024-10-31T12:28:29.553" v="1258" actId="1076"/>
          <ac:spMkLst>
            <pc:docMk/>
            <pc:sldMk cId="742130264" sldId="267"/>
            <ac:spMk id="68" creationId="{9FDD0C8B-D6C7-3458-4045-08C9960A509C}"/>
          </ac:spMkLst>
        </pc:spChg>
        <pc:spChg chg="add mod">
          <ac:chgData name="charan kumar" userId="89f0180db2b370e8" providerId="LiveId" clId="{836371EB-469E-4D82-A2A8-8344AF40728C}" dt="2024-10-31T12:36:13.844" v="1498" actId="1076"/>
          <ac:spMkLst>
            <pc:docMk/>
            <pc:sldMk cId="742130264" sldId="267"/>
            <ac:spMk id="70" creationId="{70579366-46BD-2840-E062-B708A3E270BD}"/>
          </ac:spMkLst>
        </pc:spChg>
        <pc:spChg chg="add mod">
          <ac:chgData name="charan kumar" userId="89f0180db2b370e8" providerId="LiveId" clId="{836371EB-469E-4D82-A2A8-8344AF40728C}" dt="2024-10-31T10:55:49.295" v="867" actId="14100"/>
          <ac:spMkLst>
            <pc:docMk/>
            <pc:sldMk cId="742130264" sldId="267"/>
            <ac:spMk id="72" creationId="{3ADF4A98-7618-1DCA-ABAF-3D2D0EBE73AB}"/>
          </ac:spMkLst>
        </pc:spChg>
        <pc:spChg chg="add mod">
          <ac:chgData name="charan kumar" userId="89f0180db2b370e8" providerId="LiveId" clId="{836371EB-469E-4D82-A2A8-8344AF40728C}" dt="2024-10-31T13:55:57.800" v="2297" actId="1076"/>
          <ac:spMkLst>
            <pc:docMk/>
            <pc:sldMk cId="742130264" sldId="267"/>
            <ac:spMk id="73" creationId="{1E0D76D5-1F99-1BF0-53F6-19986EB7436A}"/>
          </ac:spMkLst>
        </pc:spChg>
        <pc:spChg chg="add mod">
          <ac:chgData name="charan kumar" userId="89f0180db2b370e8" providerId="LiveId" clId="{836371EB-469E-4D82-A2A8-8344AF40728C}" dt="2024-10-31T13:54:21.786" v="2242" actId="1076"/>
          <ac:spMkLst>
            <pc:docMk/>
            <pc:sldMk cId="742130264" sldId="267"/>
            <ac:spMk id="74" creationId="{F1A098C1-7FE6-B7D7-AA18-9873DF9E3E9E}"/>
          </ac:spMkLst>
        </pc:spChg>
        <pc:spChg chg="add mod">
          <ac:chgData name="charan kumar" userId="89f0180db2b370e8" providerId="LiveId" clId="{836371EB-469E-4D82-A2A8-8344AF40728C}" dt="2024-10-31T13:53:35.418" v="2228" actId="1076"/>
          <ac:spMkLst>
            <pc:docMk/>
            <pc:sldMk cId="742130264" sldId="267"/>
            <ac:spMk id="75" creationId="{A071FFED-461C-9562-58B9-2F2C4BBFF54D}"/>
          </ac:spMkLst>
        </pc:spChg>
        <pc:spChg chg="add mod">
          <ac:chgData name="charan kumar" userId="89f0180db2b370e8" providerId="LiveId" clId="{836371EB-469E-4D82-A2A8-8344AF40728C}" dt="2024-10-31T13:53:49.685" v="2232" actId="1076"/>
          <ac:spMkLst>
            <pc:docMk/>
            <pc:sldMk cId="742130264" sldId="267"/>
            <ac:spMk id="76" creationId="{AA63847C-EB7E-EB1A-1D34-F17AA3936487}"/>
          </ac:spMkLst>
        </pc:spChg>
        <pc:spChg chg="add mod">
          <ac:chgData name="charan kumar" userId="89f0180db2b370e8" providerId="LiveId" clId="{836371EB-469E-4D82-A2A8-8344AF40728C}" dt="2024-10-31T13:54:06.703" v="2238" actId="1076"/>
          <ac:spMkLst>
            <pc:docMk/>
            <pc:sldMk cId="742130264" sldId="267"/>
            <ac:spMk id="78" creationId="{694F50B6-A6CD-6D47-35C5-AF0D24E87A1E}"/>
          </ac:spMkLst>
        </pc:spChg>
        <pc:spChg chg="add mod">
          <ac:chgData name="charan kumar" userId="89f0180db2b370e8" providerId="LiveId" clId="{836371EB-469E-4D82-A2A8-8344AF40728C}" dt="2024-10-31T10:56:53.048" v="903" actId="1076"/>
          <ac:spMkLst>
            <pc:docMk/>
            <pc:sldMk cId="742130264" sldId="267"/>
            <ac:spMk id="79" creationId="{CAFF08CB-97A5-1471-70B1-32E0FE0391D9}"/>
          </ac:spMkLst>
        </pc:spChg>
        <pc:spChg chg="add mod">
          <ac:chgData name="charan kumar" userId="89f0180db2b370e8" providerId="LiveId" clId="{836371EB-469E-4D82-A2A8-8344AF40728C}" dt="2024-10-31T13:18:08.053" v="1639" actId="1076"/>
          <ac:spMkLst>
            <pc:docMk/>
            <pc:sldMk cId="742130264" sldId="267"/>
            <ac:spMk id="83" creationId="{156C24D8-3221-9049-9AE5-82190649D3C9}"/>
          </ac:spMkLst>
        </pc:spChg>
        <pc:spChg chg="add del">
          <ac:chgData name="charan kumar" userId="89f0180db2b370e8" providerId="LiveId" clId="{836371EB-469E-4D82-A2A8-8344AF40728C}" dt="2024-10-31T11:00:26.839" v="924" actId="22"/>
          <ac:spMkLst>
            <pc:docMk/>
            <pc:sldMk cId="742130264" sldId="267"/>
            <ac:spMk id="85" creationId="{D7A1951D-C920-DF0F-CB5F-362B9CB8BD1B}"/>
          </ac:spMkLst>
        </pc:spChg>
        <pc:spChg chg="add mod">
          <ac:chgData name="charan kumar" userId="89f0180db2b370e8" providerId="LiveId" clId="{836371EB-469E-4D82-A2A8-8344AF40728C}" dt="2024-10-31T13:18:19.874" v="1642" actId="14100"/>
          <ac:spMkLst>
            <pc:docMk/>
            <pc:sldMk cId="742130264" sldId="267"/>
            <ac:spMk id="86" creationId="{0DC743E9-9429-2351-AACB-DDBBB6E7ACB3}"/>
          </ac:spMkLst>
        </pc:spChg>
        <pc:spChg chg="add">
          <ac:chgData name="charan kumar" userId="89f0180db2b370e8" providerId="LiveId" clId="{836371EB-469E-4D82-A2A8-8344AF40728C}" dt="2024-10-31T11:01:57.226" v="983"/>
          <ac:spMkLst>
            <pc:docMk/>
            <pc:sldMk cId="742130264" sldId="267"/>
            <ac:spMk id="87" creationId="{CFC6A955-4369-4ADB-97A5-CECCD081DDFF}"/>
          </ac:spMkLst>
        </pc:spChg>
        <pc:spChg chg="add">
          <ac:chgData name="charan kumar" userId="89f0180db2b370e8" providerId="LiveId" clId="{836371EB-469E-4D82-A2A8-8344AF40728C}" dt="2024-10-31T11:02:00.463" v="984"/>
          <ac:spMkLst>
            <pc:docMk/>
            <pc:sldMk cId="742130264" sldId="267"/>
            <ac:spMk id="88" creationId="{51E56E3D-00B5-4E02-BFB3-9088553443FE}"/>
          </ac:spMkLst>
        </pc:spChg>
        <pc:spChg chg="add mod">
          <ac:chgData name="charan kumar" userId="89f0180db2b370e8" providerId="LiveId" clId="{836371EB-469E-4D82-A2A8-8344AF40728C}" dt="2024-10-31T13:52:51.700" v="2219" actId="14100"/>
          <ac:spMkLst>
            <pc:docMk/>
            <pc:sldMk cId="742130264" sldId="267"/>
            <ac:spMk id="89" creationId="{DA421106-7D30-EA65-4ED4-D53775EA4DAF}"/>
          </ac:spMkLst>
        </pc:spChg>
        <pc:spChg chg="add mod">
          <ac:chgData name="charan kumar" userId="89f0180db2b370e8" providerId="LiveId" clId="{836371EB-469E-4D82-A2A8-8344AF40728C}" dt="2024-10-31T13:52:33.875" v="2217" actId="14100"/>
          <ac:spMkLst>
            <pc:docMk/>
            <pc:sldMk cId="742130264" sldId="267"/>
            <ac:spMk id="90" creationId="{CB564E5E-B66F-A686-3108-9D72FD62D03D}"/>
          </ac:spMkLst>
        </pc:spChg>
        <pc:spChg chg="add mod">
          <ac:chgData name="charan kumar" userId="89f0180db2b370e8" providerId="LiveId" clId="{836371EB-469E-4D82-A2A8-8344AF40728C}" dt="2024-10-31T13:56:30.253" v="2301" actId="1076"/>
          <ac:spMkLst>
            <pc:docMk/>
            <pc:sldMk cId="742130264" sldId="267"/>
            <ac:spMk id="91" creationId="{C3EF36E5-6545-2BC0-6145-824F954621A1}"/>
          </ac:spMkLst>
        </pc:spChg>
        <pc:spChg chg="add mod">
          <ac:chgData name="charan kumar" userId="89f0180db2b370e8" providerId="LiveId" clId="{836371EB-469E-4D82-A2A8-8344AF40728C}" dt="2024-10-31T13:56:36.098" v="2302" actId="1076"/>
          <ac:spMkLst>
            <pc:docMk/>
            <pc:sldMk cId="742130264" sldId="267"/>
            <ac:spMk id="92" creationId="{03939AD3-1B4C-D467-0160-3A14440403E7}"/>
          </ac:spMkLst>
        </pc:spChg>
        <pc:spChg chg="add mod">
          <ac:chgData name="charan kumar" userId="89f0180db2b370e8" providerId="LiveId" clId="{836371EB-469E-4D82-A2A8-8344AF40728C}" dt="2024-10-31T12:31:03.583" v="1283"/>
          <ac:spMkLst>
            <pc:docMk/>
            <pc:sldMk cId="742130264" sldId="267"/>
            <ac:spMk id="93" creationId="{9049286B-2BAC-3B24-3CE6-7E6DFEA5EA62}"/>
          </ac:spMkLst>
        </pc:spChg>
        <pc:spChg chg="add mod">
          <ac:chgData name="charan kumar" userId="89f0180db2b370e8" providerId="LiveId" clId="{836371EB-469E-4D82-A2A8-8344AF40728C}" dt="2024-10-31T13:54:52.934" v="2247" actId="1076"/>
          <ac:spMkLst>
            <pc:docMk/>
            <pc:sldMk cId="742130264" sldId="267"/>
            <ac:spMk id="113" creationId="{F064011C-9370-EE41-8EAE-3D9696919942}"/>
          </ac:spMkLst>
        </pc:spChg>
        <pc:spChg chg="add mod">
          <ac:chgData name="charan kumar" userId="89f0180db2b370e8" providerId="LiveId" clId="{836371EB-469E-4D82-A2A8-8344AF40728C}" dt="2024-10-31T13:55:25.452" v="2291" actId="20577"/>
          <ac:spMkLst>
            <pc:docMk/>
            <pc:sldMk cId="742130264" sldId="267"/>
            <ac:spMk id="114" creationId="{A0E35782-A9F9-E670-F9DE-DBA4971B4A5A}"/>
          </ac:spMkLst>
        </pc:spChg>
        <pc:spChg chg="add mod">
          <ac:chgData name="charan kumar" userId="89f0180db2b370e8" providerId="LiveId" clId="{836371EB-469E-4D82-A2A8-8344AF40728C}" dt="2024-10-31T13:53:08.302" v="2220" actId="255"/>
          <ac:spMkLst>
            <pc:docMk/>
            <pc:sldMk cId="742130264" sldId="267"/>
            <ac:spMk id="121" creationId="{0A38859D-392A-57E7-EA30-796825273911}"/>
          </ac:spMkLst>
        </pc:spChg>
        <pc:spChg chg="add mod">
          <ac:chgData name="charan kumar" userId="89f0180db2b370e8" providerId="LiveId" clId="{836371EB-469E-4D82-A2A8-8344AF40728C}" dt="2024-10-31T13:20:14.567" v="1700" actId="1076"/>
          <ac:spMkLst>
            <pc:docMk/>
            <pc:sldMk cId="742130264" sldId="267"/>
            <ac:spMk id="135" creationId="{C58E31FD-C3F6-8574-8238-8CF23A7791F5}"/>
          </ac:spMkLst>
        </pc:spChg>
        <pc:spChg chg="add mod">
          <ac:chgData name="charan kumar" userId="89f0180db2b370e8" providerId="LiveId" clId="{836371EB-469E-4D82-A2A8-8344AF40728C}" dt="2024-10-31T13:57:56.292" v="2307" actId="2711"/>
          <ac:spMkLst>
            <pc:docMk/>
            <pc:sldMk cId="742130264" sldId="267"/>
            <ac:spMk id="174" creationId="{DE75509B-935A-2F76-16C4-50553CC80215}"/>
          </ac:spMkLst>
        </pc:spChg>
        <pc:spChg chg="add mod">
          <ac:chgData name="charan kumar" userId="89f0180db2b370e8" providerId="LiveId" clId="{836371EB-469E-4D82-A2A8-8344AF40728C}" dt="2024-10-31T13:58:48.805" v="2312" actId="1076"/>
          <ac:spMkLst>
            <pc:docMk/>
            <pc:sldMk cId="742130264" sldId="267"/>
            <ac:spMk id="175" creationId="{AA5B20B3-FC50-A295-1CEA-1F14C941E42D}"/>
          </ac:spMkLst>
        </pc:spChg>
        <pc:spChg chg="add mod">
          <ac:chgData name="charan kumar" userId="89f0180db2b370e8" providerId="LiveId" clId="{836371EB-469E-4D82-A2A8-8344AF40728C}" dt="2024-10-31T14:26:21.635" v="2322" actId="20577"/>
          <ac:spMkLst>
            <pc:docMk/>
            <pc:sldMk cId="742130264" sldId="267"/>
            <ac:spMk id="182" creationId="{E66DE10F-ACF5-95F0-7AF8-EFCCDABFFEF4}"/>
          </ac:spMkLst>
        </pc:spChg>
        <pc:spChg chg="add mod">
          <ac:chgData name="charan kumar" userId="89f0180db2b370e8" providerId="LiveId" clId="{836371EB-469E-4D82-A2A8-8344AF40728C}" dt="2024-10-31T13:57:34.304" v="2306" actId="255"/>
          <ac:spMkLst>
            <pc:docMk/>
            <pc:sldMk cId="742130264" sldId="267"/>
            <ac:spMk id="191" creationId="{A814B5FB-241F-79A8-C1D6-C5522E22D943}"/>
          </ac:spMkLst>
        </pc:spChg>
        <pc:spChg chg="add mod">
          <ac:chgData name="charan kumar" userId="89f0180db2b370e8" providerId="LiveId" clId="{836371EB-469E-4D82-A2A8-8344AF40728C}" dt="2024-10-31T13:50:21.462" v="2178" actId="1076"/>
          <ac:spMkLst>
            <pc:docMk/>
            <pc:sldMk cId="742130264" sldId="267"/>
            <ac:spMk id="192" creationId="{1DD10163-E5A1-654B-0901-332805069F95}"/>
          </ac:spMkLst>
        </pc:spChg>
        <pc:picChg chg="mod">
          <ac:chgData name="charan kumar" userId="89f0180db2b370e8" providerId="LiveId" clId="{836371EB-469E-4D82-A2A8-8344AF40728C}" dt="2024-10-31T13:20:54.180" v="1708" actId="1076"/>
          <ac:picMkLst>
            <pc:docMk/>
            <pc:sldMk cId="742130264" sldId="267"/>
            <ac:picMk id="2" creationId="{B271B8CA-EAEF-29FA-E68D-59FB957007A2}"/>
          </ac:picMkLst>
        </pc:picChg>
        <pc:picChg chg="mod">
          <ac:chgData name="charan kumar" userId="89f0180db2b370e8" providerId="LiveId" clId="{836371EB-469E-4D82-A2A8-8344AF40728C}" dt="2024-10-31T13:20:48.270" v="1707" actId="1076"/>
          <ac:picMkLst>
            <pc:docMk/>
            <pc:sldMk cId="742130264" sldId="267"/>
            <ac:picMk id="3" creationId="{EF95C48B-A6E8-8827-6332-A166DBDE0081}"/>
          </ac:picMkLst>
        </pc:picChg>
        <pc:picChg chg="add del mod">
          <ac:chgData name="charan kumar" userId="89f0180db2b370e8" providerId="LiveId" clId="{836371EB-469E-4D82-A2A8-8344AF40728C}" dt="2024-10-31T12:19:08.118" v="1160" actId="21"/>
          <ac:picMkLst>
            <pc:docMk/>
            <pc:sldMk cId="742130264" sldId="267"/>
            <ac:picMk id="5" creationId="{7B4D3CB2-6698-4071-04FD-B3E2570B48C0}"/>
          </ac:picMkLst>
        </pc:picChg>
        <pc:picChg chg="del">
          <ac:chgData name="charan kumar" userId="89f0180db2b370e8" providerId="LiveId" clId="{836371EB-469E-4D82-A2A8-8344AF40728C}" dt="2024-10-31T09:46:20.461" v="208" actId="478"/>
          <ac:picMkLst>
            <pc:docMk/>
            <pc:sldMk cId="742130264" sldId="267"/>
            <ac:picMk id="7" creationId="{5DE58121-1E00-C4E4-ACCB-697F9E042003}"/>
          </ac:picMkLst>
        </pc:picChg>
        <pc:picChg chg="add mod">
          <ac:chgData name="charan kumar" userId="89f0180db2b370e8" providerId="LiveId" clId="{836371EB-469E-4D82-A2A8-8344AF40728C}" dt="2024-10-31T12:24:19.454" v="1206" actId="1076"/>
          <ac:picMkLst>
            <pc:docMk/>
            <pc:sldMk cId="742130264" sldId="267"/>
            <ac:picMk id="7" creationId="{DC2FD8D9-2E4B-DFF4-D6BD-7E652EDA00B2}"/>
          </ac:picMkLst>
        </pc:picChg>
        <pc:picChg chg="mod">
          <ac:chgData name="charan kumar" userId="89f0180db2b370e8" providerId="LiveId" clId="{836371EB-469E-4D82-A2A8-8344AF40728C}" dt="2024-10-31T13:18:59.540" v="1674" actId="1076"/>
          <ac:picMkLst>
            <pc:docMk/>
            <pc:sldMk cId="742130264" sldId="267"/>
            <ac:picMk id="10" creationId="{F0773512-9086-9DF2-EDB2-A37C611FCB56}"/>
          </ac:picMkLst>
        </pc:picChg>
        <pc:picChg chg="mod">
          <ac:chgData name="charan kumar" userId="89f0180db2b370e8" providerId="LiveId" clId="{836371EB-469E-4D82-A2A8-8344AF40728C}" dt="2024-10-31T13:18:54.202" v="1673" actId="1076"/>
          <ac:picMkLst>
            <pc:docMk/>
            <pc:sldMk cId="742130264" sldId="267"/>
            <ac:picMk id="11" creationId="{7D08F246-8B76-8FE4-DD76-8A8C85445DB3}"/>
          </ac:picMkLst>
        </pc:picChg>
        <pc:picChg chg="add mod">
          <ac:chgData name="charan kumar" userId="89f0180db2b370e8" providerId="LiveId" clId="{836371EB-469E-4D82-A2A8-8344AF40728C}" dt="2024-10-31T12:19:01.844" v="1158" actId="1076"/>
          <ac:picMkLst>
            <pc:docMk/>
            <pc:sldMk cId="742130264" sldId="267"/>
            <ac:picMk id="12" creationId="{D7AE1E66-A66D-8A04-34D7-B9F5E48FD1FB}"/>
          </ac:picMkLst>
        </pc:picChg>
        <pc:picChg chg="add mod">
          <ac:chgData name="charan kumar" userId="89f0180db2b370e8" providerId="LiveId" clId="{836371EB-469E-4D82-A2A8-8344AF40728C}" dt="2024-10-31T12:21:49.127" v="1178" actId="1076"/>
          <ac:picMkLst>
            <pc:docMk/>
            <pc:sldMk cId="742130264" sldId="267"/>
            <ac:picMk id="14" creationId="{66BCF57A-2DB8-C6A4-F6B0-2F002321DC24}"/>
          </ac:picMkLst>
        </pc:picChg>
        <pc:picChg chg="add mod">
          <ac:chgData name="charan kumar" userId="89f0180db2b370e8" providerId="LiveId" clId="{836371EB-469E-4D82-A2A8-8344AF40728C}" dt="2024-10-31T12:24:15.626" v="1205" actId="1076"/>
          <ac:picMkLst>
            <pc:docMk/>
            <pc:sldMk cId="742130264" sldId="267"/>
            <ac:picMk id="15" creationId="{3E48E253-6A4C-43F0-7255-EEC1388F43D5}"/>
          </ac:picMkLst>
        </pc:picChg>
        <pc:picChg chg="add del mod">
          <ac:chgData name="charan kumar" userId="89f0180db2b370e8" providerId="LiveId" clId="{836371EB-469E-4D82-A2A8-8344AF40728C}" dt="2024-10-31T08:38:42.726" v="119" actId="478"/>
          <ac:picMkLst>
            <pc:docMk/>
            <pc:sldMk cId="742130264" sldId="267"/>
            <ac:picMk id="15" creationId="{66B97A83-5A68-56C0-C764-AE4E7B5DE5FC}"/>
          </ac:picMkLst>
        </pc:picChg>
        <pc:picChg chg="add del mod">
          <ac:chgData name="charan kumar" userId="89f0180db2b370e8" providerId="LiveId" clId="{836371EB-469E-4D82-A2A8-8344AF40728C}" dt="2024-10-31T12:21:22.638" v="1170" actId="478"/>
          <ac:picMkLst>
            <pc:docMk/>
            <pc:sldMk cId="742130264" sldId="267"/>
            <ac:picMk id="17" creationId="{DDC251C8-FBB2-F167-521A-EF5200E440E6}"/>
          </ac:picMkLst>
        </pc:picChg>
        <pc:picChg chg="add del mod">
          <ac:chgData name="charan kumar" userId="89f0180db2b370e8" providerId="LiveId" clId="{836371EB-469E-4D82-A2A8-8344AF40728C}" dt="2024-10-31T08:33:13.143" v="37" actId="478"/>
          <ac:picMkLst>
            <pc:docMk/>
            <pc:sldMk cId="742130264" sldId="267"/>
            <ac:picMk id="18" creationId="{D4BF6AA6-F196-CF91-07C2-BBE56A0559D7}"/>
          </ac:picMkLst>
        </pc:picChg>
        <pc:picChg chg="add mod">
          <ac:chgData name="charan kumar" userId="89f0180db2b370e8" providerId="LiveId" clId="{836371EB-469E-4D82-A2A8-8344AF40728C}" dt="2024-10-31T12:21:52.936" v="1180" actId="1076"/>
          <ac:picMkLst>
            <pc:docMk/>
            <pc:sldMk cId="742130264" sldId="267"/>
            <ac:picMk id="19" creationId="{A6FEDA18-64DA-81F5-C881-E4F2F080145C}"/>
          </ac:picMkLst>
        </pc:picChg>
        <pc:picChg chg="add mod">
          <ac:chgData name="charan kumar" userId="89f0180db2b370e8" providerId="LiveId" clId="{836371EB-469E-4D82-A2A8-8344AF40728C}" dt="2024-10-31T08:36:08.603" v="83" actId="1076"/>
          <ac:picMkLst>
            <pc:docMk/>
            <pc:sldMk cId="742130264" sldId="267"/>
            <ac:picMk id="20" creationId="{697CBB8D-64D0-FDC9-0B21-26E8EBFE0FD2}"/>
          </ac:picMkLst>
        </pc:picChg>
        <pc:picChg chg="add mod">
          <ac:chgData name="charan kumar" userId="89f0180db2b370e8" providerId="LiveId" clId="{836371EB-469E-4D82-A2A8-8344AF40728C}" dt="2024-10-31T08:38:05.986" v="113" actId="1076"/>
          <ac:picMkLst>
            <pc:docMk/>
            <pc:sldMk cId="742130264" sldId="267"/>
            <ac:picMk id="22" creationId="{7E68AB26-F140-A72D-AB49-C424936C7F96}"/>
          </ac:picMkLst>
        </pc:picChg>
        <pc:picChg chg="add mod">
          <ac:chgData name="charan kumar" userId="89f0180db2b370e8" providerId="LiveId" clId="{836371EB-469E-4D82-A2A8-8344AF40728C}" dt="2024-10-31T08:34:18.164" v="65" actId="1076"/>
          <ac:picMkLst>
            <pc:docMk/>
            <pc:sldMk cId="742130264" sldId="267"/>
            <ac:picMk id="24" creationId="{88C18EFB-D24F-5F08-DB1C-DD05ABC7119C}"/>
          </ac:picMkLst>
        </pc:picChg>
        <pc:picChg chg="add del mod">
          <ac:chgData name="charan kumar" userId="89f0180db2b370e8" providerId="LiveId" clId="{836371EB-469E-4D82-A2A8-8344AF40728C}" dt="2024-10-31T08:46:29.087" v="153" actId="478"/>
          <ac:picMkLst>
            <pc:docMk/>
            <pc:sldMk cId="742130264" sldId="267"/>
            <ac:picMk id="32" creationId="{82DE4B2E-37E7-1C25-1E4A-60BA8FEA652F}"/>
          </ac:picMkLst>
        </pc:picChg>
        <pc:picChg chg="add mod">
          <ac:chgData name="charan kumar" userId="89f0180db2b370e8" providerId="LiveId" clId="{836371EB-469E-4D82-A2A8-8344AF40728C}" dt="2024-10-31T09:48:24.403" v="221" actId="1076"/>
          <ac:picMkLst>
            <pc:docMk/>
            <pc:sldMk cId="742130264" sldId="267"/>
            <ac:picMk id="34" creationId="{C2B5655B-53FF-4C74-9607-B9047ED4FA97}"/>
          </ac:picMkLst>
        </pc:picChg>
        <pc:picChg chg="add del mod">
          <ac:chgData name="charan kumar" userId="89f0180db2b370e8" providerId="LiveId" clId="{836371EB-469E-4D82-A2A8-8344AF40728C}" dt="2024-10-31T09:40:34.805" v="191" actId="478"/>
          <ac:picMkLst>
            <pc:docMk/>
            <pc:sldMk cId="742130264" sldId="267"/>
            <ac:picMk id="36" creationId="{080191A3-BE13-7A3A-A35F-08C7B219AEE0}"/>
          </ac:picMkLst>
        </pc:picChg>
        <pc:picChg chg="add mod modCrop">
          <ac:chgData name="charan kumar" userId="89f0180db2b370e8" providerId="LiveId" clId="{836371EB-469E-4D82-A2A8-8344AF40728C}" dt="2024-10-31T10:02:57.462" v="411" actId="1076"/>
          <ac:picMkLst>
            <pc:docMk/>
            <pc:sldMk cId="742130264" sldId="267"/>
            <ac:picMk id="38" creationId="{D28C5641-1A08-DBD6-C858-2870FC6F091E}"/>
          </ac:picMkLst>
        </pc:picChg>
        <pc:picChg chg="add del mod">
          <ac:chgData name="charan kumar" userId="89f0180db2b370e8" providerId="LiveId" clId="{836371EB-469E-4D82-A2A8-8344AF40728C}" dt="2024-10-31T10:00:19.244" v="300" actId="21"/>
          <ac:picMkLst>
            <pc:docMk/>
            <pc:sldMk cId="742130264" sldId="267"/>
            <ac:picMk id="40" creationId="{09AD0D93-792E-9605-F638-597FB3348202}"/>
          </ac:picMkLst>
        </pc:picChg>
        <pc:picChg chg="add del mod">
          <ac:chgData name="charan kumar" userId="89f0180db2b370e8" providerId="LiveId" clId="{836371EB-469E-4D82-A2A8-8344AF40728C}" dt="2024-10-31T10:31:56.312" v="714" actId="478"/>
          <ac:picMkLst>
            <pc:docMk/>
            <pc:sldMk cId="742130264" sldId="267"/>
            <ac:picMk id="42" creationId="{EEB04EA4-0265-74FD-24F7-5C3A85ECE1EA}"/>
          </ac:picMkLst>
        </pc:picChg>
        <pc:picChg chg="add mod">
          <ac:chgData name="charan kumar" userId="89f0180db2b370e8" providerId="LiveId" clId="{836371EB-469E-4D82-A2A8-8344AF40728C}" dt="2024-10-31T09:48:29.134" v="223" actId="1076"/>
          <ac:picMkLst>
            <pc:docMk/>
            <pc:sldMk cId="742130264" sldId="267"/>
            <ac:picMk id="44" creationId="{6F3CEDE2-94C5-C1F6-5964-BE61C9442D65}"/>
          </ac:picMkLst>
        </pc:picChg>
        <pc:picChg chg="add mod">
          <ac:chgData name="charan kumar" userId="89f0180db2b370e8" providerId="LiveId" clId="{836371EB-469E-4D82-A2A8-8344AF40728C}" dt="2024-10-31T09:48:11.720" v="219" actId="14100"/>
          <ac:picMkLst>
            <pc:docMk/>
            <pc:sldMk cId="742130264" sldId="267"/>
            <ac:picMk id="47" creationId="{AF310D3A-2961-777F-3039-04768524CD6D}"/>
          </ac:picMkLst>
        </pc:picChg>
        <pc:picChg chg="add mod">
          <ac:chgData name="charan kumar" userId="89f0180db2b370e8" providerId="LiveId" clId="{836371EB-469E-4D82-A2A8-8344AF40728C}" dt="2024-10-31T09:55:35.350" v="236" actId="1076"/>
          <ac:picMkLst>
            <pc:docMk/>
            <pc:sldMk cId="742130264" sldId="267"/>
            <ac:picMk id="49" creationId="{95B9592D-80FF-04B3-2AC9-11FAB2781A62}"/>
          </ac:picMkLst>
        </pc:picChg>
        <pc:picChg chg="add mod">
          <ac:chgData name="charan kumar" userId="89f0180db2b370e8" providerId="LiveId" clId="{836371EB-469E-4D82-A2A8-8344AF40728C}" dt="2024-10-31T10:00:58.360" v="302"/>
          <ac:picMkLst>
            <pc:docMk/>
            <pc:sldMk cId="742130264" sldId="267"/>
            <ac:picMk id="53" creationId="{09AD0D93-792E-9605-F638-597FB3348202}"/>
          </ac:picMkLst>
        </pc:picChg>
        <pc:picChg chg="add mod">
          <ac:chgData name="charan kumar" userId="89f0180db2b370e8" providerId="LiveId" clId="{836371EB-469E-4D82-A2A8-8344AF40728C}" dt="2024-10-31T10:31:51.304" v="713" actId="1076"/>
          <ac:picMkLst>
            <pc:docMk/>
            <pc:sldMk cId="742130264" sldId="267"/>
            <ac:picMk id="65" creationId="{1734035E-8567-2619-A54E-32CC10FC284A}"/>
          </ac:picMkLst>
        </pc:picChg>
        <pc:picChg chg="add mod">
          <ac:chgData name="charan kumar" userId="89f0180db2b370e8" providerId="LiveId" clId="{836371EB-469E-4D82-A2A8-8344AF40728C}" dt="2024-10-31T11:08:04.175" v="1002" actId="1076"/>
          <ac:picMkLst>
            <pc:docMk/>
            <pc:sldMk cId="742130264" sldId="267"/>
            <ac:picMk id="67" creationId="{7BFE2B1E-25A0-59A3-E7DD-E466D2C97551}"/>
          </ac:picMkLst>
        </pc:picChg>
        <pc:picChg chg="add mod">
          <ac:chgData name="charan kumar" userId="89f0180db2b370e8" providerId="LiveId" clId="{836371EB-469E-4D82-A2A8-8344AF40728C}" dt="2024-10-31T10:55:43.473" v="866" actId="1076"/>
          <ac:picMkLst>
            <pc:docMk/>
            <pc:sldMk cId="742130264" sldId="267"/>
            <ac:picMk id="69" creationId="{755739ED-79F4-002C-919B-C5E9D66C6DC2}"/>
          </ac:picMkLst>
        </pc:picChg>
        <pc:picChg chg="add mod">
          <ac:chgData name="charan kumar" userId="89f0180db2b370e8" providerId="LiveId" clId="{836371EB-469E-4D82-A2A8-8344AF40728C}" dt="2024-10-31T11:07:58.081" v="1001" actId="1076"/>
          <ac:picMkLst>
            <pc:docMk/>
            <pc:sldMk cId="742130264" sldId="267"/>
            <ac:picMk id="71" creationId="{0663C5E4-4554-D211-DDD3-8F54CB61748B}"/>
          </ac:picMkLst>
        </pc:picChg>
        <pc:picChg chg="add del mod">
          <ac:chgData name="charan kumar" userId="89f0180db2b370e8" providerId="LiveId" clId="{836371EB-469E-4D82-A2A8-8344AF40728C}" dt="2024-10-31T11:13:58.126" v="1111" actId="478"/>
          <ac:picMkLst>
            <pc:docMk/>
            <pc:sldMk cId="742130264" sldId="267"/>
            <ac:picMk id="94" creationId="{78008C11-52E1-C8AE-5D55-C1427F411335}"/>
          </ac:picMkLst>
        </pc:picChg>
        <pc:picChg chg="add del mod">
          <ac:chgData name="charan kumar" userId="89f0180db2b370e8" providerId="LiveId" clId="{836371EB-469E-4D82-A2A8-8344AF40728C}" dt="2024-10-31T11:13:56.478" v="1110" actId="478"/>
          <ac:picMkLst>
            <pc:docMk/>
            <pc:sldMk cId="742130264" sldId="267"/>
            <ac:picMk id="95" creationId="{1651D390-6C19-EFDD-5F0C-E9E786E0F795}"/>
          </ac:picMkLst>
        </pc:picChg>
        <pc:picChg chg="add del mod">
          <ac:chgData name="charan kumar" userId="89f0180db2b370e8" providerId="LiveId" clId="{836371EB-469E-4D82-A2A8-8344AF40728C}" dt="2024-10-31T11:13:55.038" v="1109" actId="478"/>
          <ac:picMkLst>
            <pc:docMk/>
            <pc:sldMk cId="742130264" sldId="267"/>
            <ac:picMk id="96" creationId="{476CE3A4-58AE-6B32-7550-A8A17B06E81E}"/>
          </ac:picMkLst>
        </pc:picChg>
        <pc:picChg chg="add mod">
          <ac:chgData name="charan kumar" userId="89f0180db2b370e8" providerId="LiveId" clId="{836371EB-469E-4D82-A2A8-8344AF40728C}" dt="2024-10-31T13:14:01.836" v="1615" actId="1076"/>
          <ac:picMkLst>
            <pc:docMk/>
            <pc:sldMk cId="742130264" sldId="267"/>
            <ac:picMk id="97" creationId="{E50D3622-809A-6770-A728-2023A16EF503}"/>
          </ac:picMkLst>
        </pc:picChg>
        <pc:picChg chg="add mod">
          <ac:chgData name="charan kumar" userId="89f0180db2b370e8" providerId="LiveId" clId="{836371EB-469E-4D82-A2A8-8344AF40728C}" dt="2024-10-31T13:55:36.171" v="2294" actId="1076"/>
          <ac:picMkLst>
            <pc:docMk/>
            <pc:sldMk cId="742130264" sldId="267"/>
            <ac:picMk id="98" creationId="{AA1922DC-D45D-7BCD-F7BC-86F99A56081C}"/>
          </ac:picMkLst>
        </pc:picChg>
        <pc:picChg chg="add mod">
          <ac:chgData name="charan kumar" userId="89f0180db2b370e8" providerId="LiveId" clId="{836371EB-469E-4D82-A2A8-8344AF40728C}" dt="2024-10-31T13:55:48.138" v="2296" actId="1076"/>
          <ac:picMkLst>
            <pc:docMk/>
            <pc:sldMk cId="742130264" sldId="267"/>
            <ac:picMk id="99" creationId="{6698A549-D8F9-5F14-7BF6-860946F919BA}"/>
          </ac:picMkLst>
        </pc:picChg>
        <pc:picChg chg="add mod">
          <ac:chgData name="charan kumar" userId="89f0180db2b370e8" providerId="LiveId" clId="{836371EB-469E-4D82-A2A8-8344AF40728C}" dt="2024-10-31T12:36:08.625" v="1497" actId="1076"/>
          <ac:picMkLst>
            <pc:docMk/>
            <pc:sldMk cId="742130264" sldId="267"/>
            <ac:picMk id="100" creationId="{13EF9D07-4CA9-5369-F1A0-05CC23884641}"/>
          </ac:picMkLst>
        </pc:picChg>
        <pc:picChg chg="add mod">
          <ac:chgData name="charan kumar" userId="89f0180db2b370e8" providerId="LiveId" clId="{836371EB-469E-4D82-A2A8-8344AF40728C}" dt="2024-10-31T12:24:07.997" v="1200" actId="1076"/>
          <ac:picMkLst>
            <pc:docMk/>
            <pc:sldMk cId="742130264" sldId="267"/>
            <ac:picMk id="101" creationId="{17276C44-E656-288B-B09E-2843D83FC8B4}"/>
          </ac:picMkLst>
        </pc:picChg>
        <pc:picChg chg="add mod">
          <ac:chgData name="charan kumar" userId="89f0180db2b370e8" providerId="LiveId" clId="{836371EB-469E-4D82-A2A8-8344AF40728C}" dt="2024-10-31T13:53:13.370" v="2221" actId="1076"/>
          <ac:picMkLst>
            <pc:docMk/>
            <pc:sldMk cId="742130264" sldId="267"/>
            <ac:picMk id="102" creationId="{A1E02544-70A1-9862-358A-0ABD85346ADB}"/>
          </ac:picMkLst>
        </pc:picChg>
        <pc:picChg chg="add mod">
          <ac:chgData name="charan kumar" userId="89f0180db2b370e8" providerId="LiveId" clId="{836371EB-469E-4D82-A2A8-8344AF40728C}" dt="2024-10-31T12:24:14.039" v="1204" actId="1076"/>
          <ac:picMkLst>
            <pc:docMk/>
            <pc:sldMk cId="742130264" sldId="267"/>
            <ac:picMk id="103" creationId="{DCD1A88C-BD32-032B-ECB9-EE19A4ACFCE2}"/>
          </ac:picMkLst>
        </pc:picChg>
        <pc:picChg chg="add mod">
          <ac:chgData name="charan kumar" userId="89f0180db2b370e8" providerId="LiveId" clId="{836371EB-469E-4D82-A2A8-8344AF40728C}" dt="2024-10-31T12:19:26.544" v="1163" actId="1076"/>
          <ac:picMkLst>
            <pc:docMk/>
            <pc:sldMk cId="742130264" sldId="267"/>
            <ac:picMk id="104" creationId="{FFD271BC-5FF5-11F0-22AB-D040BAEB773D}"/>
          </ac:picMkLst>
        </pc:picChg>
        <pc:picChg chg="add mod">
          <ac:chgData name="charan kumar" userId="89f0180db2b370e8" providerId="LiveId" clId="{836371EB-469E-4D82-A2A8-8344AF40728C}" dt="2024-10-31T13:53:28.315" v="2227" actId="1076"/>
          <ac:picMkLst>
            <pc:docMk/>
            <pc:sldMk cId="742130264" sldId="267"/>
            <ac:picMk id="106" creationId="{96BE58D8-41B6-8A7B-A5D2-C9303AAF33E7}"/>
          </ac:picMkLst>
        </pc:picChg>
        <pc:picChg chg="add mod">
          <ac:chgData name="charan kumar" userId="89f0180db2b370e8" providerId="LiveId" clId="{836371EB-469E-4D82-A2A8-8344AF40728C}" dt="2024-10-31T13:53:38.806" v="2229" actId="1076"/>
          <ac:picMkLst>
            <pc:docMk/>
            <pc:sldMk cId="742130264" sldId="267"/>
            <ac:picMk id="107" creationId="{53330FCE-B154-DA42-19D2-5E1D5A19712B}"/>
          </ac:picMkLst>
        </pc:picChg>
        <pc:picChg chg="add mod">
          <ac:chgData name="charan kumar" userId="89f0180db2b370e8" providerId="LiveId" clId="{836371EB-469E-4D82-A2A8-8344AF40728C}" dt="2024-10-31T13:54:02.866" v="2237" actId="1076"/>
          <ac:picMkLst>
            <pc:docMk/>
            <pc:sldMk cId="742130264" sldId="267"/>
            <ac:picMk id="108" creationId="{BBD0FA7E-DC22-835C-CB6E-43FDFD7D2A1F}"/>
          </ac:picMkLst>
        </pc:picChg>
        <pc:picChg chg="add mod">
          <ac:chgData name="charan kumar" userId="89f0180db2b370e8" providerId="LiveId" clId="{836371EB-469E-4D82-A2A8-8344AF40728C}" dt="2024-10-31T13:54:19.112" v="2241" actId="1076"/>
          <ac:picMkLst>
            <pc:docMk/>
            <pc:sldMk cId="742130264" sldId="267"/>
            <ac:picMk id="109" creationId="{1D94BDE4-5969-71E9-9FDB-913AD79AB88E}"/>
          </ac:picMkLst>
        </pc:picChg>
        <pc:picChg chg="add mod">
          <ac:chgData name="charan kumar" userId="89f0180db2b370e8" providerId="LiveId" clId="{836371EB-469E-4D82-A2A8-8344AF40728C}" dt="2024-10-31T13:19:30.512" v="1681" actId="1076"/>
          <ac:picMkLst>
            <pc:docMk/>
            <pc:sldMk cId="742130264" sldId="267"/>
            <ac:picMk id="136" creationId="{66BC253F-C319-6AD5-7170-F6A7BD89E2BA}"/>
          </ac:picMkLst>
        </pc:picChg>
        <pc:picChg chg="add mod">
          <ac:chgData name="charan kumar" userId="89f0180db2b370e8" providerId="LiveId" clId="{836371EB-469E-4D82-A2A8-8344AF40728C}" dt="2024-10-31T13:19:54.113" v="1685" actId="1076"/>
          <ac:picMkLst>
            <pc:docMk/>
            <pc:sldMk cId="742130264" sldId="267"/>
            <ac:picMk id="137" creationId="{C3E970E2-A0C9-56F0-2558-0C0762AC5555}"/>
          </ac:picMkLst>
        </pc:picChg>
        <pc:picChg chg="add mod">
          <ac:chgData name="charan kumar" userId="89f0180db2b370e8" providerId="LiveId" clId="{836371EB-469E-4D82-A2A8-8344AF40728C}" dt="2024-10-31T13:21:02.497" v="1709" actId="1076"/>
          <ac:picMkLst>
            <pc:docMk/>
            <pc:sldMk cId="742130264" sldId="267"/>
            <ac:picMk id="138" creationId="{89DD1715-D35A-0032-7A74-BBB739B364D4}"/>
          </ac:picMkLst>
        </pc:picChg>
        <pc:picChg chg="add mod">
          <ac:chgData name="charan kumar" userId="89f0180db2b370e8" providerId="LiveId" clId="{836371EB-469E-4D82-A2A8-8344AF40728C}" dt="2024-10-31T13:20:30.452" v="1705" actId="1076"/>
          <ac:picMkLst>
            <pc:docMk/>
            <pc:sldMk cId="742130264" sldId="267"/>
            <ac:picMk id="139" creationId="{6F63F0ED-14E3-2CD8-F93D-7D02C0E1772B}"/>
          </ac:picMkLst>
        </pc:picChg>
        <pc:picChg chg="add mod">
          <ac:chgData name="charan kumar" userId="89f0180db2b370e8" providerId="LiveId" clId="{836371EB-469E-4D82-A2A8-8344AF40728C}" dt="2024-10-31T13:20:23.377" v="1703"/>
          <ac:picMkLst>
            <pc:docMk/>
            <pc:sldMk cId="742130264" sldId="267"/>
            <ac:picMk id="140" creationId="{E458B26B-0445-024C-BFFE-C1996AEB4422}"/>
          </ac:picMkLst>
        </pc:picChg>
        <pc:picChg chg="add mod">
          <ac:chgData name="charan kumar" userId="89f0180db2b370e8" providerId="LiveId" clId="{836371EB-469E-4D82-A2A8-8344AF40728C}" dt="2024-10-31T13:20:23.663" v="1704"/>
          <ac:picMkLst>
            <pc:docMk/>
            <pc:sldMk cId="742130264" sldId="267"/>
            <ac:picMk id="141" creationId="{0380B8DF-9BFC-FA19-2FA1-5E9E365D654E}"/>
          </ac:picMkLst>
        </pc:picChg>
        <pc:picChg chg="add mod">
          <ac:chgData name="charan kumar" userId="89f0180db2b370e8" providerId="LiveId" clId="{836371EB-469E-4D82-A2A8-8344AF40728C}" dt="2024-10-31T13:47:48.742" v="2072" actId="1076"/>
          <ac:picMkLst>
            <pc:docMk/>
            <pc:sldMk cId="742130264" sldId="267"/>
            <ac:picMk id="143" creationId="{4E1588F1-64EB-7D71-6123-9A034D1F111B}"/>
          </ac:picMkLst>
        </pc:picChg>
        <pc:picChg chg="add mod">
          <ac:chgData name="charan kumar" userId="89f0180db2b370e8" providerId="LiveId" clId="{836371EB-469E-4D82-A2A8-8344AF40728C}" dt="2024-10-31T13:45:16.928" v="2068" actId="1076"/>
          <ac:picMkLst>
            <pc:docMk/>
            <pc:sldMk cId="742130264" sldId="267"/>
            <ac:picMk id="144" creationId="{EF537800-7792-A951-7157-0E1F9CEE3E39}"/>
          </ac:picMkLst>
        </pc:picChg>
        <pc:picChg chg="add mod">
          <ac:chgData name="charan kumar" userId="89f0180db2b370e8" providerId="LiveId" clId="{836371EB-469E-4D82-A2A8-8344AF40728C}" dt="2024-10-31T13:24:40.665" v="1725" actId="1076"/>
          <ac:picMkLst>
            <pc:docMk/>
            <pc:sldMk cId="742130264" sldId="267"/>
            <ac:picMk id="145" creationId="{1ABA0DAB-BE59-4D6A-E8FF-CD71535F5396}"/>
          </ac:picMkLst>
        </pc:picChg>
        <pc:picChg chg="add mod">
          <ac:chgData name="charan kumar" userId="89f0180db2b370e8" providerId="LiveId" clId="{836371EB-469E-4D82-A2A8-8344AF40728C}" dt="2024-10-31T13:24:36.768" v="1724" actId="1076"/>
          <ac:picMkLst>
            <pc:docMk/>
            <pc:sldMk cId="742130264" sldId="267"/>
            <ac:picMk id="146" creationId="{C109ECAD-7FEE-41E4-ED0E-95E3A575596F}"/>
          </ac:picMkLst>
        </pc:picChg>
        <pc:picChg chg="add mod">
          <ac:chgData name="charan kumar" userId="89f0180db2b370e8" providerId="LiveId" clId="{836371EB-469E-4D82-A2A8-8344AF40728C}" dt="2024-10-31T13:25:25.192" v="1738" actId="1076"/>
          <ac:picMkLst>
            <pc:docMk/>
            <pc:sldMk cId="742130264" sldId="267"/>
            <ac:picMk id="147" creationId="{8E5AB8FE-01FB-09CD-3A9D-11DF492A0DA3}"/>
          </ac:picMkLst>
        </pc:picChg>
        <pc:picChg chg="add mod">
          <ac:chgData name="charan kumar" userId="89f0180db2b370e8" providerId="LiveId" clId="{836371EB-469E-4D82-A2A8-8344AF40728C}" dt="2024-10-31T13:24:30.443" v="1721" actId="1076"/>
          <ac:picMkLst>
            <pc:docMk/>
            <pc:sldMk cId="742130264" sldId="267"/>
            <ac:picMk id="148" creationId="{3AF91995-BD29-6BF7-3A7B-E198225A9FA8}"/>
          </ac:picMkLst>
        </pc:picChg>
        <pc:picChg chg="add mod">
          <ac:chgData name="charan kumar" userId="89f0180db2b370e8" providerId="LiveId" clId="{836371EB-469E-4D82-A2A8-8344AF40728C}" dt="2024-10-31T13:27:05.027" v="1752" actId="1076"/>
          <ac:picMkLst>
            <pc:docMk/>
            <pc:sldMk cId="742130264" sldId="267"/>
            <ac:picMk id="149" creationId="{9D90968B-CE04-4FB5-E2DC-4F8F54D99500}"/>
          </ac:picMkLst>
        </pc:picChg>
        <pc:picChg chg="add mod">
          <ac:chgData name="charan kumar" userId="89f0180db2b370e8" providerId="LiveId" clId="{836371EB-469E-4D82-A2A8-8344AF40728C}" dt="2024-10-31T13:27:07.244" v="1753" actId="1076"/>
          <ac:picMkLst>
            <pc:docMk/>
            <pc:sldMk cId="742130264" sldId="267"/>
            <ac:picMk id="150" creationId="{E8CC33FF-6BFA-035F-9E78-0FE4F0E8FFC9}"/>
          </ac:picMkLst>
        </pc:picChg>
        <pc:picChg chg="add mod">
          <ac:chgData name="charan kumar" userId="89f0180db2b370e8" providerId="LiveId" clId="{836371EB-469E-4D82-A2A8-8344AF40728C}" dt="2024-10-31T13:44:00.086" v="2059" actId="1076"/>
          <ac:picMkLst>
            <pc:docMk/>
            <pc:sldMk cId="742130264" sldId="267"/>
            <ac:picMk id="151" creationId="{7E40CA03-9C95-436D-71B9-30725D928B48}"/>
          </ac:picMkLst>
        </pc:picChg>
        <pc:picChg chg="add mod">
          <ac:chgData name="charan kumar" userId="89f0180db2b370e8" providerId="LiveId" clId="{836371EB-469E-4D82-A2A8-8344AF40728C}" dt="2024-10-31T13:25:34.290" v="1739" actId="1076"/>
          <ac:picMkLst>
            <pc:docMk/>
            <pc:sldMk cId="742130264" sldId="267"/>
            <ac:picMk id="152" creationId="{3C7B6CE1-94DC-E6F9-CBD5-8F5412CA38EE}"/>
          </ac:picMkLst>
        </pc:picChg>
        <pc:picChg chg="add mod">
          <ac:chgData name="charan kumar" userId="89f0180db2b370e8" providerId="LiveId" clId="{836371EB-469E-4D82-A2A8-8344AF40728C}" dt="2024-10-31T13:44:49.923" v="2064" actId="1076"/>
          <ac:picMkLst>
            <pc:docMk/>
            <pc:sldMk cId="742130264" sldId="267"/>
            <ac:picMk id="153" creationId="{8B25E200-2A7E-C1F4-DE55-11DDEA63F3D1}"/>
          </ac:picMkLst>
        </pc:picChg>
        <pc:picChg chg="add mod">
          <ac:chgData name="charan kumar" userId="89f0180db2b370e8" providerId="LiveId" clId="{836371EB-469E-4D82-A2A8-8344AF40728C}" dt="2024-10-31T13:27:10.444" v="1754" actId="1076"/>
          <ac:picMkLst>
            <pc:docMk/>
            <pc:sldMk cId="742130264" sldId="267"/>
            <ac:picMk id="154" creationId="{0C427177-6F5F-981F-F31B-76830F81D18C}"/>
          </ac:picMkLst>
        </pc:picChg>
        <pc:picChg chg="add mod">
          <ac:chgData name="charan kumar" userId="89f0180db2b370e8" providerId="LiveId" clId="{836371EB-469E-4D82-A2A8-8344AF40728C}" dt="2024-10-31T13:26:29.074" v="1748" actId="1076"/>
          <ac:picMkLst>
            <pc:docMk/>
            <pc:sldMk cId="742130264" sldId="267"/>
            <ac:picMk id="155" creationId="{A7569D2D-015F-966E-3073-B4821FF8D509}"/>
          </ac:picMkLst>
        </pc:picChg>
        <pc:picChg chg="add mod">
          <ac:chgData name="charan kumar" userId="89f0180db2b370e8" providerId="LiveId" clId="{836371EB-469E-4D82-A2A8-8344AF40728C}" dt="2024-10-31T13:26:25.965" v="1747" actId="1076"/>
          <ac:picMkLst>
            <pc:docMk/>
            <pc:sldMk cId="742130264" sldId="267"/>
            <ac:picMk id="156" creationId="{BCDC26CA-B03F-F1A0-F22B-CD70495A34B8}"/>
          </ac:picMkLst>
        </pc:picChg>
        <pc:picChg chg="add mod">
          <ac:chgData name="charan kumar" userId="89f0180db2b370e8" providerId="LiveId" clId="{836371EB-469E-4D82-A2A8-8344AF40728C}" dt="2024-10-31T13:26:23.100" v="1746" actId="1076"/>
          <ac:picMkLst>
            <pc:docMk/>
            <pc:sldMk cId="742130264" sldId="267"/>
            <ac:picMk id="157" creationId="{B24EBC7F-B7BF-1A54-F85D-FB59E914E369}"/>
          </ac:picMkLst>
        </pc:picChg>
        <pc:picChg chg="add mod">
          <ac:chgData name="charan kumar" userId="89f0180db2b370e8" providerId="LiveId" clId="{836371EB-469E-4D82-A2A8-8344AF40728C}" dt="2024-10-31T13:26:19.552" v="1745" actId="1076"/>
          <ac:picMkLst>
            <pc:docMk/>
            <pc:sldMk cId="742130264" sldId="267"/>
            <ac:picMk id="158" creationId="{48B27AE5-12A9-511C-C654-25879635F1F8}"/>
          </ac:picMkLst>
        </pc:picChg>
        <pc:picChg chg="add mod">
          <ac:chgData name="charan kumar" userId="89f0180db2b370e8" providerId="LiveId" clId="{836371EB-469E-4D82-A2A8-8344AF40728C}" dt="2024-10-31T13:38:06.405" v="2041" actId="1076"/>
          <ac:picMkLst>
            <pc:docMk/>
            <pc:sldMk cId="742130264" sldId="267"/>
            <ac:picMk id="159" creationId="{AB20C50B-200A-E9C9-29CD-F5809E0C32D2}"/>
          </ac:picMkLst>
        </pc:picChg>
        <pc:cxnChg chg="add del mod">
          <ac:chgData name="charan kumar" userId="89f0180db2b370e8" providerId="LiveId" clId="{836371EB-469E-4D82-A2A8-8344AF40728C}" dt="2024-10-31T13:12:44.459" v="1563" actId="478"/>
          <ac:cxnSpMkLst>
            <pc:docMk/>
            <pc:sldMk cId="742130264" sldId="267"/>
            <ac:cxnSpMk id="31" creationId="{900CF912-DB55-615C-B734-CCC7D5F9AC0E}"/>
          </ac:cxnSpMkLst>
        </pc:cxnChg>
        <pc:cxnChg chg="add mod">
          <ac:chgData name="charan kumar" userId="89f0180db2b370e8" providerId="LiveId" clId="{836371EB-469E-4D82-A2A8-8344AF40728C}" dt="2024-10-31T15:26:05.372" v="3050" actId="13822"/>
          <ac:cxnSpMkLst>
            <pc:docMk/>
            <pc:sldMk cId="742130264" sldId="267"/>
            <ac:cxnSpMk id="48" creationId="{FFEF4054-79AD-617D-7960-BF2894008D7E}"/>
          </ac:cxnSpMkLst>
        </pc:cxnChg>
        <pc:cxnChg chg="add del mod">
          <ac:chgData name="charan kumar" userId="89f0180db2b370e8" providerId="LiveId" clId="{836371EB-469E-4D82-A2A8-8344AF40728C}" dt="2024-10-31T10:54:27.164" v="856" actId="21"/>
          <ac:cxnSpMkLst>
            <pc:docMk/>
            <pc:sldMk cId="742130264" sldId="267"/>
            <ac:cxnSpMk id="74" creationId="{F167AF32-3FC1-722F-C6FC-0D98DB1A663D}"/>
          </ac:cxnSpMkLst>
        </pc:cxnChg>
        <pc:cxnChg chg="add mod">
          <ac:chgData name="charan kumar" userId="89f0180db2b370e8" providerId="LiveId" clId="{836371EB-469E-4D82-A2A8-8344AF40728C}" dt="2024-10-31T11:07:58.081" v="1001" actId="1076"/>
          <ac:cxnSpMkLst>
            <pc:docMk/>
            <pc:sldMk cId="742130264" sldId="267"/>
            <ac:cxnSpMk id="77" creationId="{F6B5FBED-E2CD-F8F2-2F1F-DCC2BBF547B0}"/>
          </ac:cxnSpMkLst>
        </pc:cxnChg>
        <pc:cxnChg chg="add mod">
          <ac:chgData name="charan kumar" userId="89f0180db2b370e8" providerId="LiveId" clId="{836371EB-469E-4D82-A2A8-8344AF40728C}" dt="2024-10-31T10:57:26.621" v="906" actId="17032"/>
          <ac:cxnSpMkLst>
            <pc:docMk/>
            <pc:sldMk cId="742130264" sldId="267"/>
            <ac:cxnSpMk id="81" creationId="{2AC9EE71-5325-607A-96C7-4351F631558A}"/>
          </ac:cxnSpMkLst>
        </pc:cxnChg>
        <pc:cxnChg chg="add mod">
          <ac:chgData name="charan kumar" userId="89f0180db2b370e8" providerId="LiveId" clId="{836371EB-469E-4D82-A2A8-8344AF40728C}" dt="2024-10-31T12:31:49.773" v="1288" actId="14100"/>
          <ac:cxnSpMkLst>
            <pc:docMk/>
            <pc:sldMk cId="742130264" sldId="267"/>
            <ac:cxnSpMk id="82" creationId="{2BC4C138-4267-E573-4A50-12688390476F}"/>
          </ac:cxnSpMkLst>
        </pc:cxnChg>
        <pc:cxnChg chg="add mod">
          <ac:chgData name="charan kumar" userId="89f0180db2b370e8" providerId="LiveId" clId="{836371EB-469E-4D82-A2A8-8344AF40728C}" dt="2024-10-31T12:31:00.289" v="1282" actId="14100"/>
          <ac:cxnSpMkLst>
            <pc:docMk/>
            <pc:sldMk cId="742130264" sldId="267"/>
            <ac:cxnSpMk id="87" creationId="{346F2DCF-5C46-0F7F-8D5D-5EC07291CABA}"/>
          </ac:cxnSpMkLst>
        </pc:cxnChg>
        <pc:cxnChg chg="add mod">
          <ac:chgData name="charan kumar" userId="89f0180db2b370e8" providerId="LiveId" clId="{836371EB-469E-4D82-A2A8-8344AF40728C}" dt="2024-10-31T12:31:15.387" v="1285" actId="14100"/>
          <ac:cxnSpMkLst>
            <pc:docMk/>
            <pc:sldMk cId="742130264" sldId="267"/>
            <ac:cxnSpMk id="95" creationId="{05B795E2-CAA2-B9F9-CFE2-B0C8C08D79AD}"/>
          </ac:cxnSpMkLst>
        </pc:cxnChg>
        <pc:cxnChg chg="add mod">
          <ac:chgData name="charan kumar" userId="89f0180db2b370e8" providerId="LiveId" clId="{836371EB-469E-4D82-A2A8-8344AF40728C}" dt="2024-10-31T12:31:31.684" v="1287" actId="14100"/>
          <ac:cxnSpMkLst>
            <pc:docMk/>
            <pc:sldMk cId="742130264" sldId="267"/>
            <ac:cxnSpMk id="110" creationId="{EB1FF7D3-EE98-12B6-6CE6-2875E55BB15B}"/>
          </ac:cxnSpMkLst>
        </pc:cxnChg>
        <pc:cxnChg chg="add mod">
          <ac:chgData name="charan kumar" userId="89f0180db2b370e8" providerId="LiveId" clId="{836371EB-469E-4D82-A2A8-8344AF40728C}" dt="2024-10-31T13:56:02.083" v="2298" actId="14100"/>
          <ac:cxnSpMkLst>
            <pc:docMk/>
            <pc:sldMk cId="742130264" sldId="267"/>
            <ac:cxnSpMk id="116" creationId="{5E7EAEDA-8850-5F3E-ABC6-7063F0B03A45}"/>
          </ac:cxnSpMkLst>
        </pc:cxnChg>
        <pc:cxnChg chg="add mod">
          <ac:chgData name="charan kumar" userId="89f0180db2b370e8" providerId="LiveId" clId="{836371EB-469E-4D82-A2A8-8344AF40728C}" dt="2024-10-31T13:56:10.308" v="2300" actId="14100"/>
          <ac:cxnSpMkLst>
            <pc:docMk/>
            <pc:sldMk cId="742130264" sldId="267"/>
            <ac:cxnSpMk id="119" creationId="{18238EE2-F200-F8BD-3312-BD5D86ACE467}"/>
          </ac:cxnSpMkLst>
        </pc:cxnChg>
        <pc:cxnChg chg="add mod">
          <ac:chgData name="charan kumar" userId="89f0180db2b370e8" providerId="LiveId" clId="{836371EB-469E-4D82-A2A8-8344AF40728C}" dt="2024-10-31T13:56:06.547" v="2299" actId="14100"/>
          <ac:cxnSpMkLst>
            <pc:docMk/>
            <pc:sldMk cId="742130264" sldId="267"/>
            <ac:cxnSpMk id="123" creationId="{F1842426-56BE-5D66-A710-A74341E07E78}"/>
          </ac:cxnSpMkLst>
        </pc:cxnChg>
        <pc:cxnChg chg="add mod">
          <ac:chgData name="charan kumar" userId="89f0180db2b370e8" providerId="LiveId" clId="{836371EB-469E-4D82-A2A8-8344AF40728C}" dt="2024-10-31T13:54:15.376" v="2240" actId="1076"/>
          <ac:cxnSpMkLst>
            <pc:docMk/>
            <pc:sldMk cId="742130264" sldId="267"/>
            <ac:cxnSpMk id="126" creationId="{396E8AD6-F5A7-7C56-6A25-C68F44465357}"/>
          </ac:cxnSpMkLst>
        </pc:cxnChg>
        <pc:cxnChg chg="add mod">
          <ac:chgData name="charan kumar" userId="89f0180db2b370e8" providerId="LiveId" clId="{836371EB-469E-4D82-A2A8-8344AF40728C}" dt="2024-10-31T13:53:35.418" v="2228" actId="1076"/>
          <ac:cxnSpMkLst>
            <pc:docMk/>
            <pc:sldMk cId="742130264" sldId="267"/>
            <ac:cxnSpMk id="129" creationId="{099B34F0-C099-4884-A53A-E877263A9445}"/>
          </ac:cxnSpMkLst>
        </pc:cxnChg>
        <pc:cxnChg chg="add mod">
          <ac:chgData name="charan kumar" userId="89f0180db2b370e8" providerId="LiveId" clId="{836371EB-469E-4D82-A2A8-8344AF40728C}" dt="2024-10-31T13:54:21.786" v="2242" actId="1076"/>
          <ac:cxnSpMkLst>
            <pc:docMk/>
            <pc:sldMk cId="742130264" sldId="267"/>
            <ac:cxnSpMk id="132" creationId="{FC1B8538-0BCE-2F6B-6AC5-D35B9514D719}"/>
          </ac:cxnSpMkLst>
        </pc:cxnChg>
        <pc:cxnChg chg="add mod">
          <ac:chgData name="charan kumar" userId="89f0180db2b370e8" providerId="LiveId" clId="{836371EB-469E-4D82-A2A8-8344AF40728C}" dt="2024-10-31T13:27:47.338" v="1759" actId="13822"/>
          <ac:cxnSpMkLst>
            <pc:docMk/>
            <pc:sldMk cId="742130264" sldId="267"/>
            <ac:cxnSpMk id="161" creationId="{4B6432BE-3DF2-F8DD-8768-E7B0140B658C}"/>
          </ac:cxnSpMkLst>
        </pc:cxnChg>
        <pc:cxnChg chg="add mod">
          <ac:chgData name="charan kumar" userId="89f0180db2b370e8" providerId="LiveId" clId="{836371EB-469E-4D82-A2A8-8344AF40728C}" dt="2024-10-31T13:28:56.357" v="1768" actId="14100"/>
          <ac:cxnSpMkLst>
            <pc:docMk/>
            <pc:sldMk cId="742130264" sldId="267"/>
            <ac:cxnSpMk id="166" creationId="{B19B4BFC-4391-B165-5D18-3319E5769967}"/>
          </ac:cxnSpMkLst>
        </pc:cxnChg>
        <pc:cxnChg chg="add mod">
          <ac:chgData name="charan kumar" userId="89f0180db2b370e8" providerId="LiveId" clId="{836371EB-469E-4D82-A2A8-8344AF40728C}" dt="2024-10-31T13:29:42.231" v="1770" actId="1076"/>
          <ac:cxnSpMkLst>
            <pc:docMk/>
            <pc:sldMk cId="742130264" sldId="267"/>
            <ac:cxnSpMk id="169" creationId="{01A10D22-7F87-787F-C2BA-76617DDE52B6}"/>
          </ac:cxnSpMkLst>
        </pc:cxnChg>
        <pc:cxnChg chg="add mod">
          <ac:chgData name="charan kumar" userId="89f0180db2b370e8" providerId="LiveId" clId="{836371EB-469E-4D82-A2A8-8344AF40728C}" dt="2024-10-31T13:44:00.086" v="2059" actId="1076"/>
          <ac:cxnSpMkLst>
            <pc:docMk/>
            <pc:sldMk cId="742130264" sldId="267"/>
            <ac:cxnSpMk id="177" creationId="{186E02B1-50FF-0261-3000-00C12442387A}"/>
          </ac:cxnSpMkLst>
        </pc:cxnChg>
        <pc:cxnChg chg="add mod">
          <ac:chgData name="charan kumar" userId="89f0180db2b370e8" providerId="LiveId" clId="{836371EB-469E-4D82-A2A8-8344AF40728C}" dt="2024-10-31T13:42:54.405" v="2050" actId="13822"/>
          <ac:cxnSpMkLst>
            <pc:docMk/>
            <pc:sldMk cId="742130264" sldId="267"/>
            <ac:cxnSpMk id="180" creationId="{96C58BC4-866A-144B-07B7-2806C3E3A8D4}"/>
          </ac:cxnSpMkLst>
        </pc:cxnChg>
        <pc:cxnChg chg="add mod">
          <ac:chgData name="charan kumar" userId="89f0180db2b370e8" providerId="LiveId" clId="{836371EB-469E-4D82-A2A8-8344AF40728C}" dt="2024-10-31T13:44:49.923" v="2064" actId="1076"/>
          <ac:cxnSpMkLst>
            <pc:docMk/>
            <pc:sldMk cId="742130264" sldId="267"/>
            <ac:cxnSpMk id="184" creationId="{A8E02F04-AA18-C63A-5286-2CB2EF251158}"/>
          </ac:cxnSpMkLst>
        </pc:cxnChg>
        <pc:cxnChg chg="add mod">
          <ac:chgData name="charan kumar" userId="89f0180db2b370e8" providerId="LiveId" clId="{836371EB-469E-4D82-A2A8-8344AF40728C}" dt="2024-10-31T13:45:32.314" v="2069" actId="14100"/>
          <ac:cxnSpMkLst>
            <pc:docMk/>
            <pc:sldMk cId="742130264" sldId="267"/>
            <ac:cxnSpMk id="188" creationId="{0B4226C7-EDED-F8B9-F3AB-83A121593E41}"/>
          </ac:cxnSpMkLst>
        </pc:cxnChg>
        <pc:cxnChg chg="add mod">
          <ac:chgData name="charan kumar" userId="89f0180db2b370e8" providerId="LiveId" clId="{836371EB-469E-4D82-A2A8-8344AF40728C}" dt="2024-10-31T13:54:34.964" v="2245" actId="14100"/>
          <ac:cxnSpMkLst>
            <pc:docMk/>
            <pc:sldMk cId="742130264" sldId="267"/>
            <ac:cxnSpMk id="194" creationId="{275360E2-77F6-B847-CD9A-CA234F2FBFD3}"/>
          </ac:cxnSpMkLst>
        </pc:cxnChg>
      </pc:sldChg>
      <pc:sldChg chg="modSp add mod ord">
        <pc:chgData name="charan kumar" userId="89f0180db2b370e8" providerId="LiveId" clId="{836371EB-469E-4D82-A2A8-8344AF40728C}" dt="2024-10-31T15:11:27.163" v="2759" actId="14100"/>
        <pc:sldMkLst>
          <pc:docMk/>
          <pc:sldMk cId="584460976" sldId="268"/>
        </pc:sldMkLst>
        <pc:spChg chg="mod">
          <ac:chgData name="charan kumar" userId="89f0180db2b370e8" providerId="LiveId" clId="{836371EB-469E-4D82-A2A8-8344AF40728C}" dt="2024-10-31T15:11:27.163" v="2759" actId="14100"/>
          <ac:spMkLst>
            <pc:docMk/>
            <pc:sldMk cId="584460976" sldId="268"/>
            <ac:spMk id="5" creationId="{0BC9C116-E850-9B74-8B42-737CEC3D89ED}"/>
          </ac:spMkLst>
        </pc:spChg>
        <pc:spChg chg="mod">
          <ac:chgData name="charan kumar" userId="89f0180db2b370e8" providerId="LiveId" clId="{836371EB-469E-4D82-A2A8-8344AF40728C}" dt="2024-10-31T14:27:29.455" v="2397" actId="20577"/>
          <ac:spMkLst>
            <pc:docMk/>
            <pc:sldMk cId="584460976" sldId="268"/>
            <ac:spMk id="8" creationId="{EA6AF164-82FB-3E86-2F9E-B0DAC8EEB718}"/>
          </ac:spMkLst>
        </pc:spChg>
        <pc:spChg chg="mod">
          <ac:chgData name="charan kumar" userId="89f0180db2b370e8" providerId="LiveId" clId="{836371EB-469E-4D82-A2A8-8344AF40728C}" dt="2024-10-31T15:08:10.357" v="2729" actId="5793"/>
          <ac:spMkLst>
            <pc:docMk/>
            <pc:sldMk cId="584460976" sldId="268"/>
            <ac:spMk id="16" creationId="{58C4FCE1-E4F5-9BA1-1536-C1AD4E4648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650" b="0" i="0">
                <a:solidFill>
                  <a:schemeClr val="bg1"/>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674836" y="479342"/>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pic>
        <p:nvPicPr>
          <p:cNvPr id="18" name="bg object 18"/>
          <p:cNvPicPr/>
          <p:nvPr/>
        </p:nvPicPr>
        <p:blipFill>
          <a:blip r:embed="rId3" cstate="print"/>
          <a:stretch>
            <a:fillRect/>
          </a:stretch>
        </p:blipFill>
        <p:spPr>
          <a:xfrm>
            <a:off x="18144621" y="8078534"/>
            <a:ext cx="143376" cy="1179497"/>
          </a:xfrm>
          <a:prstGeom prst="rect">
            <a:avLst/>
          </a:prstGeom>
        </p:spPr>
      </p:pic>
      <p:sp>
        <p:nvSpPr>
          <p:cNvPr id="2" name="Holder 2"/>
          <p:cNvSpPr>
            <a:spLocks noGrp="1"/>
          </p:cNvSpPr>
          <p:nvPr>
            <p:ph type="title"/>
          </p:nvPr>
        </p:nvSpPr>
        <p:spPr/>
        <p:txBody>
          <a:bodyPr lIns="0" tIns="0" rIns="0" bIns="0"/>
          <a:lstStyle>
            <a:lvl1pPr>
              <a:defRPr sz="465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1137495" y="906110"/>
            <a:ext cx="16013008" cy="1064895"/>
          </a:xfrm>
          <a:prstGeom prst="rect">
            <a:avLst/>
          </a:prstGeom>
        </p:spPr>
        <p:txBody>
          <a:bodyPr wrap="square" lIns="0" tIns="0" rIns="0" bIns="0">
            <a:spAutoFit/>
          </a:bodyPr>
          <a:lstStyle>
            <a:lvl1pPr>
              <a:defRPr sz="4650" b="0" i="0">
                <a:solidFill>
                  <a:schemeClr val="bg1"/>
                </a:solidFill>
                <a:latin typeface="Verdana"/>
                <a:cs typeface="Verdana"/>
              </a:defRPr>
            </a:lvl1pPr>
          </a:lstStyle>
          <a:p>
            <a:endParaRPr/>
          </a:p>
        </p:txBody>
      </p:sp>
      <p:sp>
        <p:nvSpPr>
          <p:cNvPr id="3" name="Holder 3"/>
          <p:cNvSpPr>
            <a:spLocks noGrp="1"/>
          </p:cNvSpPr>
          <p:nvPr>
            <p:ph type="body" idx="1"/>
          </p:nvPr>
        </p:nvSpPr>
        <p:spPr>
          <a:xfrm>
            <a:off x="1083557" y="2341369"/>
            <a:ext cx="15948660" cy="2940050"/>
          </a:xfrm>
          <a:prstGeom prst="rect">
            <a:avLst/>
          </a:prstGeom>
        </p:spPr>
        <p:txBody>
          <a:bodyPr wrap="square" lIns="0" tIns="0" rIns="0" bIns="0">
            <a:spAutoFit/>
          </a:bodyPr>
          <a:lstStyle>
            <a:lvl1pPr>
              <a:defRPr sz="275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10/31/2024</a:t>
            </a:fld>
            <a:endParaRPr lang="en-US" dirty="0"/>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8.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6.png"/><Relationship Id="rId10" Type="http://schemas.openxmlformats.org/officeDocument/2006/relationships/image" Target="../media/image12.png"/><Relationship Id="rId19"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1777" y="723900"/>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6553200" y="4751081"/>
            <a:ext cx="4759585" cy="463897"/>
          </a:xfrm>
          <a:prstGeom prst="rect">
            <a:avLst/>
          </a:prstGeom>
        </p:spPr>
      </p:pic>
      <p:pic>
        <p:nvPicPr>
          <p:cNvPr id="4" name="object 4"/>
          <p:cNvPicPr/>
          <p:nvPr/>
        </p:nvPicPr>
        <p:blipFill>
          <a:blip r:embed="rId3" cstate="print"/>
          <a:stretch>
            <a:fillRect/>
          </a:stretch>
        </p:blipFill>
        <p:spPr>
          <a:xfrm>
            <a:off x="18144621" y="8078534"/>
            <a:ext cx="143376" cy="1179497"/>
          </a:xfrm>
          <a:prstGeom prst="rect">
            <a:avLst/>
          </a:prstGeom>
        </p:spPr>
      </p:pic>
      <p:sp>
        <p:nvSpPr>
          <p:cNvPr id="5" name="object 5"/>
          <p:cNvSpPr txBox="1"/>
          <p:nvPr/>
        </p:nvSpPr>
        <p:spPr>
          <a:xfrm>
            <a:off x="947667" y="746408"/>
            <a:ext cx="4919733" cy="239168"/>
          </a:xfrm>
          <a:prstGeom prst="rect">
            <a:avLst/>
          </a:prstGeom>
        </p:spPr>
        <p:txBody>
          <a:bodyPr vert="horz" wrap="square" lIns="0" tIns="15875" rIns="0" bIns="0" rtlCol="0">
            <a:spAutoFit/>
          </a:bodyPr>
          <a:lstStyle/>
          <a:p>
            <a:pPr marL="12700" algn="ctr">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sp>
        <p:nvSpPr>
          <p:cNvPr id="6" name="object 6"/>
          <p:cNvSpPr txBox="1">
            <a:spLocks noGrp="1"/>
          </p:cNvSpPr>
          <p:nvPr>
            <p:ph type="title"/>
          </p:nvPr>
        </p:nvSpPr>
        <p:spPr>
          <a:xfrm>
            <a:off x="-709221" y="963068"/>
            <a:ext cx="18154734" cy="3439467"/>
          </a:xfrm>
          <a:prstGeom prst="rect">
            <a:avLst/>
          </a:prstGeom>
        </p:spPr>
        <p:txBody>
          <a:bodyPr vert="horz" wrap="square" lIns="0" tIns="407034" rIns="0" bIns="0" rtlCol="0">
            <a:spAutoFit/>
          </a:bodyPr>
          <a:lstStyle/>
          <a:p>
            <a:pPr marL="1018540" algn="ctr">
              <a:lnSpc>
                <a:spcPct val="100000"/>
              </a:lnSpc>
              <a:spcBef>
                <a:spcPts val="3204"/>
              </a:spcBef>
            </a:pPr>
            <a:r>
              <a:rPr lang="en-IN" sz="14000" u="sng" spc="800" dirty="0">
                <a:latin typeface="Yu Gothic" panose="020B0400000000000000" pitchFamily="34" charset="-128"/>
                <a:ea typeface="Yu Gothic" panose="020B0400000000000000" pitchFamily="34" charset="-128"/>
                <a:cs typeface="Arial MT"/>
              </a:rPr>
              <a:t>CHANAKYA</a:t>
            </a:r>
          </a:p>
          <a:p>
            <a:pPr marL="2783840" marR="5080" indent="-2771775" algn="ctr">
              <a:lnSpc>
                <a:spcPct val="115599"/>
              </a:lnSpc>
              <a:spcBef>
                <a:spcPts val="265"/>
              </a:spcBef>
              <a:tabLst>
                <a:tab pos="400685" algn="l"/>
                <a:tab pos="795020" algn="l"/>
                <a:tab pos="1182370" algn="l"/>
                <a:tab pos="1526540" algn="l"/>
                <a:tab pos="1886585" algn="l"/>
                <a:tab pos="2228850" algn="l"/>
                <a:tab pos="2571750" algn="l"/>
                <a:tab pos="2935605" algn="l"/>
                <a:tab pos="3147060" algn="l"/>
                <a:tab pos="3329940" algn="l"/>
                <a:tab pos="3717290" algn="l"/>
                <a:tab pos="3991610" algn="l"/>
                <a:tab pos="4385945" algn="l"/>
                <a:tab pos="5043170" algn="l"/>
                <a:tab pos="5386070" algn="l"/>
                <a:tab pos="5776595" algn="l"/>
                <a:tab pos="6177280" algn="l"/>
                <a:tab pos="6565265" algn="l"/>
                <a:tab pos="6908165" algn="l"/>
                <a:tab pos="7271384" algn="l"/>
                <a:tab pos="7665720" algn="l"/>
                <a:tab pos="8053705" algn="l"/>
                <a:tab pos="8665210" algn="l"/>
                <a:tab pos="9065895" algn="l"/>
                <a:tab pos="9669145" algn="l"/>
                <a:tab pos="10005060" algn="l"/>
                <a:tab pos="10278745" algn="l"/>
                <a:tab pos="10673080" algn="l"/>
                <a:tab pos="11017885" algn="l"/>
                <a:tab pos="11629390" algn="l"/>
                <a:tab pos="12030075" algn="l"/>
              </a:tabLst>
            </a:pPr>
            <a:r>
              <a:rPr lang="en-IN" sz="2400" b="1" spc="-50" dirty="0">
                <a:solidFill>
                  <a:srgbClr val="C20AF1"/>
                </a:solidFill>
                <a:latin typeface="Yu Gothic" panose="020B0400000000000000" pitchFamily="34" charset="-128"/>
                <a:ea typeface="Yu Gothic" panose="020B0400000000000000" pitchFamily="34" charset="-128"/>
                <a:cs typeface="Arial MT"/>
              </a:rPr>
              <a:t>“ I N    A    W O R L D    O F    C O N S T A N T   T H R E A T  ,  P R E C I S I O N    A N D    F O R E S I G H T   </a:t>
            </a:r>
            <a:br>
              <a:rPr lang="en-IN" sz="2400" b="1" spc="-50" dirty="0">
                <a:solidFill>
                  <a:srgbClr val="C20AF1"/>
                </a:solidFill>
                <a:latin typeface="Yu Gothic" panose="020B0400000000000000" pitchFamily="34" charset="-128"/>
                <a:ea typeface="Yu Gothic" panose="020B0400000000000000" pitchFamily="34" charset="-128"/>
                <a:cs typeface="Arial MT"/>
              </a:rPr>
            </a:br>
            <a:r>
              <a:rPr lang="en-IN" sz="2400" b="1" spc="-50" dirty="0">
                <a:solidFill>
                  <a:srgbClr val="C20AF1"/>
                </a:solidFill>
                <a:latin typeface="Yu Gothic" panose="020B0400000000000000" pitchFamily="34" charset="-128"/>
                <a:ea typeface="Yu Gothic" panose="020B0400000000000000" pitchFamily="34" charset="-128"/>
                <a:cs typeface="Arial MT"/>
              </a:rPr>
              <a:t>                                                                 B E C O M E    T H E    S O L D I E R’s    S T R O N G E S T    A L L I E S ”</a:t>
            </a:r>
            <a:endParaRPr lang="en-IN" sz="2400" b="1" dirty="0">
              <a:latin typeface="Yu Gothic" panose="020B0400000000000000" pitchFamily="34" charset="-128"/>
              <a:ea typeface="Yu Gothic" panose="020B0400000000000000" pitchFamily="34" charset="-128"/>
              <a:cs typeface="Arial MT"/>
            </a:endParaRPr>
          </a:p>
        </p:txBody>
      </p:sp>
      <p:sp>
        <p:nvSpPr>
          <p:cNvPr id="7" name="object 7"/>
          <p:cNvSpPr txBox="1"/>
          <p:nvPr/>
        </p:nvSpPr>
        <p:spPr>
          <a:xfrm>
            <a:off x="-1188720" y="5676900"/>
            <a:ext cx="18288000" cy="2530821"/>
          </a:xfrm>
          <a:prstGeom prst="rect">
            <a:avLst/>
          </a:prstGeom>
        </p:spPr>
        <p:txBody>
          <a:bodyPr vert="horz" wrap="square" lIns="0" tIns="12065" rIns="0" bIns="0" rtlCol="0">
            <a:spAutoFit/>
          </a:bodyPr>
          <a:lstStyle/>
          <a:p>
            <a:pPr marL="1056005" marR="1048385" indent="2361565" algn="ctr">
              <a:spcBef>
                <a:spcPts val="95"/>
              </a:spcBef>
            </a:pPr>
            <a:r>
              <a:rPr sz="5400" b="1" spc="245" dirty="0">
                <a:solidFill>
                  <a:srgbClr val="FFFFFF"/>
                </a:solidFill>
                <a:latin typeface="Agency FB" panose="020B0503020202020204" pitchFamily="34" charset="0"/>
                <a:cs typeface="Arial MT"/>
              </a:rPr>
              <a:t>TEAM</a:t>
            </a:r>
            <a:r>
              <a:rPr sz="5400" b="1" spc="465" dirty="0">
                <a:solidFill>
                  <a:srgbClr val="FFFFFF"/>
                </a:solidFill>
                <a:latin typeface="Agency FB" panose="020B0503020202020204" pitchFamily="34" charset="0"/>
                <a:cs typeface="Arial MT"/>
              </a:rPr>
              <a:t> </a:t>
            </a:r>
            <a:r>
              <a:rPr sz="5400" b="1" spc="-375" dirty="0">
                <a:solidFill>
                  <a:srgbClr val="FFFFFF"/>
                </a:solidFill>
                <a:latin typeface="Agency FB" panose="020B0503020202020204" pitchFamily="34" charset="0"/>
                <a:cs typeface="Arial MT"/>
              </a:rPr>
              <a:t>:</a:t>
            </a:r>
            <a:r>
              <a:rPr sz="5400" b="1" spc="470" dirty="0">
                <a:solidFill>
                  <a:srgbClr val="FFFFFF"/>
                </a:solidFill>
                <a:latin typeface="Agency FB" panose="020B0503020202020204" pitchFamily="34" charset="0"/>
                <a:cs typeface="Arial MT"/>
              </a:rPr>
              <a:t> </a:t>
            </a:r>
            <a:r>
              <a:rPr lang="en-IN" sz="5400" spc="470" dirty="0">
                <a:solidFill>
                  <a:srgbClr val="FFFFFF"/>
                </a:solidFill>
                <a:latin typeface="Agency FB" panose="020B0503020202020204" pitchFamily="34" charset="0"/>
                <a:cs typeface="Arial MT"/>
              </a:rPr>
              <a:t>TACTICIANS</a:t>
            </a:r>
            <a:endParaRPr lang="en-IN" sz="5400" spc="130" dirty="0">
              <a:solidFill>
                <a:srgbClr val="FFFFFF"/>
              </a:solidFill>
              <a:latin typeface="Agency FB" panose="020B0503020202020204" pitchFamily="34" charset="0"/>
              <a:cs typeface="Arial MT"/>
            </a:endParaRPr>
          </a:p>
          <a:p>
            <a:pPr marL="1056005" marR="1048385" indent="2361565" algn="ctr">
              <a:spcBef>
                <a:spcPts val="95"/>
              </a:spcBef>
            </a:pPr>
            <a:r>
              <a:rPr lang="en-IN" sz="5400" b="1" spc="130" dirty="0">
                <a:solidFill>
                  <a:srgbClr val="FFFFFF"/>
                </a:solidFill>
                <a:latin typeface="Agency FB" panose="020B0503020202020204" pitchFamily="34" charset="0"/>
                <a:cs typeface="Arial MT"/>
              </a:rPr>
              <a:t>THEME &amp; DOMAIN  </a:t>
            </a:r>
            <a:r>
              <a:rPr lang="en-IN" sz="5400" spc="130" dirty="0">
                <a:solidFill>
                  <a:srgbClr val="FFFFFF"/>
                </a:solidFill>
                <a:latin typeface="Agency FB" panose="020B0503020202020204" pitchFamily="34" charset="0"/>
                <a:cs typeface="Arial MT"/>
              </a:rPr>
              <a:t>: Student Innovation – Defence </a:t>
            </a:r>
          </a:p>
          <a:p>
            <a:pPr marL="1056005" marR="1048385" indent="2361565" algn="ctr">
              <a:spcBef>
                <a:spcPts val="95"/>
              </a:spcBef>
            </a:pPr>
            <a:r>
              <a:rPr lang="en-IN" sz="5400" spc="130" dirty="0">
                <a:solidFill>
                  <a:srgbClr val="FFFFFF"/>
                </a:solidFill>
                <a:latin typeface="Agency FB" panose="020B0503020202020204" pitchFamily="34" charset="0"/>
                <a:cs typeface="Arial MT"/>
              </a:rPr>
              <a:t>( Hardware – Software Integration )</a:t>
            </a:r>
            <a:endParaRPr sz="5400" dirty="0">
              <a:latin typeface="Agency FB" panose="020B0503020202020204" pitchFamily="34" charset="0"/>
              <a:cs typeface="Arial MT"/>
            </a:endParaRPr>
          </a:p>
        </p:txBody>
      </p:sp>
      <p:pic>
        <p:nvPicPr>
          <p:cNvPr id="10" name="object 3">
            <a:extLst>
              <a:ext uri="{FF2B5EF4-FFF2-40B4-BE49-F238E27FC236}">
                <a16:creationId xmlns:a16="http://schemas.microsoft.com/office/drawing/2014/main" id="{D765FD2E-0B89-ED77-FF14-A2600A94C877}"/>
              </a:ext>
            </a:extLst>
          </p:cNvPr>
          <p:cNvPicPr/>
          <p:nvPr/>
        </p:nvPicPr>
        <p:blipFill>
          <a:blip r:embed="rId4" cstate="print"/>
          <a:stretch>
            <a:fillRect/>
          </a:stretch>
        </p:blipFill>
        <p:spPr>
          <a:xfrm>
            <a:off x="17445513" y="746408"/>
            <a:ext cx="397341" cy="28996"/>
          </a:xfrm>
          <a:prstGeom prst="rect">
            <a:avLst/>
          </a:prstGeom>
        </p:spPr>
      </p:pic>
      <p:pic>
        <p:nvPicPr>
          <p:cNvPr id="11" name="object 3">
            <a:extLst>
              <a:ext uri="{FF2B5EF4-FFF2-40B4-BE49-F238E27FC236}">
                <a16:creationId xmlns:a16="http://schemas.microsoft.com/office/drawing/2014/main" id="{AFF5A292-73DB-5621-D3DD-A6635941C458}"/>
              </a:ext>
            </a:extLst>
          </p:cNvPr>
          <p:cNvPicPr/>
          <p:nvPr/>
        </p:nvPicPr>
        <p:blipFill>
          <a:blip r:embed="rId4" cstate="print"/>
          <a:stretch>
            <a:fillRect/>
          </a:stretch>
        </p:blipFill>
        <p:spPr>
          <a:xfrm>
            <a:off x="17445514" y="810137"/>
            <a:ext cx="397341" cy="28996"/>
          </a:xfrm>
          <a:prstGeom prst="rect">
            <a:avLst/>
          </a:prstGeom>
        </p:spPr>
      </p:pic>
      <p:sp>
        <p:nvSpPr>
          <p:cNvPr id="8" name="TextBox 7">
            <a:extLst>
              <a:ext uri="{FF2B5EF4-FFF2-40B4-BE49-F238E27FC236}">
                <a16:creationId xmlns:a16="http://schemas.microsoft.com/office/drawing/2014/main" id="{F93B0AC0-271E-8E99-9BC0-014E607C83B0}"/>
              </a:ext>
            </a:extLst>
          </p:cNvPr>
          <p:cNvSpPr txBox="1"/>
          <p:nvPr/>
        </p:nvSpPr>
        <p:spPr>
          <a:xfrm>
            <a:off x="608348" y="8668282"/>
            <a:ext cx="16649288" cy="1384995"/>
          </a:xfrm>
          <a:prstGeom prst="rect">
            <a:avLst/>
          </a:prstGeom>
          <a:noFill/>
        </p:spPr>
        <p:txBody>
          <a:bodyPr wrap="square" rtlCol="0">
            <a:spAutoFit/>
          </a:bodyPr>
          <a:lstStyle/>
          <a:p>
            <a:pPr algn="ct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 a landscape dominated by AgriTech, MedTech, EdTech, and FinTech, we shine a light on a vital yet neglected </a:t>
            </a:r>
          </a:p>
          <a:p>
            <a:pPr algn="ctr"/>
            <a:r>
              <a:rPr lang="en-US"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realm: national defense. Our project is dedicated to fortifying security and enhancing strategic capabilities, ensuring that our nation's safety remains at the forefront.</a:t>
            </a:r>
            <a:endParaRPr lang="en-IN" sz="2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93114" y="565633"/>
            <a:ext cx="397341" cy="28996"/>
          </a:xfrm>
          <a:prstGeom prst="rect">
            <a:avLst/>
          </a:prstGeom>
        </p:spPr>
      </p:pic>
      <p:pic>
        <p:nvPicPr>
          <p:cNvPr id="3" name="object 3"/>
          <p:cNvPicPr/>
          <p:nvPr/>
        </p:nvPicPr>
        <p:blipFill>
          <a:blip r:embed="rId2" cstate="print"/>
          <a:stretch>
            <a:fillRect/>
          </a:stretch>
        </p:blipFill>
        <p:spPr>
          <a:xfrm>
            <a:off x="17293114" y="657737"/>
            <a:ext cx="397341" cy="28996"/>
          </a:xfrm>
          <a:prstGeom prst="rect">
            <a:avLst/>
          </a:prstGeom>
        </p:spPr>
      </p:pic>
      <p:pic>
        <p:nvPicPr>
          <p:cNvPr id="6" name="object 6"/>
          <p:cNvPicPr/>
          <p:nvPr/>
        </p:nvPicPr>
        <p:blipFill>
          <a:blip r:embed="rId3" cstate="print"/>
          <a:stretch>
            <a:fillRect/>
          </a:stretch>
        </p:blipFill>
        <p:spPr>
          <a:xfrm>
            <a:off x="18144621" y="8078534"/>
            <a:ext cx="143376" cy="1179497"/>
          </a:xfrm>
          <a:prstGeom prst="rect">
            <a:avLst/>
          </a:prstGeom>
        </p:spPr>
      </p:pic>
      <p:pic>
        <p:nvPicPr>
          <p:cNvPr id="7" name="object 7"/>
          <p:cNvPicPr/>
          <p:nvPr/>
        </p:nvPicPr>
        <p:blipFill>
          <a:blip r:embed="rId4" cstate="print"/>
          <a:stretch>
            <a:fillRect/>
          </a:stretch>
        </p:blipFill>
        <p:spPr>
          <a:xfrm>
            <a:off x="42385" y="2025913"/>
            <a:ext cx="632451" cy="6585866"/>
          </a:xfrm>
          <a:prstGeom prst="rect">
            <a:avLst/>
          </a:prstGeom>
        </p:spPr>
      </p:pic>
      <p:sp>
        <p:nvSpPr>
          <p:cNvPr id="8" name="object 8"/>
          <p:cNvSpPr txBox="1">
            <a:spLocks noGrp="1"/>
          </p:cNvSpPr>
          <p:nvPr>
            <p:ph type="title"/>
          </p:nvPr>
        </p:nvSpPr>
        <p:spPr>
          <a:xfrm>
            <a:off x="5943600" y="67538"/>
            <a:ext cx="8227314" cy="846386"/>
          </a:xfrm>
          <a:prstGeom prst="rect">
            <a:avLst/>
          </a:prstGeom>
        </p:spPr>
        <p:txBody>
          <a:bodyPr vert="horz" wrap="square" lIns="0" tIns="15240" rIns="0" bIns="0" rtlCol="0">
            <a:spAutoFit/>
          </a:bodyPr>
          <a:lstStyle/>
          <a:p>
            <a:pPr marL="12700">
              <a:lnSpc>
                <a:spcPct val="100000"/>
              </a:lnSpc>
              <a:spcBef>
                <a:spcPts val="120"/>
              </a:spcBef>
            </a:pPr>
            <a:r>
              <a:rPr lang="en-IN" sz="5400" u="sng" spc="445" dirty="0">
                <a:latin typeface="Bahnschrift Condensed" panose="020B0502040204020203" pitchFamily="34" charset="0"/>
                <a:ea typeface="Verdana" panose="020B0604030504040204" pitchFamily="34" charset="0"/>
                <a:cs typeface="Arial MT"/>
              </a:rPr>
              <a:t>PROBLEM STATEMENT</a:t>
            </a:r>
            <a:r>
              <a:rPr lang="en-IN" sz="5400" spc="445" dirty="0">
                <a:latin typeface="Bahnschrift Condensed" panose="020B0502040204020203" pitchFamily="34" charset="0"/>
                <a:ea typeface="Verdana" panose="020B0604030504040204" pitchFamily="34" charset="0"/>
                <a:cs typeface="Arial MT"/>
              </a:rPr>
              <a:t> </a:t>
            </a:r>
            <a:r>
              <a:rPr lang="en-IN" sz="5400" spc="-425" dirty="0">
                <a:latin typeface="Bahnschrift Condensed" panose="020B0502040204020203" pitchFamily="34" charset="0"/>
                <a:ea typeface="Verdana" panose="020B0604030504040204" pitchFamily="34" charset="0"/>
                <a:cs typeface="Arial MT"/>
              </a:rPr>
              <a:t>:</a:t>
            </a:r>
            <a:endParaRPr sz="5400" dirty="0">
              <a:latin typeface="Bahnschrift Condensed" panose="020B0502040204020203" pitchFamily="34" charset="0"/>
              <a:cs typeface="Arial MT"/>
            </a:endParaRPr>
          </a:p>
        </p:txBody>
      </p:sp>
      <p:pic>
        <p:nvPicPr>
          <p:cNvPr id="9" name="object 9"/>
          <p:cNvPicPr/>
          <p:nvPr/>
        </p:nvPicPr>
        <p:blipFill>
          <a:blip r:embed="rId5" cstate="print"/>
          <a:stretch>
            <a:fillRect/>
          </a:stretch>
        </p:blipFill>
        <p:spPr>
          <a:xfrm>
            <a:off x="6858000" y="10219462"/>
            <a:ext cx="4800600" cy="67538"/>
          </a:xfrm>
          <a:prstGeom prst="rect">
            <a:avLst/>
          </a:prstGeom>
        </p:spPr>
      </p:pic>
      <p:sp>
        <p:nvSpPr>
          <p:cNvPr id="16" name="TextBox 15">
            <a:extLst>
              <a:ext uri="{FF2B5EF4-FFF2-40B4-BE49-F238E27FC236}">
                <a16:creationId xmlns:a16="http://schemas.microsoft.com/office/drawing/2014/main" id="{1176840D-B5B2-036E-AC23-3A873E267381}"/>
              </a:ext>
            </a:extLst>
          </p:cNvPr>
          <p:cNvSpPr txBox="1"/>
          <p:nvPr/>
        </p:nvSpPr>
        <p:spPr>
          <a:xfrm>
            <a:off x="674836" y="864288"/>
            <a:ext cx="16854791" cy="9448740"/>
          </a:xfrm>
          <a:prstGeom prst="rect">
            <a:avLst/>
          </a:prstGeom>
          <a:noFill/>
        </p:spPr>
        <p:txBody>
          <a:bodyPr wrap="square" rtlCol="0">
            <a:spAutoFit/>
          </a:bodyPr>
          <a:lstStyle/>
          <a:p>
            <a:pPr marL="457200" indent="-457200">
              <a:buFont typeface="Wingdings" panose="05000000000000000000" pitchFamily="2" charset="2"/>
              <a:buChar char="§"/>
            </a:pPr>
            <a:r>
              <a:rPr lang="en-US" sz="3200" dirty="0">
                <a:solidFill>
                  <a:schemeClr val="bg1"/>
                </a:solidFill>
                <a:latin typeface="Bahnschrift Light Condensed" panose="020B0502040204020203" pitchFamily="34" charset="0"/>
              </a:rPr>
              <a:t>India's military stands tall as the 4th strongest in the world, a testament to the dedication and skill of its soldiers. This impressive ranking isn't just about numbers; it reflects the unwavering commitment of each soldier to safeguard the nation. Their strength lies not only in their advanced weaponry but also in their indomitable spirit and love for the motherland.</a:t>
            </a:r>
          </a:p>
          <a:p>
            <a:pPr marL="457200" indent="-457200">
              <a:buFont typeface="Wingdings" panose="05000000000000000000" pitchFamily="2" charset="2"/>
              <a:buChar char="§"/>
            </a:pPr>
            <a:r>
              <a:rPr lang="en-US" sz="3200" dirty="0">
                <a:solidFill>
                  <a:schemeClr val="bg1"/>
                </a:solidFill>
                <a:latin typeface="Bahnschrift Light Condensed" panose="020B0502040204020203" pitchFamily="34" charset="0"/>
              </a:rPr>
              <a:t>However, we must also address a crucial question: How can we protect our brave soldiers on the battlefield? In the chaos of war, military leaders face immense pressure to make split-second decisions that can mean the difference between victory and defeat, life and death. The fog of war can cloud even the sharpest minds, making it difficult to choose the best course of action. Even seasoned commanders, with years of experience under their belts, can find themselves struggling to make the right call when time is of the essence and lives hang in the balance. The lack of real-time intelligence on enemy positioning, safe zones, and optimal navigation routes severely hampers soldiers' ability to adapt to dynamic threats</a:t>
            </a:r>
          </a:p>
          <a:p>
            <a:pPr marL="457200" indent="-457200">
              <a:buFont typeface="Wingdings" panose="05000000000000000000" pitchFamily="2" charset="2"/>
              <a:buChar char="§"/>
            </a:pPr>
            <a:r>
              <a:rPr lang="en-US" sz="3200" dirty="0">
                <a:solidFill>
                  <a:schemeClr val="bg1"/>
                </a:solidFill>
                <a:latin typeface="Bahnschrift Light Condensed" panose="020B0502040204020203" pitchFamily="34" charset="0"/>
              </a:rPr>
              <a:t>The consequences of poor decisions in these high-stakes situations can be devastating, putting our valiant soldiers at unnecessary risk and jeopardizing entire missions. To address this critical issue, we must look towards innovation and technology to fill the gap in technological support not only endangers lives but also undermines mission success. By developing and implementing better tools and advanced systems, we can empower our military leaders to make more informed and effective decisions and strategies  in the heat of battle. These improvements could range from enhanced communication systems to AI-powered strategic analysis tools. By embracing these advancements, we can not only keep our soldiers safer but also significantly boost the overall effectiveness of our military operations, ensuring that India remains a formidable force on the global stage.</a:t>
            </a:r>
            <a:endParaRPr lang="en-IN" sz="3200" dirty="0">
              <a:solidFill>
                <a:schemeClr val="bg1"/>
              </a:solidFill>
              <a:latin typeface="Bahnschrift Ligh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0BCE6-FE75-3EFB-8C3B-75943CE98FB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18ADE72-51A5-6E19-BE82-02F808921CA8}"/>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0F931587-814F-BA4D-E62C-B52786373A32}"/>
              </a:ext>
            </a:extLst>
          </p:cNvPr>
          <p:cNvPicPr/>
          <p:nvPr/>
        </p:nvPicPr>
        <p:blipFill>
          <a:blip r:embed="rId2" cstate="print"/>
          <a:stretch>
            <a:fillRect/>
          </a:stretch>
        </p:blipFill>
        <p:spPr>
          <a:xfrm>
            <a:off x="17293114" y="657737"/>
            <a:ext cx="397341" cy="28996"/>
          </a:xfrm>
          <a:prstGeom prst="rect">
            <a:avLst/>
          </a:prstGeom>
        </p:spPr>
      </p:pic>
      <p:pic>
        <p:nvPicPr>
          <p:cNvPr id="6" name="object 6">
            <a:extLst>
              <a:ext uri="{FF2B5EF4-FFF2-40B4-BE49-F238E27FC236}">
                <a16:creationId xmlns:a16="http://schemas.microsoft.com/office/drawing/2014/main" id="{B89A6A1E-3E49-1848-ABC2-1B3EC0E6DF7F}"/>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A2A60A18-E1C3-DB5D-54DF-E53304FBE0A7}"/>
              </a:ext>
            </a:extLst>
          </p:cNvPr>
          <p:cNvPicPr/>
          <p:nvPr/>
        </p:nvPicPr>
        <p:blipFill>
          <a:blip r:embed="rId4" cstate="print"/>
          <a:stretch>
            <a:fillRect/>
          </a:stretch>
        </p:blipFill>
        <p:spPr>
          <a:xfrm>
            <a:off x="42385" y="2025913"/>
            <a:ext cx="262415" cy="6585866"/>
          </a:xfrm>
          <a:prstGeom prst="rect">
            <a:avLst/>
          </a:prstGeom>
        </p:spPr>
      </p:pic>
      <p:sp>
        <p:nvSpPr>
          <p:cNvPr id="8" name="object 8">
            <a:extLst>
              <a:ext uri="{FF2B5EF4-FFF2-40B4-BE49-F238E27FC236}">
                <a16:creationId xmlns:a16="http://schemas.microsoft.com/office/drawing/2014/main" id="{231CB1FF-6613-0089-3E77-C89179BAF238}"/>
              </a:ext>
            </a:extLst>
          </p:cNvPr>
          <p:cNvSpPr txBox="1">
            <a:spLocks noGrp="1"/>
          </p:cNvSpPr>
          <p:nvPr>
            <p:ph type="title"/>
          </p:nvPr>
        </p:nvSpPr>
        <p:spPr>
          <a:xfrm>
            <a:off x="5724457" y="77919"/>
            <a:ext cx="8227314" cy="846386"/>
          </a:xfrm>
          <a:prstGeom prst="rect">
            <a:avLst/>
          </a:prstGeom>
        </p:spPr>
        <p:txBody>
          <a:bodyPr vert="horz" wrap="square" lIns="0" tIns="15240" rIns="0" bIns="0" rtlCol="0">
            <a:spAutoFit/>
          </a:bodyPr>
          <a:lstStyle/>
          <a:p>
            <a:pPr marL="12700">
              <a:lnSpc>
                <a:spcPct val="100000"/>
              </a:lnSpc>
              <a:spcBef>
                <a:spcPts val="120"/>
              </a:spcBef>
            </a:pPr>
            <a:r>
              <a:rPr lang="en-IN" sz="5400" u="sng" spc="445" dirty="0">
                <a:latin typeface="Bahnschrift Condensed" panose="020B0502040204020203" pitchFamily="34" charset="0"/>
                <a:ea typeface="Verdana" panose="020B0604030504040204" pitchFamily="34" charset="0"/>
                <a:cs typeface="Arial MT"/>
              </a:rPr>
              <a:t>EXISITING SOLUTIONS</a:t>
            </a:r>
            <a:r>
              <a:rPr lang="en-IN" sz="5400" spc="445" dirty="0">
                <a:latin typeface="Bahnschrift Condensed" panose="020B0502040204020203" pitchFamily="34" charset="0"/>
                <a:ea typeface="Verdana" panose="020B0604030504040204" pitchFamily="34" charset="0"/>
                <a:cs typeface="Arial MT"/>
              </a:rPr>
              <a:t> </a:t>
            </a:r>
            <a:r>
              <a:rPr lang="en-IN" sz="5400" spc="-425" dirty="0">
                <a:latin typeface="Bahnschrift Condensed" panose="020B0502040204020203" pitchFamily="34" charset="0"/>
                <a:ea typeface="Verdana" panose="020B0604030504040204" pitchFamily="34" charset="0"/>
                <a:cs typeface="Arial MT"/>
              </a:rPr>
              <a:t>:</a:t>
            </a:r>
            <a:endParaRPr sz="54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0461B254-29F4-76A6-0B86-1C0E018F3ABB}"/>
              </a:ext>
            </a:extLst>
          </p:cNvPr>
          <p:cNvPicPr/>
          <p:nvPr/>
        </p:nvPicPr>
        <p:blipFill>
          <a:blip r:embed="rId5" cstate="print"/>
          <a:stretch>
            <a:fillRect/>
          </a:stretch>
        </p:blipFill>
        <p:spPr>
          <a:xfrm flipV="1">
            <a:off x="6919620" y="10286999"/>
            <a:ext cx="4800600" cy="45719"/>
          </a:xfrm>
          <a:prstGeom prst="rect">
            <a:avLst/>
          </a:prstGeom>
        </p:spPr>
      </p:pic>
      <p:sp>
        <p:nvSpPr>
          <p:cNvPr id="16" name="TextBox 15">
            <a:extLst>
              <a:ext uri="{FF2B5EF4-FFF2-40B4-BE49-F238E27FC236}">
                <a16:creationId xmlns:a16="http://schemas.microsoft.com/office/drawing/2014/main" id="{F01C2816-65D3-4B94-5E39-29E0306AC9E3}"/>
              </a:ext>
            </a:extLst>
          </p:cNvPr>
          <p:cNvSpPr txBox="1"/>
          <p:nvPr/>
        </p:nvSpPr>
        <p:spPr>
          <a:xfrm>
            <a:off x="686216" y="987413"/>
            <a:ext cx="16606898" cy="11972508"/>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chemeClr val="bg1"/>
                </a:solidFill>
                <a:latin typeface="Bahnschrift Light Condensed" panose="020B0502040204020203" pitchFamily="34" charset="0"/>
              </a:rPr>
              <a:t>The </a:t>
            </a:r>
            <a:r>
              <a:rPr lang="en-US" sz="3200" b="1" dirty="0">
                <a:solidFill>
                  <a:schemeClr val="bg1"/>
                </a:solidFill>
                <a:latin typeface="Bahnschrift Light Condensed" panose="020B0502040204020203" pitchFamily="34" charset="0"/>
              </a:rPr>
              <a:t>Indian Army’s Integrated Battle Management System (IBMS),  </a:t>
            </a:r>
            <a:r>
              <a:rPr lang="en-US" sz="2800" dirty="0">
                <a:solidFill>
                  <a:schemeClr val="bg1"/>
                </a:solidFill>
                <a:latin typeface="Bahnschrift Light SemiCondensed" panose="020B0502040204020203" pitchFamily="34" charset="0"/>
              </a:rPr>
              <a:t>A Sophisticated platform designed to enhance battlefield coordination by linking soldiers, vehicles, and commanders in real-time. It excels at gathering data from various sensors for continuous monitoring, offering precise digital mapping, GPS-integrated live tracking, and rapid target acquisition. Its secure communication network keeps all units synchronized, improving operational coherence and response time. However, IBMS lacks advanced camouflage features and adaptive route optimization, which may limit flexibility and increase the risk of enemy detection in high-risk zones .</a:t>
            </a:r>
            <a:endParaRPr lang="en-US" sz="2800" b="1" dirty="0">
              <a:solidFill>
                <a:schemeClr val="bg1"/>
              </a:solidFill>
              <a:latin typeface="Bahnschrift Light Condensed" panose="020B0502040204020203" pitchFamily="34" charset="0"/>
            </a:endParaRPr>
          </a:p>
          <a:p>
            <a:pPr marL="457200" indent="-457200">
              <a:buFont typeface="Wingdings" panose="05000000000000000000" pitchFamily="2" charset="2"/>
              <a:buChar char="v"/>
            </a:pPr>
            <a:r>
              <a:rPr lang="en-US" sz="2800" b="1" dirty="0">
                <a:solidFill>
                  <a:schemeClr val="bg1"/>
                </a:solidFill>
                <a:latin typeface="Bahnschrift Light Condensed" panose="020B0502040204020203" pitchFamily="34" charset="0"/>
              </a:rPr>
              <a:t>he </a:t>
            </a:r>
            <a:r>
              <a:rPr lang="en-IN" sz="3200" b="1" dirty="0">
                <a:solidFill>
                  <a:schemeClr val="bg1"/>
                </a:solidFill>
                <a:latin typeface="Bahnschrift Light Condensed" panose="020B0502040204020203" pitchFamily="34" charset="0"/>
              </a:rPr>
              <a:t>DRDO’s Command, Control, Communications, Computers, and Intelligence (C4I) System </a:t>
            </a:r>
            <a:r>
              <a:rPr lang="en-US" sz="2800" dirty="0">
                <a:solidFill>
                  <a:schemeClr val="bg1"/>
                </a:solidFill>
                <a:latin typeface="Bahnschrift Light SemiCondensed" panose="020B0502040204020203" pitchFamily="34" charset="0"/>
              </a:rPr>
              <a:t>is an advanced tool designed to help military operations by improving communication and decision-making on the battlefield. It gathers data from various sources to provide real-time information, helping commanders understand what’s happening. The system allows for communication ,accurate target tracking, making it easier for troops to respond quickly. However , it can be complicated to use, requiring a lot of training. It doesn’t have good features for camouflage or adapting to obstacles, which can make soldiers less stealthy and flexible in fast-changing combat situations.</a:t>
            </a:r>
          </a:p>
          <a:p>
            <a:pPr marL="457200" indent="-457200">
              <a:buFont typeface="Arial" panose="020B0604020202020204" pitchFamily="34" charset="0"/>
              <a:buChar char="•"/>
            </a:pPr>
            <a:endParaRPr lang="en-US" sz="2800" dirty="0">
              <a:solidFill>
                <a:schemeClr val="bg1"/>
              </a:solidFill>
              <a:latin typeface="Bahnschrift Light Condensed" panose="020B0502040204020203" pitchFamily="34" charset="0"/>
            </a:endParaRPr>
          </a:p>
          <a:p>
            <a:r>
              <a:rPr lang="en-US" sz="3200" b="1" u="sng" dirty="0">
                <a:solidFill>
                  <a:schemeClr val="bg1"/>
                </a:solidFill>
                <a:latin typeface="Bahnschrift Light Condensed" panose="020B0502040204020203" pitchFamily="34" charset="0"/>
              </a:rPr>
              <a:t>Combined Limitations in Both of the </a:t>
            </a:r>
            <a:r>
              <a:rPr lang="en-US" sz="3200" u="sng" dirty="0">
                <a:solidFill>
                  <a:schemeClr val="bg1"/>
                </a:solidFill>
                <a:latin typeface="Bahnschrift Light Condensed" panose="020B0502040204020203" pitchFamily="34" charset="0"/>
              </a:rPr>
              <a:t>T</a:t>
            </a:r>
            <a:r>
              <a:rPr lang="en-US" sz="3200" b="1" u="sng" dirty="0">
                <a:solidFill>
                  <a:schemeClr val="bg1"/>
                </a:solidFill>
                <a:latin typeface="Bahnschrift Light Condensed" panose="020B0502040204020203" pitchFamily="34" charset="0"/>
              </a:rPr>
              <a:t>op Existing Solutions :</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UAVs often lack effective camouflage, making them vulnerable to enemy detection and countermeasures.</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Focus on mapping enemy positions but lack the dynamic adaptability to identify and mark safe zones or hiding points in real-time.</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Primarily relay enemy locations through initial intelligence rather than dynamic and continuous tracking.</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Provide strategic overviews but do not deliver adaptive, soldier-specific strategies for immediate field operations.</a:t>
            </a:r>
          </a:p>
          <a:p>
            <a:pPr marL="457200" indent="-457200">
              <a:buFont typeface="Wingdings" panose="05000000000000000000" pitchFamily="2" charset="2"/>
              <a:buChar char="Ø"/>
            </a:pPr>
            <a:r>
              <a:rPr lang="en-US" sz="3200" dirty="0">
                <a:solidFill>
                  <a:schemeClr val="bg1"/>
                </a:solidFill>
                <a:latin typeface="Bahnschrift Light Condensed" panose="020B0502040204020203" pitchFamily="34" charset="0"/>
              </a:rPr>
              <a:t>Current systems do not emphasize individual soldier pathfinding or dynamic route planning based on live data.</a:t>
            </a:r>
          </a:p>
          <a:p>
            <a:r>
              <a:rPr lang="en-US" sz="2800" dirty="0">
                <a:solidFill>
                  <a:schemeClr val="bg1"/>
                </a:solidFill>
                <a:latin typeface="Bahnschrift Light Condensed" panose="020B0502040204020203" pitchFamily="34" charset="0"/>
              </a:rPr>
              <a:t>       </a:t>
            </a:r>
          </a:p>
          <a:p>
            <a:endParaRPr lang="en-US" sz="2800" dirty="0">
              <a:solidFill>
                <a:schemeClr val="bg1"/>
              </a:solidFill>
              <a:latin typeface="Bahnschrift Light Condensed" panose="020B0502040204020203" pitchFamily="34" charset="0"/>
            </a:endParaRPr>
          </a:p>
          <a:p>
            <a:r>
              <a:rPr lang="en-US" sz="2800" dirty="0">
                <a:solidFill>
                  <a:schemeClr val="bg1"/>
                </a:solidFill>
                <a:latin typeface="Bahnschrift Light Condensed" panose="020B0502040204020203" pitchFamily="34" charset="0"/>
              </a:rPr>
              <a:t>       </a:t>
            </a:r>
          </a:p>
          <a:p>
            <a:r>
              <a:rPr lang="en-US" sz="2800" dirty="0">
                <a:solidFill>
                  <a:schemeClr val="bg1"/>
                </a:solidFill>
                <a:latin typeface="Bahnschrift Light Condensed" panose="020B0502040204020203" pitchFamily="34" charset="0"/>
              </a:rPr>
              <a:t>	</a:t>
            </a:r>
          </a:p>
          <a:p>
            <a:pPr marL="457200" indent="-457200">
              <a:buFont typeface="Arial" panose="020B0604020202020204" pitchFamily="34" charset="0"/>
              <a:buChar char="•"/>
            </a:pPr>
            <a:endParaRPr lang="en-US" sz="3200" dirty="0">
              <a:solidFill>
                <a:schemeClr val="bg1"/>
              </a:solidFill>
              <a:latin typeface="Bahnschrift Light Condensed" panose="020B0502040204020203" pitchFamily="34" charset="0"/>
            </a:endParaRPr>
          </a:p>
          <a:p>
            <a:endParaRPr lang="en-IN" sz="3200" dirty="0">
              <a:solidFill>
                <a:schemeClr val="bg1"/>
              </a:solidFill>
              <a:latin typeface="Bahnschrift Light Condensed" panose="020B0502040204020203" pitchFamily="34" charset="0"/>
            </a:endParaRPr>
          </a:p>
        </p:txBody>
      </p:sp>
    </p:spTree>
    <p:extLst>
      <p:ext uri="{BB962C8B-B14F-4D97-AF65-F5344CB8AC3E}">
        <p14:creationId xmlns:p14="http://schemas.microsoft.com/office/powerpoint/2010/main" val="38972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704C9-2A8F-3397-25ED-D02E2EA2F48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C38EEB0-83CA-9B80-50F8-D011A875C708}"/>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78373075-C6C3-2197-9526-D0C4D70F3138}"/>
              </a:ext>
            </a:extLst>
          </p:cNvPr>
          <p:cNvPicPr/>
          <p:nvPr/>
        </p:nvPicPr>
        <p:blipFill>
          <a:blip r:embed="rId2" cstate="print"/>
          <a:stretch>
            <a:fillRect/>
          </a:stretch>
        </p:blipFill>
        <p:spPr>
          <a:xfrm>
            <a:off x="17293114" y="657737"/>
            <a:ext cx="397341" cy="28996"/>
          </a:xfrm>
          <a:prstGeom prst="rect">
            <a:avLst/>
          </a:prstGeom>
        </p:spPr>
      </p:pic>
      <p:sp>
        <p:nvSpPr>
          <p:cNvPr id="4" name="object 4">
            <a:extLst>
              <a:ext uri="{FF2B5EF4-FFF2-40B4-BE49-F238E27FC236}">
                <a16:creationId xmlns:a16="http://schemas.microsoft.com/office/drawing/2014/main" id="{CB5F9785-4468-6B9B-F20E-F7CF92CECF29}"/>
              </a:ext>
            </a:extLst>
          </p:cNvPr>
          <p:cNvSpPr/>
          <p:nvPr/>
        </p:nvSpPr>
        <p:spPr>
          <a:xfrm>
            <a:off x="627253" y="295855"/>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sp>
        <p:nvSpPr>
          <p:cNvPr id="5" name="object 5">
            <a:extLst>
              <a:ext uri="{FF2B5EF4-FFF2-40B4-BE49-F238E27FC236}">
                <a16:creationId xmlns:a16="http://schemas.microsoft.com/office/drawing/2014/main" id="{D3527F98-5783-C3FD-6F99-12A878901D40}"/>
              </a:ext>
            </a:extLst>
          </p:cNvPr>
          <p:cNvSpPr txBox="1"/>
          <p:nvPr/>
        </p:nvSpPr>
        <p:spPr>
          <a:xfrm>
            <a:off x="1083557" y="295855"/>
            <a:ext cx="4783843" cy="239168"/>
          </a:xfrm>
          <a:prstGeom prst="rect">
            <a:avLst/>
          </a:prstGeom>
        </p:spPr>
        <p:txBody>
          <a:bodyPr vert="horz" wrap="square" lIns="0" tIns="15875" rIns="0" bIns="0" rtlCol="0">
            <a:spAutoFit/>
          </a:bodyPr>
          <a:lstStyle/>
          <a:p>
            <a:pPr marL="12700">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pic>
        <p:nvPicPr>
          <p:cNvPr id="6" name="object 6">
            <a:extLst>
              <a:ext uri="{FF2B5EF4-FFF2-40B4-BE49-F238E27FC236}">
                <a16:creationId xmlns:a16="http://schemas.microsoft.com/office/drawing/2014/main" id="{5B67B1DD-7C0E-BB05-EBAE-A23706B14D04}"/>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E4BDDB87-39AC-F266-9500-C7289D0448A7}"/>
              </a:ext>
            </a:extLst>
          </p:cNvPr>
          <p:cNvPicPr/>
          <p:nvPr/>
        </p:nvPicPr>
        <p:blipFill>
          <a:blip r:embed="rId4" cstate="print"/>
          <a:stretch>
            <a:fillRect/>
          </a:stretch>
        </p:blipFill>
        <p:spPr>
          <a:xfrm>
            <a:off x="42385" y="2025913"/>
            <a:ext cx="491015" cy="6585866"/>
          </a:xfrm>
          <a:prstGeom prst="rect">
            <a:avLst/>
          </a:prstGeom>
        </p:spPr>
      </p:pic>
      <p:sp>
        <p:nvSpPr>
          <p:cNvPr id="8" name="object 8">
            <a:extLst>
              <a:ext uri="{FF2B5EF4-FFF2-40B4-BE49-F238E27FC236}">
                <a16:creationId xmlns:a16="http://schemas.microsoft.com/office/drawing/2014/main" id="{069E6312-7EF2-11D1-FE45-FDC730558836}"/>
              </a:ext>
            </a:extLst>
          </p:cNvPr>
          <p:cNvSpPr txBox="1">
            <a:spLocks noGrp="1"/>
          </p:cNvSpPr>
          <p:nvPr>
            <p:ph type="title"/>
          </p:nvPr>
        </p:nvSpPr>
        <p:spPr>
          <a:xfrm>
            <a:off x="426720" y="734386"/>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spc="445" dirty="0">
                <a:latin typeface="Bahnschrift Condensed" panose="020B0502040204020203" pitchFamily="34" charset="0"/>
                <a:ea typeface="Verdana" panose="020B0604030504040204" pitchFamily="34" charset="0"/>
                <a:cs typeface="Arial MT"/>
              </a:rPr>
              <a:t>PROPOSED SOLUTION</a:t>
            </a:r>
            <a:r>
              <a:rPr lang="en-IN" sz="4800" spc="445" dirty="0">
                <a:latin typeface="Bahnschrift Condensed" panose="020B0502040204020203" pitchFamily="34" charset="0"/>
                <a:ea typeface="Verdana" panose="020B0604030504040204" pitchFamily="34" charset="0"/>
                <a:cs typeface="Arial MT"/>
              </a:rPr>
              <a:t> </a:t>
            </a:r>
            <a:r>
              <a:rPr lang="en-IN" sz="4800" spc="-425" dirty="0">
                <a:latin typeface="Bahnschrift Condensed" panose="020B0502040204020203" pitchFamily="34" charset="0"/>
                <a:ea typeface="Verdana" panose="020B0604030504040204" pitchFamily="34" charset="0"/>
                <a:cs typeface="Arial MT"/>
              </a:rPr>
              <a:t>:</a:t>
            </a:r>
            <a:endParaRPr sz="48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F488FCC7-209B-F1F3-D5EA-6EFE14B0BF88}"/>
              </a:ext>
            </a:extLst>
          </p:cNvPr>
          <p:cNvPicPr/>
          <p:nvPr/>
        </p:nvPicPr>
        <p:blipFill>
          <a:blip r:embed="rId5" cstate="print"/>
          <a:stretch>
            <a:fillRect/>
          </a:stretch>
        </p:blipFill>
        <p:spPr>
          <a:xfrm>
            <a:off x="6919620" y="10172700"/>
            <a:ext cx="4800600" cy="114300"/>
          </a:xfrm>
          <a:prstGeom prst="rect">
            <a:avLst/>
          </a:prstGeom>
        </p:spPr>
      </p:pic>
      <p:sp>
        <p:nvSpPr>
          <p:cNvPr id="16" name="TextBox 15">
            <a:extLst>
              <a:ext uri="{FF2B5EF4-FFF2-40B4-BE49-F238E27FC236}">
                <a16:creationId xmlns:a16="http://schemas.microsoft.com/office/drawing/2014/main" id="{E416846F-A22D-3A5C-58EB-90B72CF15DFE}"/>
              </a:ext>
            </a:extLst>
          </p:cNvPr>
          <p:cNvSpPr txBox="1"/>
          <p:nvPr/>
        </p:nvSpPr>
        <p:spPr>
          <a:xfrm>
            <a:off x="627253" y="768330"/>
            <a:ext cx="17381478" cy="11726287"/>
          </a:xfrm>
          <a:prstGeom prst="rect">
            <a:avLst/>
          </a:prstGeom>
          <a:noFill/>
        </p:spPr>
        <p:txBody>
          <a:bodyPr wrap="square" rtlCol="0">
            <a:spAutoFit/>
          </a:bodyPr>
          <a:lstStyle/>
          <a:p>
            <a:pPr marL="457200" indent="-457200">
              <a:buFont typeface="Arial" panose="020B0604020202020204" pitchFamily="34" charset="0"/>
              <a:buChar char="•"/>
            </a:pPr>
            <a:endParaRPr lang="en-US" sz="2400" dirty="0">
              <a:solidFill>
                <a:schemeClr val="bg1"/>
              </a:solidFill>
              <a:latin typeface="Bahnschrift Light Condensed" panose="020B0502040204020203" pitchFamily="34" charset="0"/>
            </a:endParaRPr>
          </a:p>
          <a:p>
            <a:endParaRPr lang="en-US" sz="2400" dirty="0"/>
          </a:p>
          <a:p>
            <a:pPr marL="342900" indent="-342900">
              <a:buFont typeface="Wingdings" panose="05000000000000000000" pitchFamily="2" charset="2"/>
              <a:buChar char="v"/>
            </a:pPr>
            <a:r>
              <a:rPr lang="en-US" sz="2400" dirty="0">
                <a:solidFill>
                  <a:schemeClr val="bg1">
                    <a:lumMod val="95000"/>
                  </a:schemeClr>
                </a:solidFill>
                <a:latin typeface="Bahnschrift Light SemiCondensed" panose="020B0502040204020203" pitchFamily="34" charset="0"/>
              </a:rPr>
              <a:t>Chanakya is a cutting-edge system designed to empower soldiers in the toughest environments. Leveraging the latest technology, it delivers real-time insights and strategic direction crucial for military success. By transforming raw data into actionable intelligence, Chanakya enables troops to make rapid, informed decisions in dynamic combat situations.</a:t>
            </a:r>
          </a:p>
          <a:p>
            <a:pPr marL="342900" indent="-342900">
              <a:buFont typeface="Wingdings" panose="05000000000000000000" pitchFamily="2" charset="2"/>
              <a:buChar char="v"/>
            </a:pPr>
            <a:r>
              <a:rPr lang="en-US" sz="2400" dirty="0">
                <a:solidFill>
                  <a:schemeClr val="bg1"/>
                </a:solidFill>
                <a:latin typeface="Bahnschrift Light SemiCondensed" panose="020B0502040204020203" pitchFamily="34" charset="0"/>
              </a:rPr>
              <a:t>In an era where intelligence is power, Chanakya keeps soldiers a step ahead, turning uncertainty into clear, mission-critical guidance. From detecting hidden threats to navigating complex terrain, Chanakya equips soldiers with the knowledge and confidence needed to face any challenge head-on. This advanced system enhances troop effectiveness and safety, fostering a new standard of battlefield readiness and paving the way for mission success.</a:t>
            </a:r>
          </a:p>
          <a:p>
            <a:r>
              <a:rPr lang="en-US" sz="3600" b="1" u="sng" dirty="0">
                <a:solidFill>
                  <a:schemeClr val="bg1"/>
                </a:solidFill>
                <a:latin typeface="Bahnschrift Light Condensed" panose="020B0502040204020203" pitchFamily="34" charset="0"/>
              </a:rPr>
              <a:t>Ke</a:t>
            </a:r>
            <a:r>
              <a:rPr lang="en-US" sz="3600" u="sng" dirty="0">
                <a:solidFill>
                  <a:schemeClr val="bg1"/>
                </a:solidFill>
                <a:latin typeface="Bahnschrift Light Condensed" panose="020B0502040204020203" pitchFamily="34" charset="0"/>
              </a:rPr>
              <a:t>y</a:t>
            </a:r>
            <a:r>
              <a:rPr lang="en-US" sz="3600" b="1" u="sng" dirty="0">
                <a:solidFill>
                  <a:schemeClr val="bg1"/>
                </a:solidFill>
                <a:latin typeface="Bahnschrift Light Condensed" panose="020B0502040204020203" pitchFamily="34" charset="0"/>
              </a:rPr>
              <a:t> Solutions:</a:t>
            </a:r>
            <a:endParaRPr lang="en-US" sz="3600" u="sng" dirty="0">
              <a:solidFill>
                <a:schemeClr val="bg1"/>
              </a:solidFill>
              <a:latin typeface="Bahnschrift Light Condensed" panose="020B0502040204020203" pitchFamily="34" charset="0"/>
            </a:endParaRP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Real - </a:t>
            </a:r>
            <a:r>
              <a:rPr lang="en-US" sz="2400" u="sng" dirty="0">
                <a:solidFill>
                  <a:schemeClr val="bg1"/>
                </a:solidFill>
                <a:latin typeface="Bahnschrift Light SemiCondensed" panose="020B0502040204020203" pitchFamily="34" charset="0"/>
              </a:rPr>
              <a:t>T</a:t>
            </a:r>
            <a:r>
              <a:rPr lang="en-US" sz="2400" b="1" u="sng" dirty="0">
                <a:solidFill>
                  <a:schemeClr val="bg1"/>
                </a:solidFill>
                <a:latin typeface="Bahnschrift Light SemiCondensed" panose="020B0502040204020203" pitchFamily="34" charset="0"/>
              </a:rPr>
              <a:t>ime Situational Awareness</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Chanakya delivers the latest information about enemy movements and safe zones, helping soldiers make quick and informed decisions to stay safe on the battlefield.</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Dynamic Strategy Formulation</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The system leverages machine learning algorithms that learn and adapt strategies based on real-time battlefield conditions. This flexibility allows soldiers to adjust their plans quickly to respond to unexpected threats, also suggests a grenade attack when there is clustering of enemies , improving their chances of success.</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Obstacle / Safe Point and Enemy Detection</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Chanakya can identify obstacles / hiding spots and enemy movements in real-time, providing soldiers with vital information to plan safer routes and avoid dangerous areas, thereby enhancing their overall safety.</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Covert (Secret) Surveillance </a:t>
            </a:r>
            <a:r>
              <a:rPr lang="en-US" sz="2400" b="1" dirty="0">
                <a:solidFill>
                  <a:schemeClr val="bg1"/>
                </a:solidFill>
                <a:latin typeface="Bahnschrift Light SemiCondensed" panose="020B0502040204020203" pitchFamily="34" charset="0"/>
              </a:rPr>
              <a:t>: </a:t>
            </a:r>
            <a:r>
              <a:rPr lang="en-US" sz="2400" dirty="0">
                <a:solidFill>
                  <a:schemeClr val="bg1"/>
                </a:solidFill>
                <a:latin typeface="Bahnschrift Light SemiCondensed" panose="020B0502040204020203" pitchFamily="34" charset="0"/>
              </a:rPr>
              <a:t>The system includes a specialized drone designed to mimic a bird, enabling it to gather critical information without being detected by the enemy. This stealth capability allows for discreet monitoring of the battlefield.</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Direct Communication of Strategies</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Chanakya not only generates effective strategies and paths but also via WebSocket audio communication , communicates them directly to the soldiers. This ensures that troops receive clear instructions on the best approaches to take, fostering coordinated and efficient actions during missions.</a:t>
            </a:r>
          </a:p>
          <a:p>
            <a:pPr marL="342900" indent="-342900">
              <a:buFont typeface="Wingdings" panose="05000000000000000000" pitchFamily="2" charset="2"/>
              <a:buChar char="ü"/>
            </a:pPr>
            <a:r>
              <a:rPr lang="en-US" sz="2400" b="1" u="sng" dirty="0">
                <a:solidFill>
                  <a:schemeClr val="bg1"/>
                </a:solidFill>
                <a:latin typeface="Bahnschrift Light SemiCondensed" panose="020B0502040204020203" pitchFamily="34" charset="0"/>
              </a:rPr>
              <a:t>GPS Integration for Safety and </a:t>
            </a:r>
            <a:r>
              <a:rPr lang="en-US" sz="2400" u="sng" dirty="0">
                <a:solidFill>
                  <a:schemeClr val="bg1"/>
                </a:solidFill>
                <a:latin typeface="Bahnschrift Light SemiCondensed" panose="020B0502040204020203" pitchFamily="34" charset="0"/>
              </a:rPr>
              <a:t>T</a:t>
            </a:r>
            <a:r>
              <a:rPr lang="en-US" sz="2400" b="1" u="sng" dirty="0">
                <a:solidFill>
                  <a:schemeClr val="bg1"/>
                </a:solidFill>
                <a:latin typeface="Bahnschrift Light SemiCondensed" panose="020B0502040204020203" pitchFamily="34" charset="0"/>
              </a:rPr>
              <a:t>racking of our allies</a:t>
            </a:r>
            <a:r>
              <a:rPr lang="en-US" sz="2400" b="1" dirty="0">
                <a:solidFill>
                  <a:schemeClr val="bg1"/>
                </a:solidFill>
                <a:latin typeface="Bahnschrift Light SemiCondensed" panose="020B0502040204020203" pitchFamily="34" charset="0"/>
              </a:rPr>
              <a:t> : </a:t>
            </a:r>
            <a:r>
              <a:rPr lang="en-US" sz="2400" dirty="0">
                <a:solidFill>
                  <a:schemeClr val="bg1"/>
                </a:solidFill>
                <a:latin typeface="Bahnschrift Light SemiCondensed" panose="020B0502040204020203" pitchFamily="34" charset="0"/>
              </a:rPr>
              <a:t>The system utilizes GPS technology to track the locations of friendly troops and enable real-time strategy communication. This ensures soldiers are aware of their teammates' positions, reducing the risk of accidental friendly fire and enhancing coordination. With instant updates delivered via WebSocket, soldiers can act swiftly and effectively in dynamic situations.       </a:t>
            </a:r>
          </a:p>
          <a:p>
            <a:endParaRPr lang="en-US" sz="2400" dirty="0">
              <a:solidFill>
                <a:schemeClr val="bg1"/>
              </a:solidFill>
              <a:latin typeface="Bahnschrift Light Condensed" panose="020B0502040204020203" pitchFamily="34" charset="0"/>
            </a:endParaRPr>
          </a:p>
          <a:p>
            <a:r>
              <a:rPr lang="en-US" sz="2400" dirty="0">
                <a:solidFill>
                  <a:schemeClr val="bg1"/>
                </a:solidFill>
                <a:latin typeface="Bahnschrift Light Condensed" panose="020B0502040204020203" pitchFamily="34" charset="0"/>
              </a:rPr>
              <a:t>       </a:t>
            </a:r>
          </a:p>
          <a:p>
            <a:r>
              <a:rPr lang="en-US" sz="2400" dirty="0">
                <a:solidFill>
                  <a:schemeClr val="bg1"/>
                </a:solidFill>
                <a:latin typeface="Bahnschrift Light Condensed" panose="020B0502040204020203" pitchFamily="34" charset="0"/>
              </a:rPr>
              <a:t>	</a:t>
            </a:r>
          </a:p>
          <a:p>
            <a:pPr marL="457200" indent="-457200">
              <a:buFont typeface="Arial" panose="020B0604020202020204" pitchFamily="34" charset="0"/>
              <a:buChar char="•"/>
            </a:pPr>
            <a:endParaRPr lang="en-US" sz="2400" dirty="0">
              <a:solidFill>
                <a:schemeClr val="bg1"/>
              </a:solidFill>
              <a:latin typeface="Bahnschrift Light Condensed" panose="020B0502040204020203" pitchFamily="34" charset="0"/>
            </a:endParaRPr>
          </a:p>
          <a:p>
            <a:endParaRPr lang="en-IN" sz="2400" dirty="0">
              <a:solidFill>
                <a:schemeClr val="bg1"/>
              </a:solidFill>
              <a:latin typeface="Bahnschrift Light Condensed" panose="020B0502040204020203" pitchFamily="34" charset="0"/>
            </a:endParaRPr>
          </a:p>
        </p:txBody>
      </p:sp>
    </p:spTree>
    <p:extLst>
      <p:ext uri="{BB962C8B-B14F-4D97-AF65-F5344CB8AC3E}">
        <p14:creationId xmlns:p14="http://schemas.microsoft.com/office/powerpoint/2010/main" val="238262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023D-B944-1536-A8E3-5278475EF42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B271B8CA-EAEF-29FA-E68D-59FB957007A2}"/>
              </a:ext>
            </a:extLst>
          </p:cNvPr>
          <p:cNvPicPr/>
          <p:nvPr/>
        </p:nvPicPr>
        <p:blipFill>
          <a:blip r:embed="rId2" cstate="print"/>
          <a:stretch>
            <a:fillRect/>
          </a:stretch>
        </p:blipFill>
        <p:spPr>
          <a:xfrm>
            <a:off x="14488631" y="703998"/>
            <a:ext cx="397341" cy="28996"/>
          </a:xfrm>
          <a:prstGeom prst="rect">
            <a:avLst/>
          </a:prstGeom>
        </p:spPr>
      </p:pic>
      <p:pic>
        <p:nvPicPr>
          <p:cNvPr id="3" name="object 3">
            <a:extLst>
              <a:ext uri="{FF2B5EF4-FFF2-40B4-BE49-F238E27FC236}">
                <a16:creationId xmlns:a16="http://schemas.microsoft.com/office/drawing/2014/main" id="{EF95C48B-A6E8-8827-6332-A166DBDE0081}"/>
              </a:ext>
            </a:extLst>
          </p:cNvPr>
          <p:cNvPicPr/>
          <p:nvPr/>
        </p:nvPicPr>
        <p:blipFill>
          <a:blip r:embed="rId2" cstate="print"/>
          <a:stretch>
            <a:fillRect/>
          </a:stretch>
        </p:blipFill>
        <p:spPr>
          <a:xfrm>
            <a:off x="14488631" y="621949"/>
            <a:ext cx="397341" cy="28996"/>
          </a:xfrm>
          <a:prstGeom prst="rect">
            <a:avLst/>
          </a:prstGeom>
        </p:spPr>
      </p:pic>
      <p:pic>
        <p:nvPicPr>
          <p:cNvPr id="6" name="object 6">
            <a:extLst>
              <a:ext uri="{FF2B5EF4-FFF2-40B4-BE49-F238E27FC236}">
                <a16:creationId xmlns:a16="http://schemas.microsoft.com/office/drawing/2014/main" id="{D8DB1A47-B5C0-404F-1B7A-638F88C2D961}"/>
              </a:ext>
            </a:extLst>
          </p:cNvPr>
          <p:cNvPicPr/>
          <p:nvPr/>
        </p:nvPicPr>
        <p:blipFill>
          <a:blip r:embed="rId3" cstate="print"/>
          <a:stretch>
            <a:fillRect/>
          </a:stretch>
        </p:blipFill>
        <p:spPr>
          <a:xfrm flipH="1">
            <a:off x="18242276" y="8022030"/>
            <a:ext cx="45719" cy="1179497"/>
          </a:xfrm>
          <a:prstGeom prst="rect">
            <a:avLst/>
          </a:prstGeom>
        </p:spPr>
      </p:pic>
      <p:sp>
        <p:nvSpPr>
          <p:cNvPr id="8" name="object 8">
            <a:extLst>
              <a:ext uri="{FF2B5EF4-FFF2-40B4-BE49-F238E27FC236}">
                <a16:creationId xmlns:a16="http://schemas.microsoft.com/office/drawing/2014/main" id="{1A069859-F466-05AA-6740-69022205EF1A}"/>
              </a:ext>
            </a:extLst>
          </p:cNvPr>
          <p:cNvSpPr txBox="1">
            <a:spLocks noGrp="1"/>
          </p:cNvSpPr>
          <p:nvPr>
            <p:ph type="title"/>
          </p:nvPr>
        </p:nvSpPr>
        <p:spPr>
          <a:xfrm>
            <a:off x="1646803" y="337350"/>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dirty="0">
                <a:latin typeface="Bahnschrift SemiLight Condensed" panose="020B0502040204020203" pitchFamily="34" charset="0"/>
                <a:cs typeface="Arial MT"/>
              </a:rPr>
              <a:t>Tech Stack </a:t>
            </a:r>
            <a:endParaRPr sz="4800" u="sng" dirty="0">
              <a:latin typeface="Bahnschrift SemiLight Condensed" panose="020B0502040204020203" pitchFamily="34" charset="0"/>
              <a:cs typeface="Arial MT"/>
            </a:endParaRPr>
          </a:p>
        </p:txBody>
      </p:sp>
      <p:pic>
        <p:nvPicPr>
          <p:cNvPr id="9" name="object 9">
            <a:extLst>
              <a:ext uri="{FF2B5EF4-FFF2-40B4-BE49-F238E27FC236}">
                <a16:creationId xmlns:a16="http://schemas.microsoft.com/office/drawing/2014/main" id="{FA25351E-4620-0B2C-FC78-8E62BC2E0880}"/>
              </a:ext>
            </a:extLst>
          </p:cNvPr>
          <p:cNvPicPr/>
          <p:nvPr/>
        </p:nvPicPr>
        <p:blipFill>
          <a:blip r:embed="rId4" cstate="print"/>
          <a:stretch>
            <a:fillRect/>
          </a:stretch>
        </p:blipFill>
        <p:spPr>
          <a:xfrm flipV="1">
            <a:off x="6877723" y="10241281"/>
            <a:ext cx="4800600" cy="45719"/>
          </a:xfrm>
          <a:prstGeom prst="rect">
            <a:avLst/>
          </a:prstGeom>
        </p:spPr>
      </p:pic>
      <p:pic>
        <p:nvPicPr>
          <p:cNvPr id="10" name="object 2">
            <a:extLst>
              <a:ext uri="{FF2B5EF4-FFF2-40B4-BE49-F238E27FC236}">
                <a16:creationId xmlns:a16="http://schemas.microsoft.com/office/drawing/2014/main" id="{F0773512-9086-9DF2-EDB2-A37C611FCB56}"/>
              </a:ext>
            </a:extLst>
          </p:cNvPr>
          <p:cNvPicPr/>
          <p:nvPr/>
        </p:nvPicPr>
        <p:blipFill>
          <a:blip r:embed="rId2" cstate="print"/>
          <a:stretch>
            <a:fillRect/>
          </a:stretch>
        </p:blipFill>
        <p:spPr>
          <a:xfrm>
            <a:off x="369799" y="777638"/>
            <a:ext cx="397341" cy="28996"/>
          </a:xfrm>
          <a:prstGeom prst="rect">
            <a:avLst/>
          </a:prstGeom>
        </p:spPr>
      </p:pic>
      <p:pic>
        <p:nvPicPr>
          <p:cNvPr id="11" name="object 2">
            <a:extLst>
              <a:ext uri="{FF2B5EF4-FFF2-40B4-BE49-F238E27FC236}">
                <a16:creationId xmlns:a16="http://schemas.microsoft.com/office/drawing/2014/main" id="{7D08F246-8B76-8FE4-DD76-8A8C85445DB3}"/>
              </a:ext>
            </a:extLst>
          </p:cNvPr>
          <p:cNvPicPr/>
          <p:nvPr/>
        </p:nvPicPr>
        <p:blipFill>
          <a:blip r:embed="rId2" cstate="print"/>
          <a:stretch>
            <a:fillRect/>
          </a:stretch>
        </p:blipFill>
        <p:spPr>
          <a:xfrm>
            <a:off x="369799" y="685941"/>
            <a:ext cx="397341" cy="28996"/>
          </a:xfrm>
          <a:prstGeom prst="rect">
            <a:avLst/>
          </a:prstGeom>
        </p:spPr>
      </p:pic>
      <p:sp>
        <p:nvSpPr>
          <p:cNvPr id="13" name="TextBox 12">
            <a:extLst>
              <a:ext uri="{FF2B5EF4-FFF2-40B4-BE49-F238E27FC236}">
                <a16:creationId xmlns:a16="http://schemas.microsoft.com/office/drawing/2014/main" id="{A2B60005-881D-24DD-0901-E2225D3116DE}"/>
              </a:ext>
            </a:extLst>
          </p:cNvPr>
          <p:cNvSpPr txBox="1"/>
          <p:nvPr/>
        </p:nvSpPr>
        <p:spPr>
          <a:xfrm>
            <a:off x="1740781" y="1356938"/>
            <a:ext cx="2923659" cy="523220"/>
          </a:xfrm>
          <a:prstGeom prst="rect">
            <a:avLst/>
          </a:prstGeom>
          <a:noFill/>
        </p:spPr>
        <p:txBody>
          <a:bodyPr wrap="square" rtlCol="0">
            <a:spAutoFit/>
          </a:bodyPr>
          <a:lstStyle/>
          <a:p>
            <a:r>
              <a:rPr lang="en-IN" sz="2800" u="sng" dirty="0">
                <a:solidFill>
                  <a:schemeClr val="bg1"/>
                </a:solidFill>
                <a:latin typeface="Gadugi" panose="020B0502040204020203" pitchFamily="34" charset="0"/>
                <a:ea typeface="Gadugi" panose="020B0502040204020203" pitchFamily="34" charset="0"/>
                <a:cs typeface="Arial" panose="020B0604020202020204" pitchFamily="34" charset="0"/>
              </a:rPr>
              <a:t>Frontend</a:t>
            </a:r>
          </a:p>
        </p:txBody>
      </p:sp>
      <p:pic>
        <p:nvPicPr>
          <p:cNvPr id="20" name="Picture 19" descr="A blue atom symbol with a black background&#10;&#10;Description automatically generated">
            <a:extLst>
              <a:ext uri="{FF2B5EF4-FFF2-40B4-BE49-F238E27FC236}">
                <a16:creationId xmlns:a16="http://schemas.microsoft.com/office/drawing/2014/main" id="{697CBB8D-64D0-FDC9-0B21-26E8EBFE0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6137" y="2112028"/>
            <a:ext cx="1018395" cy="1018395"/>
          </a:xfrm>
          <a:prstGeom prst="rect">
            <a:avLst/>
          </a:prstGeom>
        </p:spPr>
      </p:pic>
      <p:pic>
        <p:nvPicPr>
          <p:cNvPr id="22" name="Picture 21" descr="A white lightning bolt in a circle&#10;&#10;Description automatically generated">
            <a:extLst>
              <a:ext uri="{FF2B5EF4-FFF2-40B4-BE49-F238E27FC236}">
                <a16:creationId xmlns:a16="http://schemas.microsoft.com/office/drawing/2014/main" id="{7E68AB26-F140-A72D-AB49-C424936C7F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4360" y="2007783"/>
            <a:ext cx="1159763" cy="1159762"/>
          </a:xfrm>
          <a:prstGeom prst="rect">
            <a:avLst/>
          </a:prstGeom>
        </p:spPr>
      </p:pic>
      <p:pic>
        <p:nvPicPr>
          <p:cNvPr id="24" name="Picture 23" descr="A group of colorful logos&#10;&#10;Description automatically generated">
            <a:extLst>
              <a:ext uri="{FF2B5EF4-FFF2-40B4-BE49-F238E27FC236}">
                <a16:creationId xmlns:a16="http://schemas.microsoft.com/office/drawing/2014/main" id="{88C18EFB-D24F-5F08-DB1C-DD05ABC711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84" y="1321035"/>
            <a:ext cx="1940381" cy="2414703"/>
          </a:xfrm>
          <a:prstGeom prst="rect">
            <a:avLst/>
          </a:prstGeom>
        </p:spPr>
      </p:pic>
      <p:sp>
        <p:nvSpPr>
          <p:cNvPr id="25" name="TextBox 24">
            <a:extLst>
              <a:ext uri="{FF2B5EF4-FFF2-40B4-BE49-F238E27FC236}">
                <a16:creationId xmlns:a16="http://schemas.microsoft.com/office/drawing/2014/main" id="{2922C059-ABF3-1D76-F727-2E5D2D7054AE}"/>
              </a:ext>
            </a:extLst>
          </p:cNvPr>
          <p:cNvSpPr txBox="1"/>
          <p:nvPr/>
        </p:nvSpPr>
        <p:spPr>
          <a:xfrm>
            <a:off x="369799" y="3220575"/>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For Interactive &amp; Dynamic UI</a:t>
            </a:r>
          </a:p>
        </p:txBody>
      </p:sp>
      <p:sp>
        <p:nvSpPr>
          <p:cNvPr id="26" name="Rectangle: Rounded Corners 25">
            <a:extLst>
              <a:ext uri="{FF2B5EF4-FFF2-40B4-BE49-F238E27FC236}">
                <a16:creationId xmlns:a16="http://schemas.microsoft.com/office/drawing/2014/main" id="{7B7CF58D-3D5E-E09E-01B7-B91369F0F51C}"/>
              </a:ext>
            </a:extLst>
          </p:cNvPr>
          <p:cNvSpPr/>
          <p:nvPr/>
        </p:nvSpPr>
        <p:spPr>
          <a:xfrm>
            <a:off x="276945" y="1931631"/>
            <a:ext cx="2923659" cy="1709825"/>
          </a:xfrm>
          <a:prstGeom prst="round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07C7B4E7-FC04-6E51-905E-962DDB767DF4}"/>
              </a:ext>
            </a:extLst>
          </p:cNvPr>
          <p:cNvSpPr/>
          <p:nvPr/>
        </p:nvSpPr>
        <p:spPr>
          <a:xfrm>
            <a:off x="3375661" y="1931631"/>
            <a:ext cx="1537162" cy="1709825"/>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9D99A49-E0FF-B34D-D8FB-F94258BA6C72}"/>
              </a:ext>
            </a:extLst>
          </p:cNvPr>
          <p:cNvSpPr txBox="1"/>
          <p:nvPr/>
        </p:nvSpPr>
        <p:spPr>
          <a:xfrm>
            <a:off x="3378474" y="3190405"/>
            <a:ext cx="1895966"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Communication</a:t>
            </a:r>
          </a:p>
        </p:txBody>
      </p:sp>
      <p:sp>
        <p:nvSpPr>
          <p:cNvPr id="30" name="TextBox 29">
            <a:extLst>
              <a:ext uri="{FF2B5EF4-FFF2-40B4-BE49-F238E27FC236}">
                <a16:creationId xmlns:a16="http://schemas.microsoft.com/office/drawing/2014/main" id="{3D71699D-F4C9-543A-558B-C727D8D78A75}"/>
              </a:ext>
            </a:extLst>
          </p:cNvPr>
          <p:cNvSpPr txBox="1"/>
          <p:nvPr/>
        </p:nvSpPr>
        <p:spPr>
          <a:xfrm>
            <a:off x="1738774" y="4004192"/>
            <a:ext cx="9144000" cy="523220"/>
          </a:xfrm>
          <a:prstGeom prst="rect">
            <a:avLst/>
          </a:prstGeom>
          <a:noFill/>
        </p:spPr>
        <p:txBody>
          <a:bodyPr wrap="square">
            <a:spAutoFit/>
          </a:bodyPr>
          <a:lstStyle/>
          <a:p>
            <a:r>
              <a:rPr lang="en-IN" sz="2800" u="sng" dirty="0">
                <a:solidFill>
                  <a:schemeClr val="bg1"/>
                </a:solidFill>
                <a:latin typeface="Gadugi" panose="020B0502040204020203" pitchFamily="34" charset="0"/>
                <a:ea typeface="Gadugi" panose="020B0502040204020203" pitchFamily="34" charset="0"/>
              </a:rPr>
              <a:t>Backend</a:t>
            </a:r>
          </a:p>
        </p:txBody>
      </p:sp>
      <p:pic>
        <p:nvPicPr>
          <p:cNvPr id="34" name="Picture 33" descr="A logo on a black background&#10;&#10;Description automatically generated">
            <a:extLst>
              <a:ext uri="{FF2B5EF4-FFF2-40B4-BE49-F238E27FC236}">
                <a16:creationId xmlns:a16="http://schemas.microsoft.com/office/drawing/2014/main" id="{C2B5655B-53FF-4C74-9607-B9047ED4FA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799" y="4544666"/>
            <a:ext cx="1172665" cy="1172665"/>
          </a:xfrm>
          <a:prstGeom prst="rect">
            <a:avLst/>
          </a:prstGeom>
        </p:spPr>
      </p:pic>
      <p:pic>
        <p:nvPicPr>
          <p:cNvPr id="38" name="Picture 37" descr="A blue circle with a key and a blue circle with a black background&#10;&#10;Description automatically generated">
            <a:extLst>
              <a:ext uri="{FF2B5EF4-FFF2-40B4-BE49-F238E27FC236}">
                <a16:creationId xmlns:a16="http://schemas.microsoft.com/office/drawing/2014/main" id="{D28C5641-1A08-DBD6-C858-2870FC6F091E}"/>
              </a:ext>
            </a:extLst>
          </p:cNvPr>
          <p:cNvPicPr>
            <a:picLocks noChangeAspect="1"/>
          </p:cNvPicPr>
          <p:nvPr/>
        </p:nvPicPr>
        <p:blipFill>
          <a:blip r:embed="rId9">
            <a:extLst>
              <a:ext uri="{28A0092B-C50C-407E-A947-70E740481C1C}">
                <a14:useLocalDpi xmlns:a14="http://schemas.microsoft.com/office/drawing/2010/main" val="0"/>
              </a:ext>
            </a:extLst>
          </a:blip>
          <a:srcRect l="23095" t="25113" r="31146" b="26304"/>
          <a:stretch/>
        </p:blipFill>
        <p:spPr>
          <a:xfrm>
            <a:off x="31079" y="5823843"/>
            <a:ext cx="2748754" cy="1488812"/>
          </a:xfrm>
          <a:prstGeom prst="rect">
            <a:avLst/>
          </a:prstGeom>
        </p:spPr>
      </p:pic>
      <p:pic>
        <p:nvPicPr>
          <p:cNvPr id="40" name="Picture 39" descr="A logo with white text&#10;&#10;Description automatically generated">
            <a:extLst>
              <a:ext uri="{FF2B5EF4-FFF2-40B4-BE49-F238E27FC236}">
                <a16:creationId xmlns:a16="http://schemas.microsoft.com/office/drawing/2014/main" id="{09AD0D93-792E-9605-F638-597FB33482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4696" y="4343146"/>
            <a:ext cx="3028950" cy="1514475"/>
          </a:xfrm>
          <a:prstGeom prst="rect">
            <a:avLst/>
          </a:prstGeom>
        </p:spPr>
      </p:pic>
      <p:pic>
        <p:nvPicPr>
          <p:cNvPr id="44" name="Picture 43" descr="A grey circle with white letters&#10;&#10;Description automatically generated">
            <a:extLst>
              <a:ext uri="{FF2B5EF4-FFF2-40B4-BE49-F238E27FC236}">
                <a16:creationId xmlns:a16="http://schemas.microsoft.com/office/drawing/2014/main" id="{6F3CEDE2-94C5-C1F6-5964-BE61C9442D6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11498" y="4698431"/>
            <a:ext cx="766763" cy="766763"/>
          </a:xfrm>
          <a:prstGeom prst="rect">
            <a:avLst/>
          </a:prstGeom>
        </p:spPr>
      </p:pic>
      <p:sp>
        <p:nvSpPr>
          <p:cNvPr id="45" name="Rectangle 44">
            <a:extLst>
              <a:ext uri="{FF2B5EF4-FFF2-40B4-BE49-F238E27FC236}">
                <a16:creationId xmlns:a16="http://schemas.microsoft.com/office/drawing/2014/main" id="{38C86649-088F-AB76-34D2-5B8BB28B6C7F}"/>
              </a:ext>
            </a:extLst>
          </p:cNvPr>
          <p:cNvSpPr/>
          <p:nvPr/>
        </p:nvSpPr>
        <p:spPr>
          <a:xfrm>
            <a:off x="81310" y="1181845"/>
            <a:ext cx="5100290" cy="8914655"/>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FE60542-108F-B211-AA94-6A914221F0FB}"/>
              </a:ext>
            </a:extLst>
          </p:cNvPr>
          <p:cNvSpPr/>
          <p:nvPr/>
        </p:nvSpPr>
        <p:spPr>
          <a:xfrm>
            <a:off x="158391" y="1367811"/>
            <a:ext cx="4890682" cy="247379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object 7">
            <a:extLst>
              <a:ext uri="{FF2B5EF4-FFF2-40B4-BE49-F238E27FC236}">
                <a16:creationId xmlns:a16="http://schemas.microsoft.com/office/drawing/2014/main" id="{AF310D3A-2961-777F-3039-04768524CD6D}"/>
              </a:ext>
            </a:extLst>
          </p:cNvPr>
          <p:cNvPicPr/>
          <p:nvPr/>
        </p:nvPicPr>
        <p:blipFill>
          <a:blip r:embed="rId12" cstate="print"/>
          <a:stretch>
            <a:fillRect/>
          </a:stretch>
        </p:blipFill>
        <p:spPr>
          <a:xfrm>
            <a:off x="42385" y="2025913"/>
            <a:ext cx="45719" cy="6585866"/>
          </a:xfrm>
          <a:prstGeom prst="rect">
            <a:avLst/>
          </a:prstGeom>
        </p:spPr>
      </p:pic>
      <p:pic>
        <p:nvPicPr>
          <p:cNvPr id="49" name="Picture 48" descr="A yellow folded paper with a black background&#10;&#10;Description automatically generated">
            <a:extLst>
              <a:ext uri="{FF2B5EF4-FFF2-40B4-BE49-F238E27FC236}">
                <a16:creationId xmlns:a16="http://schemas.microsoft.com/office/drawing/2014/main" id="{95B9592D-80FF-04B3-2AC9-11FAB2781A6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00911" y="4595364"/>
            <a:ext cx="883275" cy="883275"/>
          </a:xfrm>
          <a:prstGeom prst="rect">
            <a:avLst/>
          </a:prstGeom>
        </p:spPr>
      </p:pic>
      <p:sp>
        <p:nvSpPr>
          <p:cNvPr id="50" name="Rectangle: Rounded Corners 49">
            <a:extLst>
              <a:ext uri="{FF2B5EF4-FFF2-40B4-BE49-F238E27FC236}">
                <a16:creationId xmlns:a16="http://schemas.microsoft.com/office/drawing/2014/main" id="{1C19D1CF-D1DB-94A6-6067-06EB5DAAB7E7}"/>
              </a:ext>
            </a:extLst>
          </p:cNvPr>
          <p:cNvSpPr/>
          <p:nvPr/>
        </p:nvSpPr>
        <p:spPr>
          <a:xfrm>
            <a:off x="158241" y="4004192"/>
            <a:ext cx="4890682" cy="4017838"/>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C78091E6-D410-55A4-FC33-8ABDE736490A}"/>
              </a:ext>
            </a:extLst>
          </p:cNvPr>
          <p:cNvSpPr txBox="1"/>
          <p:nvPr/>
        </p:nvSpPr>
        <p:spPr>
          <a:xfrm>
            <a:off x="340140" y="5454490"/>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Server Environment</a:t>
            </a:r>
          </a:p>
        </p:txBody>
      </p:sp>
      <p:sp>
        <p:nvSpPr>
          <p:cNvPr id="52" name="TextBox 51">
            <a:extLst>
              <a:ext uri="{FF2B5EF4-FFF2-40B4-BE49-F238E27FC236}">
                <a16:creationId xmlns:a16="http://schemas.microsoft.com/office/drawing/2014/main" id="{F637458D-627A-7B7A-9888-1A0D925AA075}"/>
              </a:ext>
            </a:extLst>
          </p:cNvPr>
          <p:cNvSpPr txBox="1"/>
          <p:nvPr/>
        </p:nvSpPr>
        <p:spPr>
          <a:xfrm>
            <a:off x="2924183" y="5478639"/>
            <a:ext cx="3276600" cy="369332"/>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NoSQL Database</a:t>
            </a:r>
          </a:p>
        </p:txBody>
      </p:sp>
      <p:sp>
        <p:nvSpPr>
          <p:cNvPr id="54" name="TextBox 53">
            <a:extLst>
              <a:ext uri="{FF2B5EF4-FFF2-40B4-BE49-F238E27FC236}">
                <a16:creationId xmlns:a16="http://schemas.microsoft.com/office/drawing/2014/main" id="{D602326C-8C9E-43BA-73B5-B37BABC08EB5}"/>
              </a:ext>
            </a:extLst>
          </p:cNvPr>
          <p:cNvSpPr txBox="1"/>
          <p:nvPr/>
        </p:nvSpPr>
        <p:spPr>
          <a:xfrm>
            <a:off x="522571" y="7224157"/>
            <a:ext cx="3276600" cy="646331"/>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Authentication &amp;</a:t>
            </a:r>
          </a:p>
          <a:p>
            <a:r>
              <a:rPr lang="en-IN" dirty="0">
                <a:solidFill>
                  <a:schemeClr val="bg1"/>
                </a:solidFill>
                <a:latin typeface="Bahnschrift SemiLight SemiConde" panose="020B0502040204020203" pitchFamily="34" charset="0"/>
              </a:rPr>
              <a:t>           Authorization</a:t>
            </a:r>
          </a:p>
        </p:txBody>
      </p:sp>
      <p:sp>
        <p:nvSpPr>
          <p:cNvPr id="55" name="TextBox 54">
            <a:extLst>
              <a:ext uri="{FF2B5EF4-FFF2-40B4-BE49-F238E27FC236}">
                <a16:creationId xmlns:a16="http://schemas.microsoft.com/office/drawing/2014/main" id="{BD522551-22C8-D2B0-2463-7EEE0223D2D7}"/>
              </a:ext>
            </a:extLst>
          </p:cNvPr>
          <p:cNvSpPr txBox="1"/>
          <p:nvPr/>
        </p:nvSpPr>
        <p:spPr>
          <a:xfrm>
            <a:off x="2991225" y="7202223"/>
            <a:ext cx="3276600" cy="646331"/>
          </a:xfrm>
          <a:prstGeom prst="rect">
            <a:avLst/>
          </a:prstGeom>
          <a:noFill/>
        </p:spPr>
        <p:txBody>
          <a:bodyPr wrap="square" rtlCol="0">
            <a:spAutoFit/>
          </a:bodyPr>
          <a:lstStyle/>
          <a:p>
            <a:r>
              <a:rPr lang="en-IN" dirty="0">
                <a:solidFill>
                  <a:schemeClr val="bg1"/>
                </a:solidFill>
                <a:latin typeface="Bahnschrift SemiLight SemiConde" panose="020B0502040204020203" pitchFamily="34" charset="0"/>
              </a:rPr>
              <a:t>Real time AI</a:t>
            </a:r>
          </a:p>
          <a:p>
            <a:r>
              <a:rPr lang="en-IN" dirty="0">
                <a:solidFill>
                  <a:schemeClr val="bg1"/>
                </a:solidFill>
                <a:latin typeface="Bahnschrift SemiLight SemiConde" panose="020B0502040204020203" pitchFamily="34" charset="0"/>
              </a:rPr>
              <a:t>         Processing</a:t>
            </a:r>
          </a:p>
        </p:txBody>
      </p:sp>
      <p:sp>
        <p:nvSpPr>
          <p:cNvPr id="56" name="Rectangle: Rounded Corners 55">
            <a:extLst>
              <a:ext uri="{FF2B5EF4-FFF2-40B4-BE49-F238E27FC236}">
                <a16:creationId xmlns:a16="http://schemas.microsoft.com/office/drawing/2014/main" id="{1FAFA35A-7C94-D229-1955-0307F27CB4CC}"/>
              </a:ext>
            </a:extLst>
          </p:cNvPr>
          <p:cNvSpPr/>
          <p:nvPr/>
        </p:nvSpPr>
        <p:spPr>
          <a:xfrm>
            <a:off x="158241" y="8191500"/>
            <a:ext cx="4890682" cy="181276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7649FC2E-1D5A-0DD6-CC19-B04A779A12E3}"/>
              </a:ext>
            </a:extLst>
          </p:cNvPr>
          <p:cNvSpPr txBox="1"/>
          <p:nvPr/>
        </p:nvSpPr>
        <p:spPr>
          <a:xfrm>
            <a:off x="1706104" y="8132387"/>
            <a:ext cx="9144000" cy="523220"/>
          </a:xfrm>
          <a:prstGeom prst="rect">
            <a:avLst/>
          </a:prstGeom>
          <a:noFill/>
        </p:spPr>
        <p:txBody>
          <a:bodyPr wrap="square">
            <a:spAutoFit/>
          </a:bodyPr>
          <a:lstStyle/>
          <a:p>
            <a:r>
              <a:rPr lang="en-IN" sz="2800" u="sng" dirty="0">
                <a:solidFill>
                  <a:schemeClr val="bg1"/>
                </a:solidFill>
                <a:latin typeface="Gadugi" panose="020B0502040204020203" pitchFamily="34" charset="0"/>
                <a:ea typeface="Gadugi" panose="020B0502040204020203" pitchFamily="34" charset="0"/>
              </a:rPr>
              <a:t>Hardware</a:t>
            </a:r>
          </a:p>
        </p:txBody>
      </p:sp>
      <p:sp>
        <p:nvSpPr>
          <p:cNvPr id="59" name="TextBox 58">
            <a:extLst>
              <a:ext uri="{FF2B5EF4-FFF2-40B4-BE49-F238E27FC236}">
                <a16:creationId xmlns:a16="http://schemas.microsoft.com/office/drawing/2014/main" id="{A8377B94-94DA-9CFE-F349-CFB0AE4AF591}"/>
              </a:ext>
            </a:extLst>
          </p:cNvPr>
          <p:cNvSpPr txBox="1"/>
          <p:nvPr/>
        </p:nvSpPr>
        <p:spPr>
          <a:xfrm>
            <a:off x="88104" y="8586955"/>
            <a:ext cx="5616202" cy="1323439"/>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solidFill>
                  <a:schemeClr val="bg1"/>
                </a:solidFill>
              </a:rPr>
              <a:t>Drone Kit</a:t>
            </a:r>
            <a:r>
              <a:rPr lang="en-US" sz="1600" dirty="0">
                <a:solidFill>
                  <a:schemeClr val="bg1"/>
                </a:solidFill>
              </a:rPr>
              <a:t>: Complete setup for assembling drone.</a:t>
            </a:r>
          </a:p>
          <a:p>
            <a:pPr marL="285750" indent="-285750">
              <a:buFont typeface="Wingdings" panose="05000000000000000000" pitchFamily="2" charset="2"/>
              <a:buChar char="v"/>
            </a:pPr>
            <a:r>
              <a:rPr lang="en-US" sz="1600" b="1" dirty="0">
                <a:solidFill>
                  <a:schemeClr val="bg1"/>
                </a:solidFill>
              </a:rPr>
              <a:t>Frame</a:t>
            </a:r>
            <a:r>
              <a:rPr lang="en-US" sz="1600" dirty="0">
                <a:solidFill>
                  <a:schemeClr val="bg1"/>
                </a:solidFill>
              </a:rPr>
              <a:t>: bird-like frame - mimic natural movements.</a:t>
            </a:r>
          </a:p>
          <a:p>
            <a:pPr marL="285750" indent="-285750">
              <a:buFont typeface="Wingdings" panose="05000000000000000000" pitchFamily="2" charset="2"/>
              <a:buChar char="v"/>
            </a:pPr>
            <a:r>
              <a:rPr lang="en-US" sz="1600" b="1" dirty="0">
                <a:solidFill>
                  <a:schemeClr val="bg1"/>
                </a:solidFill>
              </a:rPr>
              <a:t>Servo Motors</a:t>
            </a:r>
            <a:r>
              <a:rPr lang="en-US" sz="1600" dirty="0">
                <a:solidFill>
                  <a:schemeClr val="bg1"/>
                </a:solidFill>
              </a:rPr>
              <a:t>: enable precise wing movement.</a:t>
            </a:r>
          </a:p>
          <a:p>
            <a:pPr marL="285750" indent="-285750">
              <a:buFont typeface="Wingdings" panose="05000000000000000000" pitchFamily="2" charset="2"/>
              <a:buChar char="v"/>
            </a:pPr>
            <a:r>
              <a:rPr lang="en-US" sz="1600" b="1" dirty="0">
                <a:solidFill>
                  <a:schemeClr val="bg1"/>
                </a:solidFill>
              </a:rPr>
              <a:t>ESP32-CAM (OpenCV): </a:t>
            </a:r>
            <a:r>
              <a:rPr lang="en-US" sz="1600" dirty="0">
                <a:solidFill>
                  <a:schemeClr val="bg1"/>
                </a:solidFill>
              </a:rPr>
              <a:t>Real-time monitoring for</a:t>
            </a:r>
          </a:p>
          <a:p>
            <a:r>
              <a:rPr lang="en-US" sz="1600" dirty="0">
                <a:solidFill>
                  <a:schemeClr val="bg1"/>
                </a:solidFill>
              </a:rPr>
              <a:t>     live surveillance and Tracking.</a:t>
            </a:r>
            <a:endParaRPr lang="en-IN" sz="1600" dirty="0">
              <a:solidFill>
                <a:schemeClr val="bg1"/>
              </a:solidFill>
              <a:latin typeface="Bahnschrift SemiLight SemiConde" panose="020B0502040204020203" pitchFamily="34" charset="0"/>
            </a:endParaRPr>
          </a:p>
        </p:txBody>
      </p:sp>
      <p:sp>
        <p:nvSpPr>
          <p:cNvPr id="63" name="Rectangle 62">
            <a:extLst>
              <a:ext uri="{FF2B5EF4-FFF2-40B4-BE49-F238E27FC236}">
                <a16:creationId xmlns:a16="http://schemas.microsoft.com/office/drawing/2014/main" id="{C9194471-E1C2-0C5C-DA05-169CF156D4BE}"/>
              </a:ext>
            </a:extLst>
          </p:cNvPr>
          <p:cNvSpPr/>
          <p:nvPr/>
        </p:nvSpPr>
        <p:spPr>
          <a:xfrm>
            <a:off x="5410200" y="1181845"/>
            <a:ext cx="12699399" cy="8914644"/>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descr="A logo on a black background&#10;&#10;Description automatically generated">
            <a:extLst>
              <a:ext uri="{FF2B5EF4-FFF2-40B4-BE49-F238E27FC236}">
                <a16:creationId xmlns:a16="http://schemas.microsoft.com/office/drawing/2014/main" id="{1734035E-8567-2619-A54E-32CC10FC284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76776" y="5891405"/>
            <a:ext cx="2857500" cy="1600200"/>
          </a:xfrm>
          <a:prstGeom prst="rect">
            <a:avLst/>
          </a:prstGeom>
        </p:spPr>
      </p:pic>
      <p:pic>
        <p:nvPicPr>
          <p:cNvPr id="67" name="Picture 66" descr="A drone with propellers in the air&#10;&#10;Description automatically generated">
            <a:extLst>
              <a:ext uri="{FF2B5EF4-FFF2-40B4-BE49-F238E27FC236}">
                <a16:creationId xmlns:a16="http://schemas.microsoft.com/office/drawing/2014/main" id="{7BFE2B1E-25A0-59A3-E7DD-E466D2C9755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33885" y="2067710"/>
            <a:ext cx="2667000" cy="1714500"/>
          </a:xfrm>
          <a:prstGeom prst="rect">
            <a:avLst/>
          </a:prstGeom>
        </p:spPr>
      </p:pic>
      <p:pic>
        <p:nvPicPr>
          <p:cNvPr id="69" name="Picture 68" descr="A close-up of a circuit board&#10;&#10;Description automatically generated">
            <a:extLst>
              <a:ext uri="{FF2B5EF4-FFF2-40B4-BE49-F238E27FC236}">
                <a16:creationId xmlns:a16="http://schemas.microsoft.com/office/drawing/2014/main" id="{755739ED-79F4-002C-919B-C5E9D66C6DC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25258" y="1969320"/>
            <a:ext cx="1157516" cy="867019"/>
          </a:xfrm>
          <a:prstGeom prst="rect">
            <a:avLst/>
          </a:prstGeom>
        </p:spPr>
      </p:pic>
      <p:pic>
        <p:nvPicPr>
          <p:cNvPr id="71" name="Picture 70" descr="A blue device with a wire&#10;&#10;Description automatically generated">
            <a:extLst>
              <a:ext uri="{FF2B5EF4-FFF2-40B4-BE49-F238E27FC236}">
                <a16:creationId xmlns:a16="http://schemas.microsoft.com/office/drawing/2014/main" id="{0663C5E4-4554-D211-DDD3-8F54CB61748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302979" y="2746203"/>
            <a:ext cx="1247325" cy="1030180"/>
          </a:xfrm>
          <a:prstGeom prst="rect">
            <a:avLst/>
          </a:prstGeom>
        </p:spPr>
      </p:pic>
      <p:sp>
        <p:nvSpPr>
          <p:cNvPr id="72" name="Rectangle: Rounded Corners 71">
            <a:extLst>
              <a:ext uri="{FF2B5EF4-FFF2-40B4-BE49-F238E27FC236}">
                <a16:creationId xmlns:a16="http://schemas.microsoft.com/office/drawing/2014/main" id="{3ADF4A98-7618-1DCA-ABAF-3D2D0EBE73AB}"/>
              </a:ext>
            </a:extLst>
          </p:cNvPr>
          <p:cNvSpPr/>
          <p:nvPr/>
        </p:nvSpPr>
        <p:spPr>
          <a:xfrm>
            <a:off x="9448799" y="1728597"/>
            <a:ext cx="5437173" cy="2275595"/>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Arrow Connector 76">
            <a:extLst>
              <a:ext uri="{FF2B5EF4-FFF2-40B4-BE49-F238E27FC236}">
                <a16:creationId xmlns:a16="http://schemas.microsoft.com/office/drawing/2014/main" id="{F6B5FBED-E2CD-F8F2-2F1F-DCC2BBF547B0}"/>
              </a:ext>
            </a:extLst>
          </p:cNvPr>
          <p:cNvCxnSpPr>
            <a:cxnSpLocks/>
            <a:stCxn id="71" idx="3"/>
          </p:cNvCxnSpPr>
          <p:nvPr/>
        </p:nvCxnSpPr>
        <p:spPr>
          <a:xfrm>
            <a:off x="14550304" y="3261293"/>
            <a:ext cx="753399"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CAFF08CB-97A5-1471-70B1-32E0FE0391D9}"/>
              </a:ext>
            </a:extLst>
          </p:cNvPr>
          <p:cNvSpPr txBox="1"/>
          <p:nvPr/>
        </p:nvSpPr>
        <p:spPr>
          <a:xfrm>
            <a:off x="10738652" y="1270460"/>
            <a:ext cx="2924198" cy="461665"/>
          </a:xfrm>
          <a:prstGeom prst="rect">
            <a:avLst/>
          </a:prstGeom>
          <a:noFill/>
        </p:spPr>
        <p:txBody>
          <a:bodyPr wrap="none" rtlCol="0">
            <a:spAutoFit/>
          </a:bodyPr>
          <a:lstStyle/>
          <a:p>
            <a:r>
              <a:rPr lang="en-IN" sz="2400" dirty="0">
                <a:solidFill>
                  <a:schemeClr val="bg1"/>
                </a:solidFill>
                <a:latin typeface="Arial Narrow" panose="020B0606020202030204" pitchFamily="34" charset="0"/>
              </a:rPr>
              <a:t>Custom Bird-Like Frame</a:t>
            </a:r>
          </a:p>
        </p:txBody>
      </p:sp>
      <p:cxnSp>
        <p:nvCxnSpPr>
          <p:cNvPr id="81" name="Straight Arrow Connector 80">
            <a:extLst>
              <a:ext uri="{FF2B5EF4-FFF2-40B4-BE49-F238E27FC236}">
                <a16:creationId xmlns:a16="http://schemas.microsoft.com/office/drawing/2014/main" id="{2AC9EE71-5325-607A-96C7-4351F631558A}"/>
              </a:ext>
            </a:extLst>
          </p:cNvPr>
          <p:cNvCxnSpPr>
            <a:cxnSpLocks/>
            <a:stCxn id="69" idx="1"/>
          </p:cNvCxnSpPr>
          <p:nvPr/>
        </p:nvCxnSpPr>
        <p:spPr>
          <a:xfrm flipH="1">
            <a:off x="8689360" y="2402830"/>
            <a:ext cx="1035898" cy="6365"/>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TextBox 82">
            <a:extLst>
              <a:ext uri="{FF2B5EF4-FFF2-40B4-BE49-F238E27FC236}">
                <a16:creationId xmlns:a16="http://schemas.microsoft.com/office/drawing/2014/main" id="{156C24D8-3221-9049-9AE5-82190649D3C9}"/>
              </a:ext>
            </a:extLst>
          </p:cNvPr>
          <p:cNvSpPr txBox="1"/>
          <p:nvPr/>
        </p:nvSpPr>
        <p:spPr>
          <a:xfrm>
            <a:off x="5860714" y="1963788"/>
            <a:ext cx="2968443" cy="923330"/>
          </a:xfrm>
          <a:prstGeom prst="rect">
            <a:avLst/>
          </a:prstGeom>
          <a:noFill/>
        </p:spPr>
        <p:txBody>
          <a:bodyPr wrap="square" rtlCol="0">
            <a:spAutoFit/>
          </a:bodyPr>
          <a:lstStyle/>
          <a:p>
            <a:r>
              <a:rPr lang="en-US" dirty="0">
                <a:solidFill>
                  <a:schemeClr val="bg1"/>
                </a:solidFill>
                <a:latin typeface="Bahnschrift Light SemiCondensed" panose="020B0502040204020203" pitchFamily="34" charset="0"/>
              </a:rPr>
              <a:t>Wi-Fi-enabled camera module for real-time video streaming and onboard image processing</a:t>
            </a:r>
            <a:endParaRPr lang="en-IN" dirty="0">
              <a:solidFill>
                <a:schemeClr val="bg1"/>
              </a:solidFill>
              <a:latin typeface="Bahnschrift Light SemiCondensed" panose="020B0502040204020203" pitchFamily="34" charset="0"/>
            </a:endParaRPr>
          </a:p>
        </p:txBody>
      </p:sp>
      <p:sp>
        <p:nvSpPr>
          <p:cNvPr id="86" name="TextBox 85">
            <a:extLst>
              <a:ext uri="{FF2B5EF4-FFF2-40B4-BE49-F238E27FC236}">
                <a16:creationId xmlns:a16="http://schemas.microsoft.com/office/drawing/2014/main" id="{0DC743E9-9429-2351-AACB-DDBBB6E7ACB3}"/>
              </a:ext>
            </a:extLst>
          </p:cNvPr>
          <p:cNvSpPr txBox="1"/>
          <p:nvPr/>
        </p:nvSpPr>
        <p:spPr>
          <a:xfrm>
            <a:off x="15308990" y="2786543"/>
            <a:ext cx="2381465" cy="923330"/>
          </a:xfrm>
          <a:prstGeom prst="rect">
            <a:avLst/>
          </a:prstGeom>
          <a:noFill/>
        </p:spPr>
        <p:txBody>
          <a:bodyPr wrap="square" rtlCol="0">
            <a:spAutoFit/>
          </a:bodyPr>
          <a:lstStyle/>
          <a:p>
            <a:r>
              <a:rPr lang="en-US" dirty="0">
                <a:solidFill>
                  <a:schemeClr val="bg1"/>
                </a:solidFill>
                <a:latin typeface="Bahnschrift Light SemiCondensed" panose="020B0502040204020203" pitchFamily="34" charset="0"/>
              </a:rPr>
              <a:t>Precise control of wing movement for realistic </a:t>
            </a:r>
          </a:p>
          <a:p>
            <a:r>
              <a:rPr lang="en-US" dirty="0">
                <a:solidFill>
                  <a:schemeClr val="bg1"/>
                </a:solidFill>
                <a:latin typeface="Bahnschrift Light SemiCondensed" panose="020B0502040204020203" pitchFamily="34" charset="0"/>
              </a:rPr>
              <a:t>bird-like motion.</a:t>
            </a:r>
            <a:endParaRPr lang="en-IN" dirty="0">
              <a:solidFill>
                <a:schemeClr val="bg1"/>
              </a:solidFill>
              <a:latin typeface="Bahnschrift Light SemiCondensed" panose="020B0502040204020203" pitchFamily="34" charset="0"/>
            </a:endParaRPr>
          </a:p>
        </p:txBody>
      </p:sp>
      <p:sp>
        <p:nvSpPr>
          <p:cNvPr id="89" name="Rectangle: Rounded Corners 88">
            <a:extLst>
              <a:ext uri="{FF2B5EF4-FFF2-40B4-BE49-F238E27FC236}">
                <a16:creationId xmlns:a16="http://schemas.microsoft.com/office/drawing/2014/main" id="{DA421106-7D30-EA65-4ED4-D53775EA4DAF}"/>
              </a:ext>
            </a:extLst>
          </p:cNvPr>
          <p:cNvSpPr/>
          <p:nvPr/>
        </p:nvSpPr>
        <p:spPr>
          <a:xfrm>
            <a:off x="5594845" y="5037001"/>
            <a:ext cx="5483859" cy="4606844"/>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ectangle: Rounded Corners 89">
            <a:extLst>
              <a:ext uri="{FF2B5EF4-FFF2-40B4-BE49-F238E27FC236}">
                <a16:creationId xmlns:a16="http://schemas.microsoft.com/office/drawing/2014/main" id="{CB564E5E-B66F-A686-3108-9D72FD62D03D}"/>
              </a:ext>
            </a:extLst>
          </p:cNvPr>
          <p:cNvSpPr/>
          <p:nvPr/>
        </p:nvSpPr>
        <p:spPr>
          <a:xfrm>
            <a:off x="11489591" y="5036996"/>
            <a:ext cx="6479194" cy="460684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C3EF36E5-6545-2BC0-6145-824F954621A1}"/>
              </a:ext>
            </a:extLst>
          </p:cNvPr>
          <p:cNvSpPr txBox="1"/>
          <p:nvPr/>
        </p:nvSpPr>
        <p:spPr>
          <a:xfrm>
            <a:off x="7633069" y="9661267"/>
            <a:ext cx="1297150" cy="461665"/>
          </a:xfrm>
          <a:prstGeom prst="rect">
            <a:avLst/>
          </a:prstGeom>
          <a:noFill/>
        </p:spPr>
        <p:txBody>
          <a:bodyPr wrap="none" rtlCol="0">
            <a:spAutoFit/>
          </a:bodyPr>
          <a:lstStyle/>
          <a:p>
            <a:r>
              <a:rPr lang="en-IN" sz="2400" dirty="0">
                <a:solidFill>
                  <a:schemeClr val="bg1"/>
                </a:solidFill>
                <a:latin typeface="Arial Narrow" panose="020B0606020202030204" pitchFamily="34" charset="0"/>
              </a:rPr>
              <a:t>Battlefield</a:t>
            </a:r>
          </a:p>
        </p:txBody>
      </p:sp>
      <p:sp>
        <p:nvSpPr>
          <p:cNvPr id="92" name="TextBox 91">
            <a:extLst>
              <a:ext uri="{FF2B5EF4-FFF2-40B4-BE49-F238E27FC236}">
                <a16:creationId xmlns:a16="http://schemas.microsoft.com/office/drawing/2014/main" id="{03939AD3-1B4C-D467-0160-3A14440403E7}"/>
              </a:ext>
            </a:extLst>
          </p:cNvPr>
          <p:cNvSpPr txBox="1"/>
          <p:nvPr/>
        </p:nvSpPr>
        <p:spPr>
          <a:xfrm>
            <a:off x="13662850" y="9667426"/>
            <a:ext cx="2549096" cy="461665"/>
          </a:xfrm>
          <a:prstGeom prst="rect">
            <a:avLst/>
          </a:prstGeom>
          <a:noFill/>
        </p:spPr>
        <p:txBody>
          <a:bodyPr wrap="none" rtlCol="0">
            <a:spAutoFit/>
          </a:bodyPr>
          <a:lstStyle/>
          <a:p>
            <a:r>
              <a:rPr lang="en-IN" sz="2400" dirty="0">
                <a:solidFill>
                  <a:schemeClr val="bg1"/>
                </a:solidFill>
                <a:latin typeface="Arial Narrow" panose="020B0606020202030204" pitchFamily="34" charset="0"/>
              </a:rPr>
              <a:t>Software - Chanakya</a:t>
            </a:r>
          </a:p>
        </p:txBody>
      </p:sp>
      <p:pic>
        <p:nvPicPr>
          <p:cNvPr id="97" name="Picture 96" descr="A rock with a black background&#10;&#10;Description automatically generated">
            <a:extLst>
              <a:ext uri="{FF2B5EF4-FFF2-40B4-BE49-F238E27FC236}">
                <a16:creationId xmlns:a16="http://schemas.microsoft.com/office/drawing/2014/main" id="{E50D3622-809A-6770-A728-2023A16EF50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571" y="5276291"/>
            <a:ext cx="511772" cy="515929"/>
          </a:xfrm>
          <a:prstGeom prst="rect">
            <a:avLst/>
          </a:prstGeom>
        </p:spPr>
      </p:pic>
      <p:pic>
        <p:nvPicPr>
          <p:cNvPr id="98" name="Picture 97" descr="A rock with a black background&#10;&#10;Description automatically generated">
            <a:extLst>
              <a:ext uri="{FF2B5EF4-FFF2-40B4-BE49-F238E27FC236}">
                <a16:creationId xmlns:a16="http://schemas.microsoft.com/office/drawing/2014/main" id="{AA1922DC-D45D-7BCD-F7BC-86F99A56081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723295" y="5749382"/>
            <a:ext cx="511772" cy="515929"/>
          </a:xfrm>
          <a:prstGeom prst="rect">
            <a:avLst/>
          </a:prstGeom>
        </p:spPr>
      </p:pic>
      <p:pic>
        <p:nvPicPr>
          <p:cNvPr id="99" name="Picture 98" descr="A rock with a black background&#10;&#10;Description automatically generated">
            <a:extLst>
              <a:ext uri="{FF2B5EF4-FFF2-40B4-BE49-F238E27FC236}">
                <a16:creationId xmlns:a16="http://schemas.microsoft.com/office/drawing/2014/main" id="{6698A549-D8F9-5F14-7BF6-860946F919B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43125" y="6662228"/>
            <a:ext cx="511772" cy="515929"/>
          </a:xfrm>
          <a:prstGeom prst="rect">
            <a:avLst/>
          </a:prstGeom>
        </p:spPr>
      </p:pic>
      <p:pic>
        <p:nvPicPr>
          <p:cNvPr id="100" name="Picture 99" descr="A rock with a black background&#10;&#10;Description automatically generated">
            <a:extLst>
              <a:ext uri="{FF2B5EF4-FFF2-40B4-BE49-F238E27FC236}">
                <a16:creationId xmlns:a16="http://schemas.microsoft.com/office/drawing/2014/main" id="{13EF9D07-4CA9-5369-F1A0-05CC2388464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38528" y="6891570"/>
            <a:ext cx="511772" cy="515929"/>
          </a:xfrm>
          <a:prstGeom prst="rect">
            <a:avLst/>
          </a:prstGeom>
        </p:spPr>
      </p:pic>
      <p:pic>
        <p:nvPicPr>
          <p:cNvPr id="101" name="Picture 100" descr="A rock with a black background&#10;&#10;Description automatically generated">
            <a:extLst>
              <a:ext uri="{FF2B5EF4-FFF2-40B4-BE49-F238E27FC236}">
                <a16:creationId xmlns:a16="http://schemas.microsoft.com/office/drawing/2014/main" id="{17276C44-E656-288B-B09E-2843D83FC8B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24707" y="7692534"/>
            <a:ext cx="511772" cy="515929"/>
          </a:xfrm>
          <a:prstGeom prst="rect">
            <a:avLst/>
          </a:prstGeom>
        </p:spPr>
      </p:pic>
      <p:pic>
        <p:nvPicPr>
          <p:cNvPr id="102" name="Picture 101" descr="A rock with a black background&#10;&#10;Description automatically generated">
            <a:extLst>
              <a:ext uri="{FF2B5EF4-FFF2-40B4-BE49-F238E27FC236}">
                <a16:creationId xmlns:a16="http://schemas.microsoft.com/office/drawing/2014/main" id="{A1E02544-70A1-9862-358A-0ABD85346AD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477249" y="7454753"/>
            <a:ext cx="511772" cy="515929"/>
          </a:xfrm>
          <a:prstGeom prst="rect">
            <a:avLst/>
          </a:prstGeom>
        </p:spPr>
      </p:pic>
      <p:pic>
        <p:nvPicPr>
          <p:cNvPr id="103" name="Picture 102" descr="A rock with a black background&#10;&#10;Description automatically generated">
            <a:extLst>
              <a:ext uri="{FF2B5EF4-FFF2-40B4-BE49-F238E27FC236}">
                <a16:creationId xmlns:a16="http://schemas.microsoft.com/office/drawing/2014/main" id="{DCD1A88C-BD32-032B-ECB9-EE19A4ACFCE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915920" y="8514093"/>
            <a:ext cx="511772" cy="515929"/>
          </a:xfrm>
          <a:prstGeom prst="rect">
            <a:avLst/>
          </a:prstGeom>
        </p:spPr>
      </p:pic>
      <p:pic>
        <p:nvPicPr>
          <p:cNvPr id="104" name="Picture 103" descr="A rock with a black background&#10;&#10;Description automatically generated">
            <a:extLst>
              <a:ext uri="{FF2B5EF4-FFF2-40B4-BE49-F238E27FC236}">
                <a16:creationId xmlns:a16="http://schemas.microsoft.com/office/drawing/2014/main" id="{FFD271BC-5FF5-11F0-22AB-D040BAEB773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749355" y="8447752"/>
            <a:ext cx="511772" cy="515929"/>
          </a:xfrm>
          <a:prstGeom prst="rect">
            <a:avLst/>
          </a:prstGeom>
        </p:spPr>
      </p:pic>
      <p:pic>
        <p:nvPicPr>
          <p:cNvPr id="106" name="Picture 105" descr="A green and black hat with a red star&#10;&#10;Description automatically generated">
            <a:extLst>
              <a:ext uri="{FF2B5EF4-FFF2-40B4-BE49-F238E27FC236}">
                <a16:creationId xmlns:a16="http://schemas.microsoft.com/office/drawing/2014/main" id="{96BE58D8-41B6-8A7B-A5D2-C9303AAF33E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65712" y="7191033"/>
            <a:ext cx="754827" cy="754827"/>
          </a:xfrm>
          <a:prstGeom prst="rect">
            <a:avLst/>
          </a:prstGeom>
        </p:spPr>
      </p:pic>
      <p:pic>
        <p:nvPicPr>
          <p:cNvPr id="107" name="Picture 106" descr="A green and black hat with a red star&#10;&#10;Description automatically generated">
            <a:extLst>
              <a:ext uri="{FF2B5EF4-FFF2-40B4-BE49-F238E27FC236}">
                <a16:creationId xmlns:a16="http://schemas.microsoft.com/office/drawing/2014/main" id="{53330FCE-B154-DA42-19D2-5E1D5A19712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00465" y="8445443"/>
            <a:ext cx="754827" cy="754827"/>
          </a:xfrm>
          <a:prstGeom prst="rect">
            <a:avLst/>
          </a:prstGeom>
        </p:spPr>
      </p:pic>
      <p:pic>
        <p:nvPicPr>
          <p:cNvPr id="108" name="Picture 107" descr="A green and black hat with a red star&#10;&#10;Description automatically generated">
            <a:extLst>
              <a:ext uri="{FF2B5EF4-FFF2-40B4-BE49-F238E27FC236}">
                <a16:creationId xmlns:a16="http://schemas.microsoft.com/office/drawing/2014/main" id="{BBD0FA7E-DC22-835C-CB6E-43FDFD7D2A1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632846" y="7784196"/>
            <a:ext cx="754827" cy="754827"/>
          </a:xfrm>
          <a:prstGeom prst="rect">
            <a:avLst/>
          </a:prstGeom>
        </p:spPr>
      </p:pic>
      <p:pic>
        <p:nvPicPr>
          <p:cNvPr id="109" name="Picture 108" descr="A green and black hat with a red star&#10;&#10;Description automatically generated">
            <a:extLst>
              <a:ext uri="{FF2B5EF4-FFF2-40B4-BE49-F238E27FC236}">
                <a16:creationId xmlns:a16="http://schemas.microsoft.com/office/drawing/2014/main" id="{1D94BDE4-5969-71E9-9FDB-913AD79AB88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304958" y="5480207"/>
            <a:ext cx="754827" cy="754827"/>
          </a:xfrm>
          <a:prstGeom prst="rect">
            <a:avLst/>
          </a:prstGeom>
        </p:spPr>
      </p:pic>
      <p:pic>
        <p:nvPicPr>
          <p:cNvPr id="7" name="Picture 6" descr="A red hat with a star on it&#10;&#10;Description automatically generated">
            <a:extLst>
              <a:ext uri="{FF2B5EF4-FFF2-40B4-BE49-F238E27FC236}">
                <a16:creationId xmlns:a16="http://schemas.microsoft.com/office/drawing/2014/main" id="{DC2FD8D9-2E4B-DFF4-D6BD-7E652EDA00B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225098" y="7511938"/>
            <a:ext cx="534405" cy="534405"/>
          </a:xfrm>
          <a:prstGeom prst="rect">
            <a:avLst/>
          </a:prstGeom>
        </p:spPr>
      </p:pic>
      <p:pic>
        <p:nvPicPr>
          <p:cNvPr id="12" name="Picture 11" descr="A red hat with a star on it&#10;&#10;Description automatically generated">
            <a:extLst>
              <a:ext uri="{FF2B5EF4-FFF2-40B4-BE49-F238E27FC236}">
                <a16:creationId xmlns:a16="http://schemas.microsoft.com/office/drawing/2014/main" id="{D7AE1E66-A66D-8A04-34D7-B9F5E48FD1F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24573" y="6432076"/>
            <a:ext cx="534405" cy="534405"/>
          </a:xfrm>
          <a:prstGeom prst="rect">
            <a:avLst/>
          </a:prstGeom>
        </p:spPr>
      </p:pic>
      <p:pic>
        <p:nvPicPr>
          <p:cNvPr id="14" name="Picture 13" descr="A red hat with a star on it&#10;&#10;Description automatically generated">
            <a:extLst>
              <a:ext uri="{FF2B5EF4-FFF2-40B4-BE49-F238E27FC236}">
                <a16:creationId xmlns:a16="http://schemas.microsoft.com/office/drawing/2014/main" id="{66BCF57A-2DB8-C6A4-F6B0-2F002321DC2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833031" y="7047469"/>
            <a:ext cx="534405" cy="534405"/>
          </a:xfrm>
          <a:prstGeom prst="rect">
            <a:avLst/>
          </a:prstGeom>
        </p:spPr>
      </p:pic>
      <p:pic>
        <p:nvPicPr>
          <p:cNvPr id="15" name="Picture 14" descr="A red hat with a star on it&#10;&#10;Description automatically generated">
            <a:extLst>
              <a:ext uri="{FF2B5EF4-FFF2-40B4-BE49-F238E27FC236}">
                <a16:creationId xmlns:a16="http://schemas.microsoft.com/office/drawing/2014/main" id="{3E48E253-6A4C-43F0-7255-EEC1388F43D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494994" y="8065747"/>
            <a:ext cx="534405" cy="534405"/>
          </a:xfrm>
          <a:prstGeom prst="rect">
            <a:avLst/>
          </a:prstGeom>
        </p:spPr>
      </p:pic>
      <p:pic>
        <p:nvPicPr>
          <p:cNvPr id="19" name="Picture 18" descr="A yellow hands with black straps&#10;&#10;Description automatically generated">
            <a:extLst>
              <a:ext uri="{FF2B5EF4-FFF2-40B4-BE49-F238E27FC236}">
                <a16:creationId xmlns:a16="http://schemas.microsoft.com/office/drawing/2014/main" id="{A6FEDA18-64DA-81F5-C881-E4F2F080145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285346" y="6667416"/>
            <a:ext cx="616909" cy="1028688"/>
          </a:xfrm>
          <a:prstGeom prst="rect">
            <a:avLst/>
          </a:prstGeom>
        </p:spPr>
      </p:pic>
      <p:sp>
        <p:nvSpPr>
          <p:cNvPr id="21" name="Rectangle: Rounded Corners 20">
            <a:extLst>
              <a:ext uri="{FF2B5EF4-FFF2-40B4-BE49-F238E27FC236}">
                <a16:creationId xmlns:a16="http://schemas.microsoft.com/office/drawing/2014/main" id="{03DB664E-C30F-B77B-DDC9-ADC5DF48B19A}"/>
              </a:ext>
            </a:extLst>
          </p:cNvPr>
          <p:cNvSpPr/>
          <p:nvPr/>
        </p:nvSpPr>
        <p:spPr>
          <a:xfrm>
            <a:off x="10226708" y="6826539"/>
            <a:ext cx="715588" cy="711559"/>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8B1CBE11-E7D1-EF2E-B89C-03B26F030628}"/>
              </a:ext>
            </a:extLst>
          </p:cNvPr>
          <p:cNvSpPr txBox="1"/>
          <p:nvPr/>
        </p:nvSpPr>
        <p:spPr>
          <a:xfrm>
            <a:off x="10166488" y="7515460"/>
            <a:ext cx="792205" cy="369332"/>
          </a:xfrm>
          <a:prstGeom prst="rect">
            <a:avLst/>
          </a:prstGeom>
          <a:noFill/>
        </p:spPr>
        <p:txBody>
          <a:bodyPr wrap="none" rtlCol="0">
            <a:spAutoFit/>
          </a:bodyPr>
          <a:lstStyle/>
          <a:p>
            <a:r>
              <a:rPr lang="en-IN" dirty="0">
                <a:solidFill>
                  <a:schemeClr val="bg1">
                    <a:lumMod val="85000"/>
                  </a:schemeClr>
                </a:solidFill>
                <a:latin typeface="Bahnschrift Light Condensed" panose="020B0502040204020203" pitchFamily="34" charset="0"/>
              </a:rPr>
              <a:t>Hostage</a:t>
            </a:r>
          </a:p>
        </p:txBody>
      </p:sp>
      <p:sp>
        <p:nvSpPr>
          <p:cNvPr id="37" name="Rectangle: Rounded Corners 36">
            <a:extLst>
              <a:ext uri="{FF2B5EF4-FFF2-40B4-BE49-F238E27FC236}">
                <a16:creationId xmlns:a16="http://schemas.microsoft.com/office/drawing/2014/main" id="{C92D541D-10D5-AA0E-25CA-3715B43B33ED}"/>
              </a:ext>
            </a:extLst>
          </p:cNvPr>
          <p:cNvSpPr/>
          <p:nvPr/>
        </p:nvSpPr>
        <p:spPr>
          <a:xfrm>
            <a:off x="9426578" y="8111311"/>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9BCDD696-E6B0-EB8B-B477-A4FE0F5F02F0}"/>
              </a:ext>
            </a:extLst>
          </p:cNvPr>
          <p:cNvSpPr/>
          <p:nvPr/>
        </p:nvSpPr>
        <p:spPr>
          <a:xfrm>
            <a:off x="8740254" y="7067018"/>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80EA9D93-BAFE-DD25-ADFA-D2C9C68C3A66}"/>
              </a:ext>
            </a:extLst>
          </p:cNvPr>
          <p:cNvSpPr/>
          <p:nvPr/>
        </p:nvSpPr>
        <p:spPr>
          <a:xfrm>
            <a:off x="9171806" y="7559795"/>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D847AF9F-9182-AE69-0262-4C7F8C54EC2B}"/>
              </a:ext>
            </a:extLst>
          </p:cNvPr>
          <p:cNvSpPr/>
          <p:nvPr/>
        </p:nvSpPr>
        <p:spPr>
          <a:xfrm>
            <a:off x="8778903" y="6465318"/>
            <a:ext cx="655907" cy="452373"/>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FFEF4054-79AD-617D-7960-BF2894008D7E}"/>
              </a:ext>
            </a:extLst>
          </p:cNvPr>
          <p:cNvCxnSpPr>
            <a:cxnSpLocks/>
            <a:stCxn id="72" idx="2"/>
          </p:cNvCxnSpPr>
          <p:nvPr/>
        </p:nvCxnSpPr>
        <p:spPr>
          <a:xfrm flipH="1">
            <a:off x="8480593" y="4004192"/>
            <a:ext cx="3686793" cy="975292"/>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57" name="Rectangle: Rounded Corners 56">
            <a:extLst>
              <a:ext uri="{FF2B5EF4-FFF2-40B4-BE49-F238E27FC236}">
                <a16:creationId xmlns:a16="http://schemas.microsoft.com/office/drawing/2014/main" id="{2B488907-4F2E-5128-B5D0-6EAABE533B36}"/>
              </a:ext>
            </a:extLst>
          </p:cNvPr>
          <p:cNvSpPr/>
          <p:nvPr/>
        </p:nvSpPr>
        <p:spPr>
          <a:xfrm>
            <a:off x="7228294" y="5278159"/>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Rounded Corners 59">
            <a:extLst>
              <a:ext uri="{FF2B5EF4-FFF2-40B4-BE49-F238E27FC236}">
                <a16:creationId xmlns:a16="http://schemas.microsoft.com/office/drawing/2014/main" id="{F3D1A9F9-E49F-E271-894F-1DDD73F84430}"/>
              </a:ext>
            </a:extLst>
          </p:cNvPr>
          <p:cNvSpPr/>
          <p:nvPr/>
        </p:nvSpPr>
        <p:spPr>
          <a:xfrm>
            <a:off x="8686665" y="5792220"/>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Rounded Corners 60">
            <a:extLst>
              <a:ext uri="{FF2B5EF4-FFF2-40B4-BE49-F238E27FC236}">
                <a16:creationId xmlns:a16="http://schemas.microsoft.com/office/drawing/2014/main" id="{6EAD3D1B-8CFD-EE39-8343-AE1CF9EC3A5D}"/>
              </a:ext>
            </a:extLst>
          </p:cNvPr>
          <p:cNvSpPr/>
          <p:nvPr/>
        </p:nvSpPr>
        <p:spPr>
          <a:xfrm>
            <a:off x="8837094" y="8543864"/>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Rounded Corners 63">
            <a:extLst>
              <a:ext uri="{FF2B5EF4-FFF2-40B4-BE49-F238E27FC236}">
                <a16:creationId xmlns:a16="http://schemas.microsoft.com/office/drawing/2014/main" id="{1056B78B-0424-E96E-0A1A-C3C475BB3766}"/>
              </a:ext>
            </a:extLst>
          </p:cNvPr>
          <p:cNvSpPr/>
          <p:nvPr/>
        </p:nvSpPr>
        <p:spPr>
          <a:xfrm>
            <a:off x="7693752" y="8479525"/>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Rounded Corners 65">
            <a:extLst>
              <a:ext uri="{FF2B5EF4-FFF2-40B4-BE49-F238E27FC236}">
                <a16:creationId xmlns:a16="http://schemas.microsoft.com/office/drawing/2014/main" id="{90CA898F-E5C4-A206-CB8C-FA91661B93D4}"/>
              </a:ext>
            </a:extLst>
          </p:cNvPr>
          <p:cNvSpPr/>
          <p:nvPr/>
        </p:nvSpPr>
        <p:spPr>
          <a:xfrm>
            <a:off x="7435191" y="7481968"/>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Rounded Corners 67">
            <a:extLst>
              <a:ext uri="{FF2B5EF4-FFF2-40B4-BE49-F238E27FC236}">
                <a16:creationId xmlns:a16="http://schemas.microsoft.com/office/drawing/2014/main" id="{9FDD0C8B-D6C7-3458-4045-08C9960A509C}"/>
              </a:ext>
            </a:extLst>
          </p:cNvPr>
          <p:cNvSpPr/>
          <p:nvPr/>
        </p:nvSpPr>
        <p:spPr>
          <a:xfrm>
            <a:off x="8144022" y="7712718"/>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Rounded Corners 69">
            <a:extLst>
              <a:ext uri="{FF2B5EF4-FFF2-40B4-BE49-F238E27FC236}">
                <a16:creationId xmlns:a16="http://schemas.microsoft.com/office/drawing/2014/main" id="{70579366-46BD-2840-E062-B708A3E270BD}"/>
              </a:ext>
            </a:extLst>
          </p:cNvPr>
          <p:cNvSpPr/>
          <p:nvPr/>
        </p:nvSpPr>
        <p:spPr>
          <a:xfrm>
            <a:off x="8054012" y="6909376"/>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Rounded Corners 72">
            <a:extLst>
              <a:ext uri="{FF2B5EF4-FFF2-40B4-BE49-F238E27FC236}">
                <a16:creationId xmlns:a16="http://schemas.microsoft.com/office/drawing/2014/main" id="{1E0D76D5-1F99-1BF0-53F6-19986EB7436A}"/>
              </a:ext>
            </a:extLst>
          </p:cNvPr>
          <p:cNvSpPr/>
          <p:nvPr/>
        </p:nvSpPr>
        <p:spPr>
          <a:xfrm>
            <a:off x="6858921" y="6684762"/>
            <a:ext cx="655907" cy="452373"/>
          </a:xfrm>
          <a:prstGeom prst="round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Rounded Corners 73">
            <a:extLst>
              <a:ext uri="{FF2B5EF4-FFF2-40B4-BE49-F238E27FC236}">
                <a16:creationId xmlns:a16="http://schemas.microsoft.com/office/drawing/2014/main" id="{F1A098C1-7FE6-B7D7-AA18-9873DF9E3E9E}"/>
              </a:ext>
            </a:extLst>
          </p:cNvPr>
          <p:cNvSpPr/>
          <p:nvPr/>
        </p:nvSpPr>
        <p:spPr>
          <a:xfrm>
            <a:off x="6314461" y="5651741"/>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Rounded Corners 74">
            <a:extLst>
              <a:ext uri="{FF2B5EF4-FFF2-40B4-BE49-F238E27FC236}">
                <a16:creationId xmlns:a16="http://schemas.microsoft.com/office/drawing/2014/main" id="{A071FFED-461C-9562-58B9-2F2C4BBFF54D}"/>
              </a:ext>
            </a:extLst>
          </p:cNvPr>
          <p:cNvSpPr/>
          <p:nvPr/>
        </p:nvSpPr>
        <p:spPr>
          <a:xfrm>
            <a:off x="6616115" y="7339384"/>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Rounded Corners 75">
            <a:extLst>
              <a:ext uri="{FF2B5EF4-FFF2-40B4-BE49-F238E27FC236}">
                <a16:creationId xmlns:a16="http://schemas.microsoft.com/office/drawing/2014/main" id="{AA63847C-EB7E-EB1A-1D34-F17AA3936487}"/>
              </a:ext>
            </a:extLst>
          </p:cNvPr>
          <p:cNvSpPr/>
          <p:nvPr/>
        </p:nvSpPr>
        <p:spPr>
          <a:xfrm>
            <a:off x="6416963" y="8592009"/>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Rounded Corners 77">
            <a:extLst>
              <a:ext uri="{FF2B5EF4-FFF2-40B4-BE49-F238E27FC236}">
                <a16:creationId xmlns:a16="http://schemas.microsoft.com/office/drawing/2014/main" id="{694F50B6-A6CD-6D47-35C5-AF0D24E87A1E}"/>
              </a:ext>
            </a:extLst>
          </p:cNvPr>
          <p:cNvSpPr/>
          <p:nvPr/>
        </p:nvSpPr>
        <p:spPr>
          <a:xfrm>
            <a:off x="5612994" y="7935422"/>
            <a:ext cx="655907" cy="452373"/>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2" name="Straight Arrow Connector 81">
            <a:extLst>
              <a:ext uri="{FF2B5EF4-FFF2-40B4-BE49-F238E27FC236}">
                <a16:creationId xmlns:a16="http://schemas.microsoft.com/office/drawing/2014/main" id="{2BC4C138-4267-E573-4A50-12688390476F}"/>
              </a:ext>
            </a:extLst>
          </p:cNvPr>
          <p:cNvCxnSpPr>
            <a:cxnSpLocks/>
            <a:stCxn id="42" idx="0"/>
          </p:cNvCxnSpPr>
          <p:nvPr/>
        </p:nvCxnSpPr>
        <p:spPr>
          <a:xfrm flipV="1">
            <a:off x="9106857" y="5910649"/>
            <a:ext cx="592515" cy="55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46F2DCF-5C46-0F7F-8D5D-5EC07291CABA}"/>
              </a:ext>
            </a:extLst>
          </p:cNvPr>
          <p:cNvCxnSpPr>
            <a:cxnSpLocks/>
            <a:stCxn id="14" idx="0"/>
          </p:cNvCxnSpPr>
          <p:nvPr/>
        </p:nvCxnSpPr>
        <p:spPr>
          <a:xfrm flipV="1">
            <a:off x="9100234" y="5866202"/>
            <a:ext cx="635590" cy="118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795E2-CAA2-B9F9-CFE2-B0C8C08D79AD}"/>
              </a:ext>
            </a:extLst>
          </p:cNvPr>
          <p:cNvCxnSpPr>
            <a:cxnSpLocks/>
            <a:stCxn id="41" idx="0"/>
          </p:cNvCxnSpPr>
          <p:nvPr/>
        </p:nvCxnSpPr>
        <p:spPr>
          <a:xfrm flipV="1">
            <a:off x="9499760" y="5903718"/>
            <a:ext cx="202201" cy="165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B1FF7D3-EE98-12B6-6CE6-2875E55BB15B}"/>
              </a:ext>
            </a:extLst>
          </p:cNvPr>
          <p:cNvCxnSpPr>
            <a:cxnSpLocks/>
            <a:stCxn id="15" idx="0"/>
          </p:cNvCxnSpPr>
          <p:nvPr/>
        </p:nvCxnSpPr>
        <p:spPr>
          <a:xfrm flipH="1" flipV="1">
            <a:off x="9739585" y="5891405"/>
            <a:ext cx="22612" cy="217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F064011C-9370-EE41-8EAE-3D9696919942}"/>
              </a:ext>
            </a:extLst>
          </p:cNvPr>
          <p:cNvSpPr txBox="1"/>
          <p:nvPr/>
        </p:nvSpPr>
        <p:spPr>
          <a:xfrm>
            <a:off x="9319511" y="5176141"/>
            <a:ext cx="1494757" cy="738664"/>
          </a:xfrm>
          <a:prstGeom prst="rect">
            <a:avLst/>
          </a:prstGeom>
          <a:noFill/>
        </p:spPr>
        <p:txBody>
          <a:bodyPr wrap="square" rtlCol="0">
            <a:spAutoFit/>
          </a:bodyPr>
          <a:lstStyle/>
          <a:p>
            <a:r>
              <a:rPr lang="en-IN" sz="1400" dirty="0">
                <a:solidFill>
                  <a:schemeClr val="bg1">
                    <a:lumMod val="85000"/>
                  </a:schemeClr>
                </a:solidFill>
                <a:latin typeface="Bahnschrift SemiLight SemiConde" panose="020B0502040204020203" pitchFamily="34" charset="0"/>
              </a:rPr>
              <a:t>Real – Time enemy</a:t>
            </a:r>
          </a:p>
          <a:p>
            <a:r>
              <a:rPr lang="en-IN" sz="1400" dirty="0">
                <a:solidFill>
                  <a:schemeClr val="bg1">
                    <a:lumMod val="85000"/>
                  </a:schemeClr>
                </a:solidFill>
                <a:latin typeface="Bahnschrift SemiLight SemiConde" panose="020B0502040204020203" pitchFamily="34" charset="0"/>
              </a:rPr>
              <a:t>Detection using YOLO (ML Model)</a:t>
            </a:r>
          </a:p>
        </p:txBody>
      </p:sp>
      <p:sp>
        <p:nvSpPr>
          <p:cNvPr id="114" name="TextBox 113">
            <a:extLst>
              <a:ext uri="{FF2B5EF4-FFF2-40B4-BE49-F238E27FC236}">
                <a16:creationId xmlns:a16="http://schemas.microsoft.com/office/drawing/2014/main" id="{A0E35782-A9F9-E670-F9DE-DBA4971B4A5A}"/>
              </a:ext>
            </a:extLst>
          </p:cNvPr>
          <p:cNvSpPr txBox="1"/>
          <p:nvPr/>
        </p:nvSpPr>
        <p:spPr>
          <a:xfrm>
            <a:off x="7268571" y="5912559"/>
            <a:ext cx="1577670" cy="738664"/>
          </a:xfrm>
          <a:prstGeom prst="rect">
            <a:avLst/>
          </a:prstGeom>
          <a:noFill/>
        </p:spPr>
        <p:txBody>
          <a:bodyPr wrap="square" rtlCol="0">
            <a:spAutoFit/>
          </a:bodyPr>
          <a:lstStyle/>
          <a:p>
            <a:r>
              <a:rPr lang="en-IN" sz="1400" dirty="0">
                <a:solidFill>
                  <a:schemeClr val="bg1">
                    <a:lumMod val="85000"/>
                  </a:schemeClr>
                </a:solidFill>
                <a:latin typeface="Bahnschrift SemiLight SemiConde" panose="020B0502040204020203" pitchFamily="34" charset="0"/>
              </a:rPr>
              <a:t>TensorFlow Object (Safe Point ) Detection API</a:t>
            </a:r>
          </a:p>
        </p:txBody>
      </p:sp>
      <p:cxnSp>
        <p:nvCxnSpPr>
          <p:cNvPr id="116" name="Straight Connector 115">
            <a:extLst>
              <a:ext uri="{FF2B5EF4-FFF2-40B4-BE49-F238E27FC236}">
                <a16:creationId xmlns:a16="http://schemas.microsoft.com/office/drawing/2014/main" id="{5E7EAEDA-8850-5F3E-ABC6-7063F0B03A45}"/>
              </a:ext>
            </a:extLst>
          </p:cNvPr>
          <p:cNvCxnSpPr>
            <a:cxnSpLocks/>
            <a:stCxn id="73" idx="0"/>
            <a:endCxn id="114" idx="1"/>
          </p:cNvCxnSpPr>
          <p:nvPr/>
        </p:nvCxnSpPr>
        <p:spPr>
          <a:xfrm flipV="1">
            <a:off x="7186875" y="6281891"/>
            <a:ext cx="81696" cy="40287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9" name="Straight Connector 118">
            <a:extLst>
              <a:ext uri="{FF2B5EF4-FFF2-40B4-BE49-F238E27FC236}">
                <a16:creationId xmlns:a16="http://schemas.microsoft.com/office/drawing/2014/main" id="{18238EE2-F200-F8BD-3312-BD5D86ACE467}"/>
              </a:ext>
            </a:extLst>
          </p:cNvPr>
          <p:cNvCxnSpPr>
            <a:cxnSpLocks/>
            <a:stCxn id="70" idx="0"/>
          </p:cNvCxnSpPr>
          <p:nvPr/>
        </p:nvCxnSpPr>
        <p:spPr>
          <a:xfrm flipH="1" flipV="1">
            <a:off x="8246795" y="6621163"/>
            <a:ext cx="135171" cy="288213"/>
          </a:xfrm>
          <a:prstGeom prst="line">
            <a:avLst/>
          </a:prstGeom>
        </p:spPr>
        <p:style>
          <a:lnRef idx="3">
            <a:schemeClr val="accent1"/>
          </a:lnRef>
          <a:fillRef idx="0">
            <a:schemeClr val="accent1"/>
          </a:fillRef>
          <a:effectRef idx="2">
            <a:schemeClr val="accent1"/>
          </a:effectRef>
          <a:fontRef idx="minor">
            <a:schemeClr val="tx1"/>
          </a:fontRef>
        </p:style>
      </p:cxnSp>
      <p:sp>
        <p:nvSpPr>
          <p:cNvPr id="121" name="TextBox 120">
            <a:extLst>
              <a:ext uri="{FF2B5EF4-FFF2-40B4-BE49-F238E27FC236}">
                <a16:creationId xmlns:a16="http://schemas.microsoft.com/office/drawing/2014/main" id="{0A38859D-392A-57E7-EA30-796825273911}"/>
              </a:ext>
            </a:extLst>
          </p:cNvPr>
          <p:cNvSpPr txBox="1"/>
          <p:nvPr/>
        </p:nvSpPr>
        <p:spPr>
          <a:xfrm>
            <a:off x="5693128" y="6379717"/>
            <a:ext cx="1577670" cy="738664"/>
          </a:xfrm>
          <a:prstGeom prst="rect">
            <a:avLst/>
          </a:prstGeom>
          <a:noFill/>
        </p:spPr>
        <p:txBody>
          <a:bodyPr wrap="square" rtlCol="0">
            <a:spAutoFit/>
          </a:bodyPr>
          <a:lstStyle/>
          <a:p>
            <a:r>
              <a:rPr lang="en-IN" sz="1400" dirty="0">
                <a:solidFill>
                  <a:schemeClr val="bg1">
                    <a:lumMod val="85000"/>
                  </a:schemeClr>
                </a:solidFill>
                <a:latin typeface="Bahnschrift SemiLight SemiConde" panose="020B0502040204020203" pitchFamily="34" charset="0"/>
              </a:rPr>
              <a:t>GPS – tracking of</a:t>
            </a:r>
          </a:p>
          <a:p>
            <a:r>
              <a:rPr lang="en-IN" sz="1400" dirty="0">
                <a:solidFill>
                  <a:schemeClr val="bg1">
                    <a:lumMod val="85000"/>
                  </a:schemeClr>
                </a:solidFill>
                <a:latin typeface="Bahnschrift SemiLight SemiConde" panose="020B0502040204020203" pitchFamily="34" charset="0"/>
              </a:rPr>
              <a:t>Our Allies </a:t>
            </a:r>
          </a:p>
          <a:p>
            <a:r>
              <a:rPr lang="en-IN" sz="1400" dirty="0">
                <a:solidFill>
                  <a:schemeClr val="bg1">
                    <a:lumMod val="85000"/>
                  </a:schemeClr>
                </a:solidFill>
                <a:latin typeface="Bahnschrift SemiLight SemiConde" panose="020B0502040204020203" pitchFamily="34" charset="0"/>
              </a:rPr>
              <a:t>Locations</a:t>
            </a:r>
          </a:p>
        </p:txBody>
      </p:sp>
      <p:cxnSp>
        <p:nvCxnSpPr>
          <p:cNvPr id="123" name="Straight Connector 122">
            <a:extLst>
              <a:ext uri="{FF2B5EF4-FFF2-40B4-BE49-F238E27FC236}">
                <a16:creationId xmlns:a16="http://schemas.microsoft.com/office/drawing/2014/main" id="{F1842426-56BE-5D66-A710-A74341E07E78}"/>
              </a:ext>
            </a:extLst>
          </p:cNvPr>
          <p:cNvCxnSpPr>
            <a:cxnSpLocks/>
            <a:stCxn id="57" idx="2"/>
          </p:cNvCxnSpPr>
          <p:nvPr/>
        </p:nvCxnSpPr>
        <p:spPr>
          <a:xfrm>
            <a:off x="7556248" y="5730532"/>
            <a:ext cx="206896" cy="1813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6" name="Straight Connector 125">
            <a:extLst>
              <a:ext uri="{FF2B5EF4-FFF2-40B4-BE49-F238E27FC236}">
                <a16:creationId xmlns:a16="http://schemas.microsoft.com/office/drawing/2014/main" id="{396E8AD6-F5A7-7C56-6A25-C68F44465357}"/>
              </a:ext>
            </a:extLst>
          </p:cNvPr>
          <p:cNvCxnSpPr>
            <a:cxnSpLocks/>
          </p:cNvCxnSpPr>
          <p:nvPr/>
        </p:nvCxnSpPr>
        <p:spPr>
          <a:xfrm flipV="1">
            <a:off x="5944073" y="7092233"/>
            <a:ext cx="46733" cy="7563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099B34F0-C099-4884-A53A-E877263A9445}"/>
              </a:ext>
            </a:extLst>
          </p:cNvPr>
          <p:cNvCxnSpPr>
            <a:cxnSpLocks/>
            <a:stCxn id="75" idx="0"/>
          </p:cNvCxnSpPr>
          <p:nvPr/>
        </p:nvCxnSpPr>
        <p:spPr>
          <a:xfrm flipH="1" flipV="1">
            <a:off x="6493331" y="7053839"/>
            <a:ext cx="450738" cy="2855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FC1B8538-0BCE-2F6B-6AC5-D35B9514D719}"/>
              </a:ext>
            </a:extLst>
          </p:cNvPr>
          <p:cNvCxnSpPr>
            <a:cxnSpLocks/>
            <a:stCxn id="74" idx="2"/>
          </p:cNvCxnSpPr>
          <p:nvPr/>
        </p:nvCxnSpPr>
        <p:spPr>
          <a:xfrm flipH="1">
            <a:off x="6128943" y="6104114"/>
            <a:ext cx="513472" cy="237843"/>
          </a:xfrm>
          <a:prstGeom prst="line">
            <a:avLst/>
          </a:prstGeom>
        </p:spPr>
        <p:style>
          <a:lnRef idx="2">
            <a:schemeClr val="accent1"/>
          </a:lnRef>
          <a:fillRef idx="0">
            <a:schemeClr val="accent1"/>
          </a:fillRef>
          <a:effectRef idx="1">
            <a:schemeClr val="accent1"/>
          </a:effectRef>
          <a:fontRef idx="minor">
            <a:schemeClr val="tx1"/>
          </a:fontRef>
        </p:style>
      </p:cxnSp>
      <p:sp>
        <p:nvSpPr>
          <p:cNvPr id="135" name="object 8">
            <a:extLst>
              <a:ext uri="{FF2B5EF4-FFF2-40B4-BE49-F238E27FC236}">
                <a16:creationId xmlns:a16="http://schemas.microsoft.com/office/drawing/2014/main" id="{C58E31FD-C3F6-8574-8238-8CF23A7791F5}"/>
              </a:ext>
            </a:extLst>
          </p:cNvPr>
          <p:cNvSpPr txBox="1">
            <a:spLocks/>
          </p:cNvSpPr>
          <p:nvPr/>
        </p:nvSpPr>
        <p:spPr>
          <a:xfrm>
            <a:off x="9762196" y="208999"/>
            <a:ext cx="8227314" cy="754053"/>
          </a:xfrm>
          <a:prstGeom prst="rect">
            <a:avLst/>
          </a:prstGeom>
        </p:spPr>
        <p:txBody>
          <a:bodyPr vert="horz" wrap="square" lIns="0" tIns="15240" rIns="0" bIns="0" rtlCol="0">
            <a:spAutoFit/>
          </a:bodyPr>
          <a:lstStyle>
            <a:lvl1pPr>
              <a:defRPr sz="4650" b="0" i="0">
                <a:solidFill>
                  <a:schemeClr val="bg1"/>
                </a:solidFill>
                <a:latin typeface="Verdana"/>
                <a:ea typeface="+mj-ea"/>
                <a:cs typeface="Verdana"/>
              </a:defRPr>
            </a:lvl1pPr>
          </a:lstStyle>
          <a:p>
            <a:pPr marL="12700">
              <a:spcBef>
                <a:spcPts val="120"/>
              </a:spcBef>
            </a:pPr>
            <a:r>
              <a:rPr lang="en-IN" sz="4800" u="sng" dirty="0">
                <a:latin typeface="Bahnschrift SemiLight Condensed" panose="020B0502040204020203" pitchFamily="34" charset="0"/>
                <a:cs typeface="Arial MT"/>
              </a:rPr>
              <a:t>System </a:t>
            </a:r>
            <a:r>
              <a:rPr lang="en-IN" sz="4800" u="sng" dirty="0" err="1">
                <a:latin typeface="Bahnschrift SemiLight Condensed" panose="020B0502040204020203" pitchFamily="34" charset="0"/>
                <a:cs typeface="Arial MT"/>
              </a:rPr>
              <a:t>Architechture</a:t>
            </a:r>
            <a:endParaRPr lang="en-IN" sz="4800" u="sng" dirty="0">
              <a:latin typeface="Bahnschrift SemiLight Condensed" panose="020B0502040204020203" pitchFamily="34" charset="0"/>
              <a:cs typeface="Arial MT"/>
            </a:endParaRPr>
          </a:p>
        </p:txBody>
      </p:sp>
      <p:pic>
        <p:nvPicPr>
          <p:cNvPr id="136" name="object 2">
            <a:extLst>
              <a:ext uri="{FF2B5EF4-FFF2-40B4-BE49-F238E27FC236}">
                <a16:creationId xmlns:a16="http://schemas.microsoft.com/office/drawing/2014/main" id="{66BC253F-C319-6AD5-7170-F6A7BD89E2BA}"/>
              </a:ext>
            </a:extLst>
          </p:cNvPr>
          <p:cNvPicPr/>
          <p:nvPr/>
        </p:nvPicPr>
        <p:blipFill>
          <a:blip r:embed="rId2" cstate="print"/>
          <a:stretch>
            <a:fillRect/>
          </a:stretch>
        </p:blipFill>
        <p:spPr>
          <a:xfrm>
            <a:off x="4429637" y="795900"/>
            <a:ext cx="397341" cy="28996"/>
          </a:xfrm>
          <a:prstGeom prst="rect">
            <a:avLst/>
          </a:prstGeom>
        </p:spPr>
      </p:pic>
      <p:pic>
        <p:nvPicPr>
          <p:cNvPr id="137" name="object 2">
            <a:extLst>
              <a:ext uri="{FF2B5EF4-FFF2-40B4-BE49-F238E27FC236}">
                <a16:creationId xmlns:a16="http://schemas.microsoft.com/office/drawing/2014/main" id="{C3E970E2-A0C9-56F0-2558-0C0762AC5555}"/>
              </a:ext>
            </a:extLst>
          </p:cNvPr>
          <p:cNvPicPr/>
          <p:nvPr/>
        </p:nvPicPr>
        <p:blipFill>
          <a:blip r:embed="rId2" cstate="print"/>
          <a:stretch>
            <a:fillRect/>
          </a:stretch>
        </p:blipFill>
        <p:spPr>
          <a:xfrm>
            <a:off x="4430854" y="689539"/>
            <a:ext cx="397341" cy="28996"/>
          </a:xfrm>
          <a:prstGeom prst="rect">
            <a:avLst/>
          </a:prstGeom>
        </p:spPr>
      </p:pic>
      <p:pic>
        <p:nvPicPr>
          <p:cNvPr id="138" name="object 2">
            <a:extLst>
              <a:ext uri="{FF2B5EF4-FFF2-40B4-BE49-F238E27FC236}">
                <a16:creationId xmlns:a16="http://schemas.microsoft.com/office/drawing/2014/main" id="{89DD1715-D35A-0032-7A74-BBB739B364D4}"/>
              </a:ext>
            </a:extLst>
          </p:cNvPr>
          <p:cNvPicPr/>
          <p:nvPr/>
        </p:nvPicPr>
        <p:blipFill>
          <a:blip r:embed="rId2" cstate="print"/>
          <a:stretch>
            <a:fillRect/>
          </a:stretch>
        </p:blipFill>
        <p:spPr>
          <a:xfrm>
            <a:off x="8980443" y="671443"/>
            <a:ext cx="397341" cy="28996"/>
          </a:xfrm>
          <a:prstGeom prst="rect">
            <a:avLst/>
          </a:prstGeom>
        </p:spPr>
      </p:pic>
      <p:pic>
        <p:nvPicPr>
          <p:cNvPr id="139" name="object 2">
            <a:extLst>
              <a:ext uri="{FF2B5EF4-FFF2-40B4-BE49-F238E27FC236}">
                <a16:creationId xmlns:a16="http://schemas.microsoft.com/office/drawing/2014/main" id="{6F63F0ED-14E3-2CD8-F93D-7D02C0E1772B}"/>
              </a:ext>
            </a:extLst>
          </p:cNvPr>
          <p:cNvPicPr/>
          <p:nvPr/>
        </p:nvPicPr>
        <p:blipFill>
          <a:blip r:embed="rId2" cstate="print"/>
          <a:stretch>
            <a:fillRect/>
          </a:stretch>
        </p:blipFill>
        <p:spPr>
          <a:xfrm>
            <a:off x="8977719" y="579814"/>
            <a:ext cx="397341" cy="28996"/>
          </a:xfrm>
          <a:prstGeom prst="rect">
            <a:avLst/>
          </a:prstGeom>
        </p:spPr>
      </p:pic>
      <p:pic>
        <p:nvPicPr>
          <p:cNvPr id="143" name="Picture 142" descr="A rock with a black background&#10;&#10;Description automatically generated">
            <a:extLst>
              <a:ext uri="{FF2B5EF4-FFF2-40B4-BE49-F238E27FC236}">
                <a16:creationId xmlns:a16="http://schemas.microsoft.com/office/drawing/2014/main" id="{4E1588F1-64EB-7D71-6123-9A034D1F111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572392" y="8685598"/>
            <a:ext cx="511772" cy="515929"/>
          </a:xfrm>
          <a:prstGeom prst="rect">
            <a:avLst/>
          </a:prstGeom>
        </p:spPr>
      </p:pic>
      <p:pic>
        <p:nvPicPr>
          <p:cNvPr id="144" name="Picture 143" descr="A rock with a black background&#10;&#10;Description automatically generated">
            <a:extLst>
              <a:ext uri="{FF2B5EF4-FFF2-40B4-BE49-F238E27FC236}">
                <a16:creationId xmlns:a16="http://schemas.microsoft.com/office/drawing/2014/main" id="{EF537800-7792-A951-7157-0E1F9CEE3E3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488631" y="7754203"/>
            <a:ext cx="511772" cy="515929"/>
          </a:xfrm>
          <a:prstGeom prst="rect">
            <a:avLst/>
          </a:prstGeom>
        </p:spPr>
      </p:pic>
      <p:pic>
        <p:nvPicPr>
          <p:cNvPr id="145" name="Picture 144" descr="A rock with a black background&#10;&#10;Description automatically generated">
            <a:extLst>
              <a:ext uri="{FF2B5EF4-FFF2-40B4-BE49-F238E27FC236}">
                <a16:creationId xmlns:a16="http://schemas.microsoft.com/office/drawing/2014/main" id="{1ABA0DAB-BE59-4D6A-E8FF-CD71535F539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502866" y="6944258"/>
            <a:ext cx="511772" cy="515929"/>
          </a:xfrm>
          <a:prstGeom prst="rect">
            <a:avLst/>
          </a:prstGeom>
        </p:spPr>
      </p:pic>
      <p:pic>
        <p:nvPicPr>
          <p:cNvPr id="146" name="Picture 145" descr="A rock with a black background&#10;&#10;Description automatically generated">
            <a:extLst>
              <a:ext uri="{FF2B5EF4-FFF2-40B4-BE49-F238E27FC236}">
                <a16:creationId xmlns:a16="http://schemas.microsoft.com/office/drawing/2014/main" id="{C109ECAD-7FEE-41E4-ED0E-95E3A575596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930646" y="5949389"/>
            <a:ext cx="511772" cy="515929"/>
          </a:xfrm>
          <a:prstGeom prst="rect">
            <a:avLst/>
          </a:prstGeom>
        </p:spPr>
      </p:pic>
      <p:pic>
        <p:nvPicPr>
          <p:cNvPr id="147" name="Picture 146" descr="A rock with a black background&#10;&#10;Description automatically generated">
            <a:extLst>
              <a:ext uri="{FF2B5EF4-FFF2-40B4-BE49-F238E27FC236}">
                <a16:creationId xmlns:a16="http://schemas.microsoft.com/office/drawing/2014/main" id="{8E5AB8FE-01FB-09CD-3A9D-11DF492A0DA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239047" y="8229098"/>
            <a:ext cx="511772" cy="515929"/>
          </a:xfrm>
          <a:prstGeom prst="rect">
            <a:avLst/>
          </a:prstGeom>
        </p:spPr>
      </p:pic>
      <p:pic>
        <p:nvPicPr>
          <p:cNvPr id="148" name="Picture 147" descr="A rock with a black background&#10;&#10;Description automatically generated">
            <a:extLst>
              <a:ext uri="{FF2B5EF4-FFF2-40B4-BE49-F238E27FC236}">
                <a16:creationId xmlns:a16="http://schemas.microsoft.com/office/drawing/2014/main" id="{3AF91995-BD29-6BF7-3A7B-E198225A9FA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922465" y="7146992"/>
            <a:ext cx="511772" cy="515929"/>
          </a:xfrm>
          <a:prstGeom prst="rect">
            <a:avLst/>
          </a:prstGeom>
        </p:spPr>
      </p:pic>
      <p:pic>
        <p:nvPicPr>
          <p:cNvPr id="149" name="Picture 148" descr="A rock with a black background&#10;&#10;Description automatically generated">
            <a:extLst>
              <a:ext uri="{FF2B5EF4-FFF2-40B4-BE49-F238E27FC236}">
                <a16:creationId xmlns:a16="http://schemas.microsoft.com/office/drawing/2014/main" id="{9D90968B-CE04-4FB5-E2DC-4F8F54D9950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067984" y="6521617"/>
            <a:ext cx="511772" cy="515929"/>
          </a:xfrm>
          <a:prstGeom prst="rect">
            <a:avLst/>
          </a:prstGeom>
        </p:spPr>
      </p:pic>
      <p:pic>
        <p:nvPicPr>
          <p:cNvPr id="150" name="Picture 149" descr="A rock with a black background&#10;&#10;Description automatically generated">
            <a:extLst>
              <a:ext uri="{FF2B5EF4-FFF2-40B4-BE49-F238E27FC236}">
                <a16:creationId xmlns:a16="http://schemas.microsoft.com/office/drawing/2014/main" id="{E8CC33FF-6BFA-035F-9E78-0FE4F0E8FFC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406964" y="5891405"/>
            <a:ext cx="511772" cy="515929"/>
          </a:xfrm>
          <a:prstGeom prst="rect">
            <a:avLst/>
          </a:prstGeom>
        </p:spPr>
      </p:pic>
      <p:pic>
        <p:nvPicPr>
          <p:cNvPr id="151" name="Picture 150" descr="A green and black hat with a red star&#10;&#10;Description automatically generated">
            <a:extLst>
              <a:ext uri="{FF2B5EF4-FFF2-40B4-BE49-F238E27FC236}">
                <a16:creationId xmlns:a16="http://schemas.microsoft.com/office/drawing/2014/main" id="{7E40CA03-9C95-436D-71B9-30725D928B4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598861" y="7688333"/>
            <a:ext cx="754827" cy="754827"/>
          </a:xfrm>
          <a:prstGeom prst="rect">
            <a:avLst/>
          </a:prstGeom>
        </p:spPr>
      </p:pic>
      <p:pic>
        <p:nvPicPr>
          <p:cNvPr id="152" name="Picture 151" descr="A green and black hat with a red star&#10;&#10;Description automatically generated">
            <a:extLst>
              <a:ext uri="{FF2B5EF4-FFF2-40B4-BE49-F238E27FC236}">
                <a16:creationId xmlns:a16="http://schemas.microsoft.com/office/drawing/2014/main" id="{3C7B6CE1-94DC-E6F9-CBD5-8F5412CA38E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394302" y="7354498"/>
            <a:ext cx="754827" cy="754827"/>
          </a:xfrm>
          <a:prstGeom prst="rect">
            <a:avLst/>
          </a:prstGeom>
        </p:spPr>
      </p:pic>
      <p:pic>
        <p:nvPicPr>
          <p:cNvPr id="153" name="Picture 152" descr="A green and black hat with a red star&#10;&#10;Description automatically generated">
            <a:extLst>
              <a:ext uri="{FF2B5EF4-FFF2-40B4-BE49-F238E27FC236}">
                <a16:creationId xmlns:a16="http://schemas.microsoft.com/office/drawing/2014/main" id="{8B25E200-2A7E-C1F4-DE55-11DDEA63F3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503873" y="6818610"/>
            <a:ext cx="754827" cy="754827"/>
          </a:xfrm>
          <a:prstGeom prst="rect">
            <a:avLst/>
          </a:prstGeom>
        </p:spPr>
      </p:pic>
      <p:pic>
        <p:nvPicPr>
          <p:cNvPr id="154" name="Picture 153" descr="A green and black hat with a red star&#10;&#10;Description automatically generated">
            <a:extLst>
              <a:ext uri="{FF2B5EF4-FFF2-40B4-BE49-F238E27FC236}">
                <a16:creationId xmlns:a16="http://schemas.microsoft.com/office/drawing/2014/main" id="{0C427177-6F5F-981F-F31B-76830F81D18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698679" y="5760551"/>
            <a:ext cx="754827" cy="754827"/>
          </a:xfrm>
          <a:prstGeom prst="rect">
            <a:avLst/>
          </a:prstGeom>
        </p:spPr>
      </p:pic>
      <p:pic>
        <p:nvPicPr>
          <p:cNvPr id="155" name="Picture 154" descr="A red hat with a star on it&#10;&#10;Description automatically generated">
            <a:extLst>
              <a:ext uri="{FF2B5EF4-FFF2-40B4-BE49-F238E27FC236}">
                <a16:creationId xmlns:a16="http://schemas.microsoft.com/office/drawing/2014/main" id="{A7569D2D-015F-966E-3073-B4821FF8D50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398435" y="8373194"/>
            <a:ext cx="534405" cy="534405"/>
          </a:xfrm>
          <a:prstGeom prst="rect">
            <a:avLst/>
          </a:prstGeom>
        </p:spPr>
      </p:pic>
      <p:pic>
        <p:nvPicPr>
          <p:cNvPr id="156" name="Picture 155" descr="A red hat with a star on it&#10;&#10;Description automatically generated">
            <a:extLst>
              <a:ext uri="{FF2B5EF4-FFF2-40B4-BE49-F238E27FC236}">
                <a16:creationId xmlns:a16="http://schemas.microsoft.com/office/drawing/2014/main" id="{BCDC26CA-B03F-F1A0-F22B-CD70495A34B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627471" y="7712718"/>
            <a:ext cx="534405" cy="534405"/>
          </a:xfrm>
          <a:prstGeom prst="rect">
            <a:avLst/>
          </a:prstGeom>
        </p:spPr>
      </p:pic>
      <p:pic>
        <p:nvPicPr>
          <p:cNvPr id="157" name="Picture 156" descr="A red hat with a star on it&#10;&#10;Description automatically generated">
            <a:extLst>
              <a:ext uri="{FF2B5EF4-FFF2-40B4-BE49-F238E27FC236}">
                <a16:creationId xmlns:a16="http://schemas.microsoft.com/office/drawing/2014/main" id="{B24EBC7F-B7BF-1A54-F85D-FB59E914E36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618769" y="7060345"/>
            <a:ext cx="534405" cy="534405"/>
          </a:xfrm>
          <a:prstGeom prst="rect">
            <a:avLst/>
          </a:prstGeom>
        </p:spPr>
      </p:pic>
      <p:pic>
        <p:nvPicPr>
          <p:cNvPr id="158" name="Picture 157" descr="A red hat with a star on it&#10;&#10;Description automatically generated">
            <a:extLst>
              <a:ext uri="{FF2B5EF4-FFF2-40B4-BE49-F238E27FC236}">
                <a16:creationId xmlns:a16="http://schemas.microsoft.com/office/drawing/2014/main" id="{48B27AE5-12A9-511C-C654-25879635F1F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438369" y="6432075"/>
            <a:ext cx="534405" cy="534405"/>
          </a:xfrm>
          <a:prstGeom prst="rect">
            <a:avLst/>
          </a:prstGeom>
        </p:spPr>
      </p:pic>
      <p:pic>
        <p:nvPicPr>
          <p:cNvPr id="159" name="Picture 158" descr="A yellow hands with black straps&#10;&#10;Description automatically generated">
            <a:extLst>
              <a:ext uri="{FF2B5EF4-FFF2-40B4-BE49-F238E27FC236}">
                <a16:creationId xmlns:a16="http://schemas.microsoft.com/office/drawing/2014/main" id="{AB20C50B-200A-E9C9-29CD-F5809E0C32D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729629" y="6677912"/>
            <a:ext cx="616909" cy="1028688"/>
          </a:xfrm>
          <a:prstGeom prst="rect">
            <a:avLst/>
          </a:prstGeom>
        </p:spPr>
      </p:pic>
      <p:cxnSp>
        <p:nvCxnSpPr>
          <p:cNvPr id="161" name="Straight Connector 160">
            <a:extLst>
              <a:ext uri="{FF2B5EF4-FFF2-40B4-BE49-F238E27FC236}">
                <a16:creationId xmlns:a16="http://schemas.microsoft.com/office/drawing/2014/main" id="{4B6432BE-3DF2-F8DD-8768-E7B0140B658C}"/>
              </a:ext>
            </a:extLst>
          </p:cNvPr>
          <p:cNvCxnSpPr>
            <a:cxnSpLocks/>
            <a:stCxn id="154" idx="0"/>
          </p:cNvCxnSpPr>
          <p:nvPr/>
        </p:nvCxnSpPr>
        <p:spPr>
          <a:xfrm flipV="1">
            <a:off x="13076093" y="5663305"/>
            <a:ext cx="0" cy="972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B19B4BFC-4391-B165-5D18-3319E5769967}"/>
              </a:ext>
            </a:extLst>
          </p:cNvPr>
          <p:cNvCxnSpPr>
            <a:cxnSpLocks/>
          </p:cNvCxnSpPr>
          <p:nvPr/>
        </p:nvCxnSpPr>
        <p:spPr>
          <a:xfrm flipV="1">
            <a:off x="13080846" y="5639156"/>
            <a:ext cx="3987954" cy="16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01A10D22-7F87-787F-C2BA-76617DDE52B6}"/>
              </a:ext>
            </a:extLst>
          </p:cNvPr>
          <p:cNvCxnSpPr>
            <a:cxnSpLocks/>
          </p:cNvCxnSpPr>
          <p:nvPr/>
        </p:nvCxnSpPr>
        <p:spPr>
          <a:xfrm>
            <a:off x="17068800" y="5628660"/>
            <a:ext cx="0" cy="1038756"/>
          </a:xfrm>
          <a:prstGeom prst="line">
            <a:avLst/>
          </a:prstGeom>
        </p:spPr>
        <p:style>
          <a:lnRef idx="2">
            <a:schemeClr val="accent1"/>
          </a:lnRef>
          <a:fillRef idx="0">
            <a:schemeClr val="accent1"/>
          </a:fillRef>
          <a:effectRef idx="1">
            <a:schemeClr val="accent1"/>
          </a:effectRef>
          <a:fontRef idx="minor">
            <a:schemeClr val="tx1"/>
          </a:fontRef>
        </p:style>
      </p:cxnSp>
      <p:sp>
        <p:nvSpPr>
          <p:cNvPr id="174" name="TextBox 173">
            <a:extLst>
              <a:ext uri="{FF2B5EF4-FFF2-40B4-BE49-F238E27FC236}">
                <a16:creationId xmlns:a16="http://schemas.microsoft.com/office/drawing/2014/main" id="{DE75509B-935A-2F76-16C4-50553CC80215}"/>
              </a:ext>
            </a:extLst>
          </p:cNvPr>
          <p:cNvSpPr txBox="1"/>
          <p:nvPr/>
        </p:nvSpPr>
        <p:spPr>
          <a:xfrm>
            <a:off x="12238592" y="5130998"/>
            <a:ext cx="5376821" cy="523220"/>
          </a:xfrm>
          <a:prstGeom prst="rect">
            <a:avLst/>
          </a:prstGeom>
          <a:noFill/>
        </p:spPr>
        <p:txBody>
          <a:bodyPr wrap="square" rtlCol="0">
            <a:spAutoFit/>
          </a:bodyPr>
          <a:lstStyle/>
          <a:p>
            <a:pPr algn="ctr"/>
            <a:r>
              <a:rPr lang="en-IN" sz="1400" dirty="0">
                <a:solidFill>
                  <a:schemeClr val="bg1">
                    <a:lumMod val="85000"/>
                  </a:schemeClr>
                </a:solidFill>
                <a:latin typeface="Bahnschrift Light SemiCondensed" panose="020B0502040204020203" pitchFamily="34" charset="0"/>
              </a:rPr>
              <a:t>Our Custom - Trained ML Model </a:t>
            </a:r>
            <a:r>
              <a:rPr lang="en-US" sz="1400" dirty="0">
                <a:solidFill>
                  <a:schemeClr val="bg1">
                    <a:lumMod val="85000"/>
                  </a:schemeClr>
                </a:solidFill>
                <a:latin typeface="Bahnschrift Light SemiCondensed" panose="020B0502040204020203" pitchFamily="34" charset="0"/>
              </a:rPr>
              <a:t>generates Dynamic -  safest and shortest path to rescue hostages or to strategically surround enemy positions</a:t>
            </a:r>
            <a:endParaRPr lang="en-IN" sz="1400" dirty="0">
              <a:solidFill>
                <a:schemeClr val="bg1">
                  <a:lumMod val="85000"/>
                </a:schemeClr>
              </a:solidFill>
              <a:latin typeface="Bahnschrift Light SemiCondensed" panose="020B0502040204020203" pitchFamily="34" charset="0"/>
            </a:endParaRPr>
          </a:p>
        </p:txBody>
      </p:sp>
      <p:sp>
        <p:nvSpPr>
          <p:cNvPr id="175" name="TextBox 174">
            <a:extLst>
              <a:ext uri="{FF2B5EF4-FFF2-40B4-BE49-F238E27FC236}">
                <a16:creationId xmlns:a16="http://schemas.microsoft.com/office/drawing/2014/main" id="{AA5B20B3-FC50-A295-1CEA-1F14C941E42D}"/>
              </a:ext>
            </a:extLst>
          </p:cNvPr>
          <p:cNvSpPr txBox="1"/>
          <p:nvPr/>
        </p:nvSpPr>
        <p:spPr>
          <a:xfrm>
            <a:off x="11448100" y="6039233"/>
            <a:ext cx="1505301" cy="954107"/>
          </a:xfrm>
          <a:prstGeom prst="rect">
            <a:avLst/>
          </a:prstGeom>
          <a:noFill/>
        </p:spPr>
        <p:txBody>
          <a:bodyPr wrap="square" rtlCol="0">
            <a:spAutoFit/>
          </a:bodyPr>
          <a:lstStyle/>
          <a:p>
            <a:pPr algn="ctr"/>
            <a:r>
              <a:rPr lang="en-IN" sz="1400" dirty="0">
                <a:solidFill>
                  <a:schemeClr val="bg1">
                    <a:lumMod val="85000"/>
                  </a:schemeClr>
                </a:solidFill>
                <a:latin typeface="Bahnschrift Light SemiCondensed" panose="020B0502040204020203" pitchFamily="34" charset="0"/>
              </a:rPr>
              <a:t>ML Model generates the best possible Hiding positions</a:t>
            </a:r>
          </a:p>
        </p:txBody>
      </p:sp>
      <p:cxnSp>
        <p:nvCxnSpPr>
          <p:cNvPr id="177" name="Straight Connector 176">
            <a:extLst>
              <a:ext uri="{FF2B5EF4-FFF2-40B4-BE49-F238E27FC236}">
                <a16:creationId xmlns:a16="http://schemas.microsoft.com/office/drawing/2014/main" id="{186E02B1-50FF-0261-3000-00C12442387A}"/>
              </a:ext>
            </a:extLst>
          </p:cNvPr>
          <p:cNvCxnSpPr>
            <a:cxnSpLocks/>
            <a:stCxn id="151" idx="2"/>
          </p:cNvCxnSpPr>
          <p:nvPr/>
        </p:nvCxnSpPr>
        <p:spPr>
          <a:xfrm flipH="1">
            <a:off x="11973125" y="8443160"/>
            <a:ext cx="3150" cy="46443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Straight Arrow Connector 179">
            <a:extLst>
              <a:ext uri="{FF2B5EF4-FFF2-40B4-BE49-F238E27FC236}">
                <a16:creationId xmlns:a16="http://schemas.microsoft.com/office/drawing/2014/main" id="{96C58BC4-866A-144B-07B7-2806C3E3A8D4}"/>
              </a:ext>
            </a:extLst>
          </p:cNvPr>
          <p:cNvCxnSpPr>
            <a:cxnSpLocks/>
          </p:cNvCxnSpPr>
          <p:nvPr/>
        </p:nvCxnSpPr>
        <p:spPr>
          <a:xfrm>
            <a:off x="11963400" y="8903594"/>
            <a:ext cx="3608992" cy="359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E66DE10F-ACF5-95F0-7AF8-EFCCDABFFEF4}"/>
              </a:ext>
            </a:extLst>
          </p:cNvPr>
          <p:cNvSpPr txBox="1"/>
          <p:nvPr/>
        </p:nvSpPr>
        <p:spPr>
          <a:xfrm>
            <a:off x="11600951" y="8878361"/>
            <a:ext cx="4020049" cy="738664"/>
          </a:xfrm>
          <a:prstGeom prst="rect">
            <a:avLst/>
          </a:prstGeom>
          <a:noFill/>
        </p:spPr>
        <p:txBody>
          <a:bodyPr wrap="square" rtlCol="0">
            <a:spAutoFit/>
          </a:bodyPr>
          <a:lstStyle/>
          <a:p>
            <a:pPr algn="ctr"/>
            <a:r>
              <a:rPr lang="en-US" sz="1400" dirty="0">
                <a:solidFill>
                  <a:schemeClr val="bg1">
                    <a:lumMod val="85000"/>
                  </a:schemeClr>
                </a:solidFill>
                <a:latin typeface="Bahnschrift Light SemiCondensed" panose="020B0502040204020203" pitchFamily="34" charset="0"/>
              </a:rPr>
              <a:t>Allies will be promptly informed of the approved paths via WebSocket audio communication with the </a:t>
            </a:r>
          </a:p>
          <a:p>
            <a:pPr algn="ctr"/>
            <a:r>
              <a:rPr lang="en-US" sz="1400" dirty="0">
                <a:solidFill>
                  <a:schemeClr val="bg1">
                    <a:lumMod val="85000"/>
                  </a:schemeClr>
                </a:solidFill>
                <a:latin typeface="Bahnschrift Light SemiCondensed" panose="020B0502040204020203" pitchFamily="34" charset="0"/>
              </a:rPr>
              <a:t>software handler (Commander).</a:t>
            </a:r>
            <a:endParaRPr lang="en-IN" sz="1400" dirty="0">
              <a:solidFill>
                <a:schemeClr val="bg1">
                  <a:lumMod val="85000"/>
                </a:schemeClr>
              </a:solidFill>
              <a:latin typeface="Bahnschrift Light SemiCondensed" panose="020B0502040204020203" pitchFamily="34" charset="0"/>
            </a:endParaRPr>
          </a:p>
        </p:txBody>
      </p:sp>
      <p:cxnSp>
        <p:nvCxnSpPr>
          <p:cNvPr id="184" name="Straight Connector 183">
            <a:extLst>
              <a:ext uri="{FF2B5EF4-FFF2-40B4-BE49-F238E27FC236}">
                <a16:creationId xmlns:a16="http://schemas.microsoft.com/office/drawing/2014/main" id="{A8E02F04-AA18-C63A-5286-2CB2EF251158}"/>
              </a:ext>
            </a:extLst>
          </p:cNvPr>
          <p:cNvCxnSpPr>
            <a:cxnSpLocks/>
            <a:stCxn id="153" idx="3"/>
            <a:endCxn id="148" idx="1"/>
          </p:cNvCxnSpPr>
          <p:nvPr/>
        </p:nvCxnSpPr>
        <p:spPr>
          <a:xfrm>
            <a:off x="12258700" y="7196024"/>
            <a:ext cx="1663765" cy="2089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B4226C7-EDED-F8B9-F3AB-83A121593E41}"/>
              </a:ext>
            </a:extLst>
          </p:cNvPr>
          <p:cNvCxnSpPr>
            <a:cxnSpLocks/>
            <a:endCxn id="144" idx="1"/>
          </p:cNvCxnSpPr>
          <p:nvPr/>
        </p:nvCxnSpPr>
        <p:spPr>
          <a:xfrm>
            <a:off x="13030200" y="7821845"/>
            <a:ext cx="1458431" cy="190323"/>
          </a:xfrm>
          <a:prstGeom prst="line">
            <a:avLst/>
          </a:prstGeom>
        </p:spPr>
        <p:style>
          <a:lnRef idx="2">
            <a:schemeClr val="accent1"/>
          </a:lnRef>
          <a:fillRef idx="0">
            <a:schemeClr val="accent1"/>
          </a:fillRef>
          <a:effectRef idx="1">
            <a:schemeClr val="accent1"/>
          </a:effectRef>
          <a:fontRef idx="minor">
            <a:schemeClr val="tx1"/>
          </a:fontRef>
        </p:style>
      </p:cxnSp>
      <p:sp>
        <p:nvSpPr>
          <p:cNvPr id="191" name="TextBox 190">
            <a:extLst>
              <a:ext uri="{FF2B5EF4-FFF2-40B4-BE49-F238E27FC236}">
                <a16:creationId xmlns:a16="http://schemas.microsoft.com/office/drawing/2014/main" id="{A814B5FB-241F-79A8-C1D6-C5522E22D943}"/>
              </a:ext>
            </a:extLst>
          </p:cNvPr>
          <p:cNvSpPr txBox="1"/>
          <p:nvPr/>
        </p:nvSpPr>
        <p:spPr>
          <a:xfrm>
            <a:off x="11358042" y="4710493"/>
            <a:ext cx="6751557" cy="338554"/>
          </a:xfrm>
          <a:prstGeom prst="rect">
            <a:avLst/>
          </a:prstGeom>
          <a:noFill/>
        </p:spPr>
        <p:txBody>
          <a:bodyPr wrap="square" rtlCol="0">
            <a:spAutoFit/>
          </a:bodyPr>
          <a:lstStyle/>
          <a:p>
            <a:pPr algn="ctr"/>
            <a:r>
              <a:rPr lang="en-US" sz="1600" dirty="0">
                <a:solidFill>
                  <a:schemeClr val="bg1">
                    <a:lumMod val="85000"/>
                  </a:schemeClr>
                </a:solidFill>
                <a:latin typeface="Bahnschrift Light SemiCondensed" panose="020B0502040204020203" pitchFamily="34" charset="0"/>
              </a:rPr>
              <a:t>All data is authorized and authenticated using OAuth and JWT (JSON Web Tokens).</a:t>
            </a:r>
            <a:endParaRPr lang="en-IN" sz="1600" dirty="0">
              <a:solidFill>
                <a:schemeClr val="bg1">
                  <a:lumMod val="85000"/>
                </a:schemeClr>
              </a:solidFill>
              <a:latin typeface="Bahnschrift Light SemiCondensed" panose="020B0502040204020203" pitchFamily="34" charset="0"/>
            </a:endParaRPr>
          </a:p>
        </p:txBody>
      </p:sp>
      <p:sp>
        <p:nvSpPr>
          <p:cNvPr id="192" name="TextBox 191">
            <a:extLst>
              <a:ext uri="{FF2B5EF4-FFF2-40B4-BE49-F238E27FC236}">
                <a16:creationId xmlns:a16="http://schemas.microsoft.com/office/drawing/2014/main" id="{1DD10163-E5A1-654B-0901-332805069F95}"/>
              </a:ext>
            </a:extLst>
          </p:cNvPr>
          <p:cNvSpPr txBox="1"/>
          <p:nvPr/>
        </p:nvSpPr>
        <p:spPr>
          <a:xfrm>
            <a:off x="16641981" y="7559795"/>
            <a:ext cx="792205" cy="369332"/>
          </a:xfrm>
          <a:prstGeom prst="rect">
            <a:avLst/>
          </a:prstGeom>
          <a:noFill/>
        </p:spPr>
        <p:txBody>
          <a:bodyPr wrap="none" rtlCol="0">
            <a:spAutoFit/>
          </a:bodyPr>
          <a:lstStyle/>
          <a:p>
            <a:r>
              <a:rPr lang="en-IN" dirty="0">
                <a:solidFill>
                  <a:schemeClr val="bg1">
                    <a:lumMod val="85000"/>
                  </a:schemeClr>
                </a:solidFill>
                <a:latin typeface="Bahnschrift Light Condensed" panose="020B0502040204020203" pitchFamily="34" charset="0"/>
              </a:rPr>
              <a:t>Hostage</a:t>
            </a:r>
          </a:p>
        </p:txBody>
      </p:sp>
      <p:cxnSp>
        <p:nvCxnSpPr>
          <p:cNvPr id="194" name="Straight Connector 193">
            <a:extLst>
              <a:ext uri="{FF2B5EF4-FFF2-40B4-BE49-F238E27FC236}">
                <a16:creationId xmlns:a16="http://schemas.microsoft.com/office/drawing/2014/main" id="{275360E2-77F6-B847-CD9A-CA234F2FBFD3}"/>
              </a:ext>
            </a:extLst>
          </p:cNvPr>
          <p:cNvCxnSpPr>
            <a:cxnSpLocks/>
          </p:cNvCxnSpPr>
          <p:nvPr/>
        </p:nvCxnSpPr>
        <p:spPr>
          <a:xfrm flipH="1" flipV="1">
            <a:off x="6250855" y="7144149"/>
            <a:ext cx="447270" cy="141278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13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170C8-081D-7A21-EC91-F872C47E9C4D}"/>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DBDD4A8-DDE0-663A-B5B6-91BBC63B3B97}"/>
              </a:ext>
            </a:extLst>
          </p:cNvPr>
          <p:cNvPicPr/>
          <p:nvPr/>
        </p:nvPicPr>
        <p:blipFill>
          <a:blip r:embed="rId2" cstate="print"/>
          <a:stretch>
            <a:fillRect/>
          </a:stretch>
        </p:blipFill>
        <p:spPr>
          <a:xfrm>
            <a:off x="17293114" y="565633"/>
            <a:ext cx="397341" cy="28996"/>
          </a:xfrm>
          <a:prstGeom prst="rect">
            <a:avLst/>
          </a:prstGeom>
        </p:spPr>
      </p:pic>
      <p:pic>
        <p:nvPicPr>
          <p:cNvPr id="3" name="object 3">
            <a:extLst>
              <a:ext uri="{FF2B5EF4-FFF2-40B4-BE49-F238E27FC236}">
                <a16:creationId xmlns:a16="http://schemas.microsoft.com/office/drawing/2014/main" id="{4CF18EE4-93F8-9D9A-2AB2-0EFF73434630}"/>
              </a:ext>
            </a:extLst>
          </p:cNvPr>
          <p:cNvPicPr/>
          <p:nvPr/>
        </p:nvPicPr>
        <p:blipFill>
          <a:blip r:embed="rId2" cstate="print"/>
          <a:stretch>
            <a:fillRect/>
          </a:stretch>
        </p:blipFill>
        <p:spPr>
          <a:xfrm>
            <a:off x="17293114" y="657737"/>
            <a:ext cx="397341" cy="28996"/>
          </a:xfrm>
          <a:prstGeom prst="rect">
            <a:avLst/>
          </a:prstGeom>
        </p:spPr>
      </p:pic>
      <p:sp>
        <p:nvSpPr>
          <p:cNvPr id="4" name="object 4">
            <a:extLst>
              <a:ext uri="{FF2B5EF4-FFF2-40B4-BE49-F238E27FC236}">
                <a16:creationId xmlns:a16="http://schemas.microsoft.com/office/drawing/2014/main" id="{F10AF645-E256-7B2A-BEFC-4E404768B513}"/>
              </a:ext>
            </a:extLst>
          </p:cNvPr>
          <p:cNvSpPr/>
          <p:nvPr/>
        </p:nvSpPr>
        <p:spPr>
          <a:xfrm>
            <a:off x="627253" y="295855"/>
            <a:ext cx="271780" cy="257175"/>
          </a:xfrm>
          <a:custGeom>
            <a:avLst/>
            <a:gdLst/>
            <a:ahLst/>
            <a:cxnLst/>
            <a:rect l="l" t="t" r="r" b="b"/>
            <a:pathLst>
              <a:path w="271780" h="257175">
                <a:moveTo>
                  <a:pt x="271460" y="257025"/>
                </a:moveTo>
                <a:lnTo>
                  <a:pt x="0" y="257025"/>
                </a:lnTo>
                <a:lnTo>
                  <a:pt x="5965" y="245672"/>
                </a:lnTo>
                <a:lnTo>
                  <a:pt x="25387" y="208967"/>
                </a:lnTo>
                <a:lnTo>
                  <a:pt x="89124" y="88232"/>
                </a:lnTo>
                <a:lnTo>
                  <a:pt x="108150" y="52241"/>
                </a:lnTo>
                <a:lnTo>
                  <a:pt x="135737" y="0"/>
                </a:lnTo>
                <a:lnTo>
                  <a:pt x="165941" y="57236"/>
                </a:lnTo>
                <a:lnTo>
                  <a:pt x="150641" y="86171"/>
                </a:lnTo>
                <a:lnTo>
                  <a:pt x="135737" y="57949"/>
                </a:lnTo>
                <a:lnTo>
                  <a:pt x="123371" y="81256"/>
                </a:lnTo>
                <a:lnTo>
                  <a:pt x="104345" y="117247"/>
                </a:lnTo>
                <a:lnTo>
                  <a:pt x="55908" y="208967"/>
                </a:lnTo>
                <a:lnTo>
                  <a:pt x="44730" y="230213"/>
                </a:lnTo>
                <a:lnTo>
                  <a:pt x="226665" y="230213"/>
                </a:lnTo>
                <a:lnTo>
                  <a:pt x="215488" y="208967"/>
                </a:lnTo>
                <a:lnTo>
                  <a:pt x="210097" y="198662"/>
                </a:lnTo>
                <a:lnTo>
                  <a:pt x="240697" y="198662"/>
                </a:lnTo>
                <a:lnTo>
                  <a:pt x="246088" y="208967"/>
                </a:lnTo>
                <a:lnTo>
                  <a:pt x="265431" y="245672"/>
                </a:lnTo>
                <a:lnTo>
                  <a:pt x="271460" y="257025"/>
                </a:lnTo>
                <a:close/>
              </a:path>
            </a:pathLst>
          </a:custGeom>
          <a:solidFill>
            <a:srgbClr val="C20AF1"/>
          </a:solidFill>
        </p:spPr>
        <p:txBody>
          <a:bodyPr wrap="square" lIns="0" tIns="0" rIns="0" bIns="0" rtlCol="0"/>
          <a:lstStyle/>
          <a:p>
            <a:endParaRPr dirty="0"/>
          </a:p>
        </p:txBody>
      </p:sp>
      <p:sp>
        <p:nvSpPr>
          <p:cNvPr id="5" name="object 5">
            <a:extLst>
              <a:ext uri="{FF2B5EF4-FFF2-40B4-BE49-F238E27FC236}">
                <a16:creationId xmlns:a16="http://schemas.microsoft.com/office/drawing/2014/main" id="{0BC9C116-E850-9B74-8B42-737CEC3D89ED}"/>
              </a:ext>
            </a:extLst>
          </p:cNvPr>
          <p:cNvSpPr txBox="1"/>
          <p:nvPr/>
        </p:nvSpPr>
        <p:spPr>
          <a:xfrm>
            <a:off x="1083557" y="295855"/>
            <a:ext cx="4326643" cy="239168"/>
          </a:xfrm>
          <a:prstGeom prst="rect">
            <a:avLst/>
          </a:prstGeom>
        </p:spPr>
        <p:txBody>
          <a:bodyPr vert="horz" wrap="square" lIns="0" tIns="15875" rIns="0" bIns="0" rtlCol="0">
            <a:spAutoFit/>
          </a:bodyPr>
          <a:lstStyle/>
          <a:p>
            <a:pPr marL="12700">
              <a:lnSpc>
                <a:spcPct val="100000"/>
              </a:lnSpc>
              <a:spcBef>
                <a:spcPts val="125"/>
              </a:spcBef>
            </a:pPr>
            <a:r>
              <a:rPr lang="en-IN" sz="1450" spc="135" dirty="0">
                <a:solidFill>
                  <a:srgbClr val="FFFFFF"/>
                </a:solidFill>
                <a:latin typeface="Arial MT"/>
                <a:cs typeface="Arial MT"/>
              </a:rPr>
              <a:t>MILITARY STRATEGIC DECISION SYSTEM</a:t>
            </a:r>
            <a:endParaRPr sz="1450" dirty="0">
              <a:latin typeface="Arial MT"/>
              <a:cs typeface="Arial MT"/>
            </a:endParaRPr>
          </a:p>
        </p:txBody>
      </p:sp>
      <p:pic>
        <p:nvPicPr>
          <p:cNvPr id="6" name="object 6">
            <a:extLst>
              <a:ext uri="{FF2B5EF4-FFF2-40B4-BE49-F238E27FC236}">
                <a16:creationId xmlns:a16="http://schemas.microsoft.com/office/drawing/2014/main" id="{F831176A-CADE-5D02-6AD6-90E18C663A16}"/>
              </a:ext>
            </a:extLst>
          </p:cNvPr>
          <p:cNvPicPr/>
          <p:nvPr/>
        </p:nvPicPr>
        <p:blipFill>
          <a:blip r:embed="rId3" cstate="print"/>
          <a:stretch>
            <a:fillRect/>
          </a:stretch>
        </p:blipFill>
        <p:spPr>
          <a:xfrm>
            <a:off x="18144621" y="8078534"/>
            <a:ext cx="143376" cy="1179497"/>
          </a:xfrm>
          <a:prstGeom prst="rect">
            <a:avLst/>
          </a:prstGeom>
        </p:spPr>
      </p:pic>
      <p:pic>
        <p:nvPicPr>
          <p:cNvPr id="7" name="object 7">
            <a:extLst>
              <a:ext uri="{FF2B5EF4-FFF2-40B4-BE49-F238E27FC236}">
                <a16:creationId xmlns:a16="http://schemas.microsoft.com/office/drawing/2014/main" id="{3E8AC96D-776A-0377-6F3F-911850AAA610}"/>
              </a:ext>
            </a:extLst>
          </p:cNvPr>
          <p:cNvPicPr/>
          <p:nvPr/>
        </p:nvPicPr>
        <p:blipFill>
          <a:blip r:embed="rId4" cstate="print"/>
          <a:stretch>
            <a:fillRect/>
          </a:stretch>
        </p:blipFill>
        <p:spPr>
          <a:xfrm>
            <a:off x="42385" y="2025913"/>
            <a:ext cx="491015" cy="6585866"/>
          </a:xfrm>
          <a:prstGeom prst="rect">
            <a:avLst/>
          </a:prstGeom>
        </p:spPr>
      </p:pic>
      <p:sp>
        <p:nvSpPr>
          <p:cNvPr id="8" name="object 8">
            <a:extLst>
              <a:ext uri="{FF2B5EF4-FFF2-40B4-BE49-F238E27FC236}">
                <a16:creationId xmlns:a16="http://schemas.microsoft.com/office/drawing/2014/main" id="{EA6AF164-82FB-3E86-2F9E-B0DAC8EEB718}"/>
              </a:ext>
            </a:extLst>
          </p:cNvPr>
          <p:cNvSpPr txBox="1">
            <a:spLocks noGrp="1"/>
          </p:cNvSpPr>
          <p:nvPr>
            <p:ph type="title"/>
          </p:nvPr>
        </p:nvSpPr>
        <p:spPr>
          <a:xfrm>
            <a:off x="533400" y="859215"/>
            <a:ext cx="8227314" cy="754053"/>
          </a:xfrm>
          <a:prstGeom prst="rect">
            <a:avLst/>
          </a:prstGeom>
        </p:spPr>
        <p:txBody>
          <a:bodyPr vert="horz" wrap="square" lIns="0" tIns="15240" rIns="0" bIns="0" rtlCol="0">
            <a:spAutoFit/>
          </a:bodyPr>
          <a:lstStyle/>
          <a:p>
            <a:pPr marL="12700">
              <a:lnSpc>
                <a:spcPct val="100000"/>
              </a:lnSpc>
              <a:spcBef>
                <a:spcPts val="120"/>
              </a:spcBef>
            </a:pPr>
            <a:r>
              <a:rPr lang="en-IN" sz="4800" u="sng" spc="445" dirty="0">
                <a:latin typeface="Bahnschrift Condensed" panose="020B0502040204020203" pitchFamily="34" charset="0"/>
                <a:ea typeface="Verdana" panose="020B0604030504040204" pitchFamily="34" charset="0"/>
                <a:cs typeface="Arial MT"/>
              </a:rPr>
              <a:t>BENEFITS</a:t>
            </a:r>
            <a:r>
              <a:rPr lang="en-IN" sz="4800" spc="445" dirty="0">
                <a:latin typeface="Bahnschrift Condensed" panose="020B0502040204020203" pitchFamily="34" charset="0"/>
                <a:ea typeface="Verdana" panose="020B0604030504040204" pitchFamily="34" charset="0"/>
                <a:cs typeface="Arial MT"/>
              </a:rPr>
              <a:t> </a:t>
            </a:r>
            <a:r>
              <a:rPr lang="en-IN" sz="4800" spc="-425" dirty="0">
                <a:latin typeface="Bahnschrift Condensed" panose="020B0502040204020203" pitchFamily="34" charset="0"/>
                <a:ea typeface="Verdana" panose="020B0604030504040204" pitchFamily="34" charset="0"/>
                <a:cs typeface="Arial MT"/>
              </a:rPr>
              <a:t>:</a:t>
            </a:r>
            <a:endParaRPr lang="en-IN" sz="4800" dirty="0">
              <a:latin typeface="Bahnschrift Condensed" panose="020B0502040204020203" pitchFamily="34" charset="0"/>
              <a:cs typeface="Arial MT"/>
            </a:endParaRPr>
          </a:p>
        </p:txBody>
      </p:sp>
      <p:pic>
        <p:nvPicPr>
          <p:cNvPr id="9" name="object 9">
            <a:extLst>
              <a:ext uri="{FF2B5EF4-FFF2-40B4-BE49-F238E27FC236}">
                <a16:creationId xmlns:a16="http://schemas.microsoft.com/office/drawing/2014/main" id="{5D970498-58C8-40C5-430F-DAD1A1D22D3E}"/>
              </a:ext>
            </a:extLst>
          </p:cNvPr>
          <p:cNvPicPr/>
          <p:nvPr/>
        </p:nvPicPr>
        <p:blipFill>
          <a:blip r:embed="rId5" cstate="print"/>
          <a:stretch>
            <a:fillRect/>
          </a:stretch>
        </p:blipFill>
        <p:spPr>
          <a:xfrm>
            <a:off x="6919620" y="10058400"/>
            <a:ext cx="4800600" cy="228600"/>
          </a:xfrm>
          <a:prstGeom prst="rect">
            <a:avLst/>
          </a:prstGeom>
        </p:spPr>
      </p:pic>
      <p:sp>
        <p:nvSpPr>
          <p:cNvPr id="16" name="TextBox 15">
            <a:extLst>
              <a:ext uri="{FF2B5EF4-FFF2-40B4-BE49-F238E27FC236}">
                <a16:creationId xmlns:a16="http://schemas.microsoft.com/office/drawing/2014/main" id="{58C4FCE1-E4F5-9BA1-1536-C1AD4E464879}"/>
              </a:ext>
            </a:extLst>
          </p:cNvPr>
          <p:cNvSpPr txBox="1"/>
          <p:nvPr/>
        </p:nvSpPr>
        <p:spPr>
          <a:xfrm>
            <a:off x="763143" y="1834902"/>
            <a:ext cx="16606898" cy="8771632"/>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Enhanced Situational Awareness</a:t>
            </a:r>
            <a:r>
              <a:rPr lang="en-US" sz="2800" dirty="0">
                <a:solidFill>
                  <a:schemeClr val="bg1"/>
                </a:solidFill>
                <a:latin typeface="Bahnschrift Light SemiCondensed" panose="020B0502040204020203" pitchFamily="34" charset="0"/>
              </a:rPr>
              <a:t> – Provides real-time intelligence to ensure soldiers have a clear understanding of threats and surroundings, prioritizing safety and strategic decision-making</a:t>
            </a:r>
            <a:r>
              <a:rPr lang="en-US" sz="2800" dirty="0"/>
              <a:t>.</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Precision Targeting &amp; Pathfinding</a:t>
            </a:r>
            <a:r>
              <a:rPr lang="en-US" sz="2800" dirty="0">
                <a:solidFill>
                  <a:schemeClr val="bg1"/>
                </a:solidFill>
                <a:latin typeface="Bahnschrift Light SemiCondensed" panose="020B0502040204020203" pitchFamily="34" charset="0"/>
              </a:rPr>
              <a:t> – Accurately locates targets and identifies optimal routes to hostages, focusing on efficiency and minimizing risks for both troops and hostages.</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Real-Time Communication</a:t>
            </a:r>
            <a:r>
              <a:rPr lang="en-US" sz="2800" dirty="0">
                <a:solidFill>
                  <a:schemeClr val="bg1"/>
                </a:solidFill>
                <a:latin typeface="Bahnschrift Light SemiCondensed" panose="020B0502040204020203" pitchFamily="34" charset="0"/>
              </a:rPr>
              <a:t> – Enables secure, swift communication between commanders and teams, allowing instant updates and approvals through WebSocket audio for rapid responsiveness.</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Data-Driven Decision Support</a:t>
            </a:r>
            <a:r>
              <a:rPr lang="en-US" sz="2800" dirty="0">
                <a:solidFill>
                  <a:schemeClr val="bg1"/>
                </a:solidFill>
                <a:latin typeface="Bahnschrift Light SemiCondensed" panose="020B0502040204020203" pitchFamily="34" charset="0"/>
              </a:rPr>
              <a:t> – Converts raw data into actionable insights, helping troops make informed, decisive moves in dynamic, high-stakes environments.</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pPr marL="457200" indent="-457200">
              <a:buFont typeface="Wingdings" panose="05000000000000000000" pitchFamily="2" charset="2"/>
              <a:buChar char="q"/>
            </a:pPr>
            <a:r>
              <a:rPr lang="en-US" sz="2800" b="1" dirty="0">
                <a:solidFill>
                  <a:schemeClr val="bg1"/>
                </a:solidFill>
                <a:latin typeface="Bahnschrift Light SemiCondensed" panose="020B0502040204020203" pitchFamily="34" charset="0"/>
              </a:rPr>
              <a:t>Improved Mission Success Rates</a:t>
            </a:r>
            <a:r>
              <a:rPr lang="en-US" sz="2800" dirty="0">
                <a:solidFill>
                  <a:schemeClr val="bg1"/>
                </a:solidFill>
                <a:latin typeface="Bahnschrift Light SemiCondensed" panose="020B0502040204020203" pitchFamily="34" charset="0"/>
              </a:rPr>
              <a:t> – Empowers soldiers with technology that enhances coordination, situational awareness, and adaptability, maximizing overall mission effectiveness and safety.</a:t>
            </a:r>
          </a:p>
          <a:p>
            <a:pPr marL="457200" indent="-457200">
              <a:buFont typeface="Wingdings" panose="05000000000000000000" pitchFamily="2" charset="2"/>
              <a:buChar char="q"/>
            </a:pPr>
            <a:endParaRPr lang="en-US" sz="2800" dirty="0">
              <a:solidFill>
                <a:schemeClr val="bg1"/>
              </a:solidFill>
              <a:latin typeface="Bahnschrift Light SemiCondensed" panose="020B0502040204020203" pitchFamily="34" charset="0"/>
            </a:endParaRPr>
          </a:p>
          <a:p>
            <a:r>
              <a:rPr lang="en-US" sz="2800" dirty="0">
                <a:solidFill>
                  <a:schemeClr val="bg1"/>
                </a:solidFill>
                <a:latin typeface="Bahnschrift Light SemiCondensed" panose="020B0502040204020203" pitchFamily="34" charset="0"/>
              </a:rPr>
              <a:t>Chanakya is more than a system; it’s a lifeline for those who serve. Built to protect, guide, and empower our soldiers, it ensures they have the knowledge and support needed to face the toughest challenges, safeguarding not only their lives but also the lives of those they defend. With Chanakya, we honor their bravery by giving them the tools to succeed and come home safely.</a:t>
            </a:r>
          </a:p>
          <a:p>
            <a:pPr marL="457200" indent="-457200">
              <a:buFont typeface="Wingdings" panose="05000000000000000000" pitchFamily="2" charset="2"/>
              <a:buChar char="q"/>
            </a:pPr>
            <a:endParaRPr lang="en-IN" sz="3200" dirty="0">
              <a:solidFill>
                <a:schemeClr val="bg1"/>
              </a:solidFill>
              <a:latin typeface="Bahnschrift Light SemiCondensed" panose="020B0502040204020203" pitchFamily="34" charset="0"/>
            </a:endParaRPr>
          </a:p>
        </p:txBody>
      </p:sp>
    </p:spTree>
    <p:extLst>
      <p:ext uri="{BB962C8B-B14F-4D97-AF65-F5344CB8AC3E}">
        <p14:creationId xmlns:p14="http://schemas.microsoft.com/office/powerpoint/2010/main" val="584460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1454</TotalTime>
  <Words>1612</Words>
  <Application>Microsoft Office PowerPoint</Application>
  <PresentationFormat>Custom</PresentationFormat>
  <Paragraphs>92</Paragraphs>
  <Slides>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vt:i4>
      </vt:variant>
    </vt:vector>
  </HeadingPairs>
  <TitlesOfParts>
    <vt:vector size="21" baseType="lpstr">
      <vt:lpstr>Yu Gothic</vt:lpstr>
      <vt:lpstr>Agency FB</vt:lpstr>
      <vt:lpstr>Arial</vt:lpstr>
      <vt:lpstr>Arial MT</vt:lpstr>
      <vt:lpstr>Arial Narrow</vt:lpstr>
      <vt:lpstr>Bahnschrift Condensed</vt:lpstr>
      <vt:lpstr>Bahnschrift Light Condensed</vt:lpstr>
      <vt:lpstr>Bahnschrift Light SemiCondensed</vt:lpstr>
      <vt:lpstr>Bahnschrift SemiLight Condensed</vt:lpstr>
      <vt:lpstr>Bahnschrift SemiLight SemiConde</vt:lpstr>
      <vt:lpstr>Calibri Light</vt:lpstr>
      <vt:lpstr>Gadugi</vt:lpstr>
      <vt:lpstr>Verdana</vt:lpstr>
      <vt:lpstr>Wingdings</vt:lpstr>
      <vt:lpstr>Office Theme</vt:lpstr>
      <vt:lpstr>CHANAKYA “ I N    A    W O R L D    O F    C O N S T A N T   T H R E A T  ,  P R E C I S I O N    A N D    F O R E S I G H T                                                                     B E C O M E    T H E    S O L D I E R’s    S T R O N G E S T    A L L I E S ”</vt:lpstr>
      <vt:lpstr>PROBLEM STATEMENT :</vt:lpstr>
      <vt:lpstr>EXISITING SOLUTIONS :</vt:lpstr>
      <vt:lpstr>PROPOSED SOLUTION :</vt:lpstr>
      <vt:lpstr>Tech Stack </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to code</dc:title>
  <dc:creator>Aryan Kyatham</dc:creator>
  <cp:keywords>DAF-pNr_Pso,BAE6A2utGmE</cp:keywords>
  <cp:lastModifiedBy>charan kumar</cp:lastModifiedBy>
  <cp:revision>2</cp:revision>
  <dcterms:created xsi:type="dcterms:W3CDTF">2024-08-19T05:31:23Z</dcterms:created>
  <dcterms:modified xsi:type="dcterms:W3CDTF">2024-10-31T16:31:23Z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Creator">
    <vt:lpwstr>Canva</vt:lpwstr>
  </property>
  <property fmtid="{D5CDD505-2E9C-101B-9397-08002B2CF9AE}" pid="4" name="LastSaved">
    <vt:filetime>2024-08-19T00:00:00Z</vt:filetime>
  </property>
  <property fmtid="{D5CDD505-2E9C-101B-9397-08002B2CF9AE}" pid="5" name="Producer">
    <vt:lpwstr>Canva</vt:lpwstr>
  </property>
</Properties>
</file>