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AE8-9A4F-E796-B4CD-CCD69444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20" y="513186"/>
            <a:ext cx="9591869" cy="19407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 processing and classification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nlp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D321-592C-A735-70F0-0F3243B7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2784" y="4613989"/>
            <a:ext cx="3343468" cy="19407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DONE BY:</a:t>
            </a:r>
          </a:p>
          <a:p>
            <a:r>
              <a:rPr lang="en-US" dirty="0"/>
              <a:t>D.CHARAN (192211577)</a:t>
            </a:r>
          </a:p>
          <a:p>
            <a:r>
              <a:rPr lang="en-US" dirty="0"/>
              <a:t>B.DHANUSH (192211762)</a:t>
            </a:r>
          </a:p>
          <a:p>
            <a:r>
              <a:rPr lang="en-US" dirty="0"/>
              <a:t>SHAIK.ANWAR (192211801)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8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590B-8DE2-6399-2FE8-EE16AC9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8" y="-407440"/>
            <a:ext cx="8179870" cy="1489787"/>
          </a:xfrm>
        </p:spPr>
        <p:txBody>
          <a:bodyPr/>
          <a:lstStyle/>
          <a:p>
            <a:r>
              <a:rPr lang="en-US" dirty="0"/>
              <a:t>Abstract: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4E99-EDA6-9E25-474E-15C2494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8" y="755781"/>
            <a:ext cx="11033466" cy="572899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 this informative age, many documents in different Indian  languages are available in digital forms.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For the easy retrieval of these digitalized documents, these documents must be classified into a class according to its content.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Text classification is an area of text mining which helps to overcome this challenge.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Text classification is act of assigning classes to documents.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Text being present in Indian language imposes the challenges of natural language processing.   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8609F2-C714-7B6C-DEB8-9D1108CA7AF2}"/>
              </a:ext>
            </a:extLst>
          </p:cNvPr>
          <p:cNvSpPr/>
          <p:nvPr/>
        </p:nvSpPr>
        <p:spPr>
          <a:xfrm>
            <a:off x="881745" y="970384"/>
            <a:ext cx="410545" cy="286138"/>
          </a:xfrm>
          <a:prstGeom prst="rightArrow">
            <a:avLst>
              <a:gd name="adj1" fmla="val 4473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402EC1-1EB4-3EE6-950D-81F2F4476DAA}"/>
              </a:ext>
            </a:extLst>
          </p:cNvPr>
          <p:cNvSpPr/>
          <p:nvPr/>
        </p:nvSpPr>
        <p:spPr>
          <a:xfrm>
            <a:off x="839758" y="2164703"/>
            <a:ext cx="410545" cy="2861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AFD932A-BAB5-E76A-510E-B907BBB63258}"/>
              </a:ext>
            </a:extLst>
          </p:cNvPr>
          <p:cNvSpPr/>
          <p:nvPr/>
        </p:nvSpPr>
        <p:spPr>
          <a:xfrm>
            <a:off x="849090" y="3332585"/>
            <a:ext cx="443200" cy="287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E28689-B0D5-B694-64DD-A34A22757F49}"/>
              </a:ext>
            </a:extLst>
          </p:cNvPr>
          <p:cNvSpPr/>
          <p:nvPr/>
        </p:nvSpPr>
        <p:spPr>
          <a:xfrm>
            <a:off x="919813" y="4502022"/>
            <a:ext cx="443200" cy="287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6232CC-A92A-8EFF-63E6-37E413C21492}"/>
              </a:ext>
            </a:extLst>
          </p:cNvPr>
          <p:cNvSpPr/>
          <p:nvPr/>
        </p:nvSpPr>
        <p:spPr>
          <a:xfrm>
            <a:off x="933064" y="5187820"/>
            <a:ext cx="443201" cy="367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216E-444C-E8AF-7568-4CC8491E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4646"/>
            <a:ext cx="3542554" cy="559836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8080"/>
                </a:highlight>
              </a:rPr>
              <a:t>INTRODUCTION:</a:t>
            </a:r>
            <a:endParaRPr lang="en-IN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6DE5-9936-2FDB-D825-01DC8E36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8" y="681944"/>
            <a:ext cx="10951061" cy="5989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With the advent of world wide web, amount of data on web increased tremendously.</a:t>
            </a:r>
          </a:p>
          <a:p>
            <a:pPr marL="0" indent="0">
              <a:buNone/>
            </a:pPr>
            <a:r>
              <a:rPr lang="en-US" sz="3200" dirty="0"/>
              <a:t> Text classification the act of dividing a set of input documents into two or more classes where each document can be set to belong to one or multiple classes.</a:t>
            </a:r>
          </a:p>
          <a:p>
            <a:pPr marL="0" indent="0">
              <a:buNone/>
            </a:pPr>
            <a:r>
              <a:rPr lang="en-US" sz="3200" dirty="0"/>
              <a:t>Text classification is the text mining technique which is used to classify the text documents into predefined classes.</a:t>
            </a:r>
          </a:p>
          <a:p>
            <a:pPr marL="0" indent="0">
              <a:buNone/>
            </a:pPr>
            <a:r>
              <a:rPr lang="en-US" sz="3200" dirty="0"/>
              <a:t>Text classification is combination of text mining as well as Natural language processing.</a:t>
            </a:r>
            <a:endParaRPr lang="en-IN" sz="32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C28227-B216-0C1D-8746-D7C5226D9848}"/>
              </a:ext>
            </a:extLst>
          </p:cNvPr>
          <p:cNvSpPr/>
          <p:nvPr/>
        </p:nvSpPr>
        <p:spPr>
          <a:xfrm>
            <a:off x="345234" y="849086"/>
            <a:ext cx="730864" cy="409986"/>
          </a:xfrm>
          <a:prstGeom prst="rightArrow">
            <a:avLst>
              <a:gd name="adj1" fmla="val 4544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28D169-0F2D-FF55-FFE0-B78B5CBBDC0A}"/>
              </a:ext>
            </a:extLst>
          </p:cNvPr>
          <p:cNvSpPr/>
          <p:nvPr/>
        </p:nvSpPr>
        <p:spPr>
          <a:xfrm>
            <a:off x="345233" y="2053296"/>
            <a:ext cx="730864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492799-712F-D72F-F41D-46D444C566F3}"/>
              </a:ext>
            </a:extLst>
          </p:cNvPr>
          <p:cNvSpPr/>
          <p:nvPr/>
        </p:nvSpPr>
        <p:spPr>
          <a:xfrm>
            <a:off x="239518" y="3984172"/>
            <a:ext cx="836579" cy="475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AEF044-B2B8-29DB-8414-C1C8532AB597}"/>
              </a:ext>
            </a:extLst>
          </p:cNvPr>
          <p:cNvSpPr/>
          <p:nvPr/>
        </p:nvSpPr>
        <p:spPr>
          <a:xfrm>
            <a:off x="239517" y="5332164"/>
            <a:ext cx="907493" cy="475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4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9ED4-0208-3F3A-7A8B-C2CAEB2D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9918"/>
            <a:ext cx="8151877" cy="5131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definition and algorithm: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5EFD-CB6A-E6E0-21D3-79E451B8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46650"/>
            <a:ext cx="10801771" cy="6134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Text classification is a machine learning technique that assigns a set of predefined categories to open-ended text. 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oogle Sans"/>
              </a:rPr>
              <a:t>TEXT PROCESSING:</a:t>
            </a:r>
            <a:endParaRPr lang="en-US" sz="3200" b="0" i="0" dirty="0">
              <a:solidFill>
                <a:schemeClr val="accent4">
                  <a:lumMod val="7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4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.</a:t>
            </a:r>
            <a:r>
              <a:rPr lang="en-US" sz="26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Tokenization:</a:t>
            </a:r>
            <a:endParaRPr lang="en-US" sz="26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Definition:</a:t>
            </a:r>
            <a:r>
              <a:rPr lang="en-US" sz="2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 Breaking down a text into smaller units, such as words or phrases.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Libraries:</a:t>
            </a:r>
            <a:r>
              <a:rPr lang="en-US" sz="2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 NLTK (Natural Language Toolkit), </a:t>
            </a:r>
            <a:r>
              <a:rPr lang="en-US" sz="26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spaCy</a:t>
            </a:r>
            <a:endParaRPr lang="en-US" sz="26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TEXT CLASSIFICATION:</a:t>
            </a:r>
          </a:p>
          <a:p>
            <a:pPr algn="l"/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Naive Bayes:</a:t>
            </a:r>
            <a:endParaRPr lang="en-US" sz="26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Algorithm Type:</a:t>
            </a:r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Probabilistic.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Pros:</a:t>
            </a:r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Simple, efficient, works well with small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Cons:</a:t>
            </a:r>
            <a:r>
              <a:rPr lang="en-US" sz="2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Assumes independence of features.</a:t>
            </a: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BCDC375-484B-BF97-9FF9-1FFDE1C0C962}"/>
              </a:ext>
            </a:extLst>
          </p:cNvPr>
          <p:cNvSpPr/>
          <p:nvPr/>
        </p:nvSpPr>
        <p:spPr>
          <a:xfrm>
            <a:off x="363597" y="1616654"/>
            <a:ext cx="729624" cy="419877"/>
          </a:xfrm>
          <a:prstGeom prst="rightArrow">
            <a:avLst>
              <a:gd name="adj1" fmla="val 50000"/>
              <a:gd name="adj2" fmla="val 536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CBCCC9-F6B7-91A0-41C7-92266BD5817E}"/>
              </a:ext>
            </a:extLst>
          </p:cNvPr>
          <p:cNvSpPr/>
          <p:nvPr/>
        </p:nvSpPr>
        <p:spPr>
          <a:xfrm>
            <a:off x="363597" y="3964950"/>
            <a:ext cx="777816" cy="513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D4B95E0-0252-C5BE-7DB1-B845599C3BD4}"/>
              </a:ext>
            </a:extLst>
          </p:cNvPr>
          <p:cNvSpPr/>
          <p:nvPr/>
        </p:nvSpPr>
        <p:spPr>
          <a:xfrm>
            <a:off x="550803" y="603752"/>
            <a:ext cx="590610" cy="3787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401-B7D4-B881-0F95-14153B19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6003"/>
            <a:ext cx="8422465" cy="5198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METHODLOGY:</a:t>
            </a:r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63369-71F7-BB17-177A-3A42A121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1" y="131170"/>
            <a:ext cx="6997959" cy="66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031B-F606-510E-A0A2-56D7704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9269"/>
            <a:ext cx="9905998" cy="55713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and conclusion: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5668-9323-DB78-3D80-7C6D70E8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86407"/>
            <a:ext cx="8476861" cy="501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Google Sans"/>
              </a:rPr>
              <a:t>Text classifiers can be used to organize, structure, and categorize pretty much any kind of text – from documents, medical studies and files, and all over the web.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Google Sans"/>
              </a:rPr>
              <a:t>And it is easy to recognize the documents.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Google Sans"/>
              </a:rPr>
              <a:t>It has scalability, speed of analysis, consistency, and the ability to make quick decisions based on real-time conversations.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5E1083-845C-C883-1761-A2E950A3FDC2}"/>
              </a:ext>
            </a:extLst>
          </p:cNvPr>
          <p:cNvSpPr/>
          <p:nvPr/>
        </p:nvSpPr>
        <p:spPr>
          <a:xfrm>
            <a:off x="513184" y="1061721"/>
            <a:ext cx="629814" cy="383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943352-1C34-9020-4A5F-F763532E4697}"/>
              </a:ext>
            </a:extLst>
          </p:cNvPr>
          <p:cNvSpPr/>
          <p:nvPr/>
        </p:nvSpPr>
        <p:spPr>
          <a:xfrm>
            <a:off x="513183" y="3602175"/>
            <a:ext cx="629816" cy="383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E18471-F6CE-381C-FB20-8E70D3E3680F}"/>
              </a:ext>
            </a:extLst>
          </p:cNvPr>
          <p:cNvSpPr/>
          <p:nvPr/>
        </p:nvSpPr>
        <p:spPr>
          <a:xfrm>
            <a:off x="438539" y="4236098"/>
            <a:ext cx="704459" cy="4631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0271-D005-0B21-C1DE-4BA4360E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34" y="2145263"/>
            <a:ext cx="10972766" cy="2051180"/>
          </a:xfrm>
        </p:spPr>
        <p:txBody>
          <a:bodyPr/>
          <a:lstStyle/>
          <a:p>
            <a:br>
              <a:rPr lang="en-US" dirty="0"/>
            </a:br>
            <a:r>
              <a:rPr lang="en-US" sz="9600" dirty="0"/>
              <a:t>THANK YOU</a:t>
            </a:r>
            <a:endParaRPr lang="en-IN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96EB-DB8E-A398-C72E-FFF26897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12764277" y="6531428"/>
            <a:ext cx="783771" cy="4105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4B052933-71D5-82AE-0650-F37ACB91D293}"/>
              </a:ext>
            </a:extLst>
          </p:cNvPr>
          <p:cNvSpPr/>
          <p:nvPr/>
        </p:nvSpPr>
        <p:spPr>
          <a:xfrm>
            <a:off x="1138334" y="2971800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2480169B-7AF0-F4EE-B3AF-386158E4F2B5}"/>
              </a:ext>
            </a:extLst>
          </p:cNvPr>
          <p:cNvSpPr/>
          <p:nvPr/>
        </p:nvSpPr>
        <p:spPr>
          <a:xfrm>
            <a:off x="8938726" y="2971800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9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355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Google Sans</vt:lpstr>
      <vt:lpstr>Söhne</vt:lpstr>
      <vt:lpstr>Tw Cen MT</vt:lpstr>
      <vt:lpstr>Circuit</vt:lpstr>
      <vt:lpstr>Text processing and classification (nlp)</vt:lpstr>
      <vt:lpstr>Abstract:</vt:lpstr>
      <vt:lpstr>INTRODUCTION:</vt:lpstr>
      <vt:lpstr>Problem definition and algorithm: </vt:lpstr>
      <vt:lpstr>METHODLOGY:</vt:lpstr>
      <vt:lpstr>RESULT and conclusion: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 and classification (nlp)</dc:title>
  <dc:creator>bhanu p</dc:creator>
  <cp:lastModifiedBy>bhanu p</cp:lastModifiedBy>
  <cp:revision>1</cp:revision>
  <dcterms:created xsi:type="dcterms:W3CDTF">2024-01-12T16:12:50Z</dcterms:created>
  <dcterms:modified xsi:type="dcterms:W3CDTF">2024-01-12T18:40:01Z</dcterms:modified>
</cp:coreProperties>
</file>