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9" r:id="rId2"/>
    <p:sldId id="257" r:id="rId3"/>
    <p:sldId id="260" r:id="rId4"/>
    <p:sldId id="266" r:id="rId5"/>
    <p:sldId id="267" r:id="rId6"/>
    <p:sldId id="304" r:id="rId7"/>
    <p:sldId id="268" r:id="rId8"/>
    <p:sldId id="263" r:id="rId9"/>
    <p:sldId id="264" r:id="rId10"/>
    <p:sldId id="303" r:id="rId11"/>
    <p:sldId id="271" r:id="rId12"/>
    <p:sldId id="306" r:id="rId13"/>
    <p:sldId id="258" r:id="rId14"/>
    <p:sldId id="277" r:id="rId15"/>
    <p:sldId id="278" r:id="rId16"/>
    <p:sldId id="279" r:id="rId17"/>
    <p:sldId id="281" r:id="rId18"/>
    <p:sldId id="282" r:id="rId19"/>
    <p:sldId id="289" r:id="rId20"/>
    <p:sldId id="302" r:id="rId21"/>
    <p:sldId id="305" r:id="rId22"/>
    <p:sldId id="292" r:id="rId23"/>
    <p:sldId id="301" r:id="rId24"/>
    <p:sldId id="293" r:id="rId25"/>
    <p:sldId id="294" r:id="rId26"/>
    <p:sldId id="295" r:id="rId27"/>
    <p:sldId id="296" r:id="rId28"/>
    <p:sldId id="297" r:id="rId29"/>
    <p:sldId id="290" r:id="rId30"/>
    <p:sldId id="298" r:id="rId31"/>
    <p:sldId id="299" r:id="rId32"/>
    <p:sldId id="300" r:id="rId33"/>
    <p:sldId id="307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7352" autoAdjust="0"/>
  </p:normalViewPr>
  <p:slideViewPr>
    <p:cSldViewPr snapToGrid="0" snapToObjects="1">
      <p:cViewPr varScale="1">
        <p:scale>
          <a:sx n="183" d="100"/>
          <a:sy n="183" d="100"/>
        </p:scale>
        <p:origin x="116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pal Singh" userId="095bdd2c0334ae82" providerId="LiveId" clId="{3F1197B1-6921-44C1-9469-648FC2AD4AFE}"/>
    <pc:docChg chg="delSld">
      <pc:chgData name="Charanpal Singh" userId="095bdd2c0334ae82" providerId="LiveId" clId="{3F1197B1-6921-44C1-9469-648FC2AD4AFE}" dt="2024-10-21T16:03:40.351" v="0" actId="2696"/>
      <pc:docMkLst>
        <pc:docMk/>
      </pc:docMkLst>
      <pc:sldChg chg="del">
        <pc:chgData name="Charanpal Singh" userId="095bdd2c0334ae82" providerId="LiveId" clId="{3F1197B1-6921-44C1-9469-648FC2AD4AFE}" dt="2024-10-21T16:03:40.351" v="0" actId="2696"/>
        <pc:sldMkLst>
          <pc:docMk/>
          <pc:sldMk cId="0" sldId="256"/>
        </pc:sldMkLst>
      </pc:sldChg>
    </pc:docChg>
  </pc:docChgLst>
  <pc:docChgLst>
    <pc:chgData name="Charanpal Singh" userId="095bdd2c0334ae82" providerId="LiveId" clId="{1B5ADC3C-FCC1-4D4E-B315-08A147ADCB95}"/>
    <pc:docChg chg="undo custSel addSld delSld modSld sldOrd">
      <pc:chgData name="Charanpal Singh" userId="095bdd2c0334ae82" providerId="LiveId" clId="{1B5ADC3C-FCC1-4D4E-B315-08A147ADCB95}" dt="2024-07-27T19:57:51.448" v="4606" actId="20577"/>
      <pc:docMkLst>
        <pc:docMk/>
      </pc:docMkLst>
      <pc:sldChg chg="modSp mod">
        <pc:chgData name="Charanpal Singh" userId="095bdd2c0334ae82" providerId="LiveId" clId="{1B5ADC3C-FCC1-4D4E-B315-08A147ADCB95}" dt="2024-07-18T17:35:16.668" v="4489" actId="20577"/>
        <pc:sldMkLst>
          <pc:docMk/>
          <pc:sldMk cId="0" sldId="256"/>
        </pc:sldMkLst>
        <pc:spChg chg="mod">
          <ac:chgData name="Charanpal Singh" userId="095bdd2c0334ae82" providerId="LiveId" clId="{1B5ADC3C-FCC1-4D4E-B315-08A147ADCB95}" dt="2024-07-18T03:59:58.442" v="7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17:35:16.668" v="4489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Charanpal Singh" userId="095bdd2c0334ae82" providerId="LiveId" clId="{1B5ADC3C-FCC1-4D4E-B315-08A147ADCB95}" dt="2024-07-18T17:26:27.122" v="4300" actId="20577"/>
        <pc:sldMkLst>
          <pc:docMk/>
          <pc:sldMk cId="0" sldId="257"/>
        </pc:sldMkLst>
        <pc:spChg chg="mod">
          <ac:chgData name="Charanpal Singh" userId="095bdd2c0334ae82" providerId="LiveId" clId="{1B5ADC3C-FCC1-4D4E-B315-08A147ADCB95}" dt="2024-07-18T15:58:06.548" v="3455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17:26:27.122" v="430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ord">
        <pc:chgData name="Charanpal Singh" userId="095bdd2c0334ae82" providerId="LiveId" clId="{1B5ADC3C-FCC1-4D4E-B315-08A147ADCB95}" dt="2024-07-18T15:57:44.147" v="3453"/>
        <pc:sldMkLst>
          <pc:docMk/>
          <pc:sldMk cId="0" sldId="258"/>
        </pc:sldMkLst>
        <pc:spChg chg="mod">
          <ac:chgData name="Charanpal Singh" userId="095bdd2c0334ae82" providerId="LiveId" clId="{1B5ADC3C-FCC1-4D4E-B315-08A147ADCB95}" dt="2024-07-18T15:57:30.458" v="3450" actId="276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15:57:44.147" v="3453"/>
          <ac:spMkLst>
            <pc:docMk/>
            <pc:sldMk cId="0" sldId="258"/>
            <ac:spMk id="3" creationId="{00000000-0000-0000-0000-000000000000}"/>
          </ac:spMkLst>
        </pc:spChg>
      </pc:sldChg>
      <pc:sldChg chg="modSp mod ord modNotesTx">
        <pc:chgData name="Charanpal Singh" userId="095bdd2c0334ae82" providerId="LiveId" clId="{1B5ADC3C-FCC1-4D4E-B315-08A147ADCB95}" dt="2024-07-18T17:25:36.541" v="4276" actId="20577"/>
        <pc:sldMkLst>
          <pc:docMk/>
          <pc:sldMk cId="0" sldId="259"/>
        </pc:sldMkLst>
        <pc:spChg chg="mod">
          <ac:chgData name="Charanpal Singh" userId="095bdd2c0334ae82" providerId="LiveId" clId="{1B5ADC3C-FCC1-4D4E-B315-08A147ADCB95}" dt="2024-07-18T17:11:25.273" v="427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modNotesTx">
        <pc:chgData name="Charanpal Singh" userId="095bdd2c0334ae82" providerId="LiveId" clId="{1B5ADC3C-FCC1-4D4E-B315-08A147ADCB95}" dt="2024-07-27T19:55:55.482" v="4604" actId="20577"/>
        <pc:sldMkLst>
          <pc:docMk/>
          <pc:sldMk cId="0" sldId="260"/>
        </pc:sldMkLst>
        <pc:spChg chg="mod">
          <ac:chgData name="Charanpal Singh" userId="095bdd2c0334ae82" providerId="LiveId" clId="{1B5ADC3C-FCC1-4D4E-B315-08A147ADCB95}" dt="2024-07-18T04:02:56.503" v="180" actId="313"/>
          <ac:spMkLst>
            <pc:docMk/>
            <pc:sldMk cId="0" sldId="260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27T19:55:55.482" v="4604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del mod">
        <pc:chgData name="Charanpal Singh" userId="095bdd2c0334ae82" providerId="LiveId" clId="{1B5ADC3C-FCC1-4D4E-B315-08A147ADCB95}" dt="2024-07-18T04:04:12.218" v="191" actId="47"/>
        <pc:sldMkLst>
          <pc:docMk/>
          <pc:sldMk cId="0" sldId="261"/>
        </pc:sldMkLst>
        <pc:spChg chg="mod">
          <ac:chgData name="Charanpal Singh" userId="095bdd2c0334ae82" providerId="LiveId" clId="{1B5ADC3C-FCC1-4D4E-B315-08A147ADCB95}" dt="2024-07-18T04:03:45.564" v="184" actId="1076"/>
          <ac:spMkLst>
            <pc:docMk/>
            <pc:sldMk cId="0" sldId="261"/>
            <ac:spMk id="3" creationId="{00000000-0000-0000-0000-000000000000}"/>
          </ac:spMkLst>
        </pc:spChg>
        <pc:graphicFrameChg chg="modGraphic">
          <ac:chgData name="Charanpal Singh" userId="095bdd2c0334ae82" providerId="LiveId" clId="{1B5ADC3C-FCC1-4D4E-B315-08A147ADCB95}" dt="2024-07-18T04:04:05.208" v="190" actId="2164"/>
          <ac:graphicFrameMkLst>
            <pc:docMk/>
            <pc:sldMk cId="0" sldId="261"/>
            <ac:graphicFrameMk id="6" creationId="{00000000-0000-0000-0000-000000000000}"/>
          </ac:graphicFrameMkLst>
        </pc:graphicFrameChg>
      </pc:sldChg>
      <pc:sldChg chg="addSp delSp modSp del mod">
        <pc:chgData name="Charanpal Singh" userId="095bdd2c0334ae82" providerId="LiveId" clId="{1B5ADC3C-FCC1-4D4E-B315-08A147ADCB95}" dt="2024-07-18T04:07:08.434" v="227" actId="47"/>
        <pc:sldMkLst>
          <pc:docMk/>
          <pc:sldMk cId="0" sldId="262"/>
        </pc:sldMkLst>
        <pc:spChg chg="add del mod">
          <ac:chgData name="Charanpal Singh" userId="095bdd2c0334ae82" providerId="LiveId" clId="{1B5ADC3C-FCC1-4D4E-B315-08A147ADCB95}" dt="2024-07-18T04:04:30.729" v="198" actId="478"/>
          <ac:spMkLst>
            <pc:docMk/>
            <pc:sldMk cId="0" sldId="262"/>
            <ac:spMk id="3" creationId="{8FAB82D5-A431-74EE-A323-7FAF7560CFDF}"/>
          </ac:spMkLst>
        </pc:spChg>
        <pc:spChg chg="del mod">
          <ac:chgData name="Charanpal Singh" userId="095bdd2c0334ae82" providerId="LiveId" clId="{1B5ADC3C-FCC1-4D4E-B315-08A147ADCB95}" dt="2024-07-18T04:04:26.446" v="197" actId="478"/>
          <ac:spMkLst>
            <pc:docMk/>
            <pc:sldMk cId="0" sldId="262"/>
            <ac:spMk id="4" creationId="{00000000-0000-0000-0000-000000000000}"/>
          </ac:spMkLst>
        </pc:spChg>
        <pc:graphicFrameChg chg="mod modGraphic">
          <ac:chgData name="Charanpal Singh" userId="095bdd2c0334ae82" providerId="LiveId" clId="{1B5ADC3C-FCC1-4D4E-B315-08A147ADCB95}" dt="2024-07-18T04:04:36.484" v="200" actId="1076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addSp delSp modSp mod modNotesTx">
        <pc:chgData name="Charanpal Singh" userId="095bdd2c0334ae82" providerId="LiveId" clId="{1B5ADC3C-FCC1-4D4E-B315-08A147ADCB95}" dt="2024-07-18T16:00:40.677" v="3524" actId="20577"/>
        <pc:sldMkLst>
          <pc:docMk/>
          <pc:sldMk cId="0" sldId="263"/>
        </pc:sldMkLst>
        <pc:spChg chg="mod">
          <ac:chgData name="Charanpal Singh" userId="095bdd2c0334ae82" providerId="LiveId" clId="{1B5ADC3C-FCC1-4D4E-B315-08A147ADCB95}" dt="2024-07-18T04:07:22.304" v="235" actId="107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Charanpal Singh" userId="095bdd2c0334ae82" providerId="LiveId" clId="{1B5ADC3C-FCC1-4D4E-B315-08A147ADCB95}" dt="2024-07-18T04:06:43.047" v="225" actId="478"/>
          <ac:spMkLst>
            <pc:docMk/>
            <pc:sldMk cId="0" sldId="263"/>
            <ac:spMk id="4" creationId="{00000000-0000-0000-0000-000000000000}"/>
          </ac:spMkLst>
        </pc:spChg>
        <pc:picChg chg="del mod">
          <ac:chgData name="Charanpal Singh" userId="095bdd2c0334ae82" providerId="LiveId" clId="{1B5ADC3C-FCC1-4D4E-B315-08A147ADCB95}" dt="2024-07-18T04:11:49.014" v="342" actId="478"/>
          <ac:picMkLst>
            <pc:docMk/>
            <pc:sldMk cId="0" sldId="263"/>
            <ac:picMk id="3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04:11:57.263" v="358" actId="1076"/>
          <ac:picMkLst>
            <pc:docMk/>
            <pc:sldMk cId="0" sldId="263"/>
            <ac:picMk id="6" creationId="{5F4D0434-551B-8C5C-C066-94117AC68785}"/>
          </ac:picMkLst>
        </pc:picChg>
      </pc:sldChg>
      <pc:sldChg chg="addSp delSp modSp mod modNotesTx">
        <pc:chgData name="Charanpal Singh" userId="095bdd2c0334ae82" providerId="LiveId" clId="{1B5ADC3C-FCC1-4D4E-B315-08A147ADCB95}" dt="2024-07-18T15:56:28.290" v="3439" actId="20577"/>
        <pc:sldMkLst>
          <pc:docMk/>
          <pc:sldMk cId="0" sldId="264"/>
        </pc:sldMkLst>
        <pc:spChg chg="del mod">
          <ac:chgData name="Charanpal Singh" userId="095bdd2c0334ae82" providerId="LiveId" clId="{1B5ADC3C-FCC1-4D4E-B315-08A147ADCB95}" dt="2024-07-18T04:06:21.695" v="216" actId="478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Charanpal Singh" userId="095bdd2c0334ae82" providerId="LiveId" clId="{1B5ADC3C-FCC1-4D4E-B315-08A147ADCB95}" dt="2024-07-18T04:06:23.192" v="217" actId="478"/>
          <ac:spMkLst>
            <pc:docMk/>
            <pc:sldMk cId="0" sldId="264"/>
            <ac:spMk id="4" creationId="{00000000-0000-0000-0000-000000000000}"/>
          </ac:spMkLst>
        </pc:spChg>
        <pc:picChg chg="del mod">
          <ac:chgData name="Charanpal Singh" userId="095bdd2c0334ae82" providerId="LiveId" clId="{1B5ADC3C-FCC1-4D4E-B315-08A147ADCB95}" dt="2024-07-18T04:11:59.775" v="359" actId="478"/>
          <ac:picMkLst>
            <pc:docMk/>
            <pc:sldMk cId="0" sldId="264"/>
            <ac:picMk id="3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04:12:33.478" v="364" actId="1076"/>
          <ac:picMkLst>
            <pc:docMk/>
            <pc:sldMk cId="0" sldId="264"/>
            <ac:picMk id="6" creationId="{39F47AFF-3220-A0D5-B9DD-B8A9ACE7AF89}"/>
          </ac:picMkLst>
        </pc:picChg>
      </pc:sldChg>
      <pc:sldChg chg="del">
        <pc:chgData name="Charanpal Singh" userId="095bdd2c0334ae82" providerId="LiveId" clId="{1B5ADC3C-FCC1-4D4E-B315-08A147ADCB95}" dt="2024-07-18T04:10:40.051" v="329" actId="47"/>
        <pc:sldMkLst>
          <pc:docMk/>
          <pc:sldMk cId="0" sldId="265"/>
        </pc:sldMkLst>
      </pc:sldChg>
      <pc:sldChg chg="addSp delSp modSp mod ord modNotesTx">
        <pc:chgData name="Charanpal Singh" userId="095bdd2c0334ae82" providerId="LiveId" clId="{1B5ADC3C-FCC1-4D4E-B315-08A147ADCB95}" dt="2024-07-18T17:09:42.219" v="4252" actId="20577"/>
        <pc:sldMkLst>
          <pc:docMk/>
          <pc:sldMk cId="0" sldId="266"/>
        </pc:sldMkLst>
        <pc:spChg chg="mod">
          <ac:chgData name="Charanpal Singh" userId="095bdd2c0334ae82" providerId="LiveId" clId="{1B5ADC3C-FCC1-4D4E-B315-08A147ADCB95}" dt="2024-07-18T16:05:05.536" v="3843" actId="107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Charanpal Singh" userId="095bdd2c0334ae82" providerId="LiveId" clId="{1B5ADC3C-FCC1-4D4E-B315-08A147ADCB95}" dt="2024-07-18T04:05:44.447" v="204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17:09:42.219" v="4252" actId="20577"/>
          <ac:spMkLst>
            <pc:docMk/>
            <pc:sldMk cId="0" sldId="266"/>
            <ac:spMk id="4" creationId="{00000000-0000-0000-0000-000000000000}"/>
          </ac:spMkLst>
        </pc:spChg>
        <pc:spChg chg="add del mod">
          <ac:chgData name="Charanpal Singh" userId="095bdd2c0334ae82" providerId="LiveId" clId="{1B5ADC3C-FCC1-4D4E-B315-08A147ADCB95}" dt="2024-07-18T04:05:41.857" v="202" actId="478"/>
          <ac:spMkLst>
            <pc:docMk/>
            <pc:sldMk cId="0" sldId="266"/>
            <ac:spMk id="7" creationId="{C9E97A53-934D-D8C5-11D2-45F6141449C7}"/>
          </ac:spMkLst>
        </pc:spChg>
        <pc:graphicFrameChg chg="del">
          <ac:chgData name="Charanpal Singh" userId="095bdd2c0334ae82" providerId="LiveId" clId="{1B5ADC3C-FCC1-4D4E-B315-08A147ADCB95}" dt="2024-07-18T04:05:40.365" v="201" actId="478"/>
          <ac:graphicFrameMkLst>
            <pc:docMk/>
            <pc:sldMk cId="0" sldId="266"/>
            <ac:graphicFrameMk id="6" creationId="{00000000-0000-0000-0000-000000000000}"/>
          </ac:graphicFrameMkLst>
        </pc:graphicFrameChg>
      </pc:sldChg>
      <pc:sldChg chg="addSp delSp modSp mod ord modNotesTx">
        <pc:chgData name="Charanpal Singh" userId="095bdd2c0334ae82" providerId="LiveId" clId="{1B5ADC3C-FCC1-4D4E-B315-08A147ADCB95}" dt="2024-07-18T16:00:29.087" v="3519" actId="20577"/>
        <pc:sldMkLst>
          <pc:docMk/>
          <pc:sldMk cId="0" sldId="267"/>
        </pc:sldMkLst>
        <pc:spChg chg="add del mod">
          <ac:chgData name="Charanpal Singh" userId="095bdd2c0334ae82" providerId="LiveId" clId="{1B5ADC3C-FCC1-4D4E-B315-08A147ADCB95}" dt="2024-07-18T04:13:10.588" v="375" actId="478"/>
          <ac:spMkLst>
            <pc:docMk/>
            <pc:sldMk cId="0" sldId="267"/>
            <ac:spMk id="3" creationId="{7C80D7AD-4E2B-EB1B-D098-B048A4D9AD0E}"/>
          </ac:spMkLst>
        </pc:spChg>
        <pc:spChg chg="add del mod">
          <ac:chgData name="Charanpal Singh" userId="095bdd2c0334ae82" providerId="LiveId" clId="{1B5ADC3C-FCC1-4D4E-B315-08A147ADCB95}" dt="2024-07-18T04:13:51.958" v="381" actId="478"/>
          <ac:spMkLst>
            <pc:docMk/>
            <pc:sldMk cId="0" sldId="267"/>
            <ac:spMk id="4" creationId="{00000000-0000-0000-0000-000000000000}"/>
          </ac:spMkLst>
        </pc:spChg>
        <pc:graphicFrameChg chg="del modGraphic">
          <ac:chgData name="Charanpal Singh" userId="095bdd2c0334ae82" providerId="LiveId" clId="{1B5ADC3C-FCC1-4D4E-B315-08A147ADCB95}" dt="2024-07-18T04:13:08.907" v="374" actId="478"/>
          <ac:graphicFrameMkLst>
            <pc:docMk/>
            <pc:sldMk cId="0" sldId="267"/>
            <ac:graphicFrameMk id="6" creationId="{00000000-0000-0000-0000-000000000000}"/>
          </ac:graphicFrameMkLst>
        </pc:graphicFrameChg>
        <pc:picChg chg="add mod">
          <ac:chgData name="Charanpal Singh" userId="095bdd2c0334ae82" providerId="LiveId" clId="{1B5ADC3C-FCC1-4D4E-B315-08A147ADCB95}" dt="2024-07-18T04:37:51.394" v="920" actId="1076"/>
          <ac:picMkLst>
            <pc:docMk/>
            <pc:sldMk cId="0" sldId="267"/>
            <ac:picMk id="7" creationId="{4D79DDB0-0073-1D78-5418-16FDB612DBE5}"/>
          </ac:picMkLst>
        </pc:picChg>
      </pc:sldChg>
      <pc:sldChg chg="delSp modSp mod ord modNotesTx">
        <pc:chgData name="Charanpal Singh" userId="095bdd2c0334ae82" providerId="LiveId" clId="{1B5ADC3C-FCC1-4D4E-B315-08A147ADCB95}" dt="2024-07-18T16:07:12.738" v="3925"/>
        <pc:sldMkLst>
          <pc:docMk/>
          <pc:sldMk cId="0" sldId="268"/>
        </pc:sldMkLst>
        <pc:spChg chg="mod">
          <ac:chgData name="Charanpal Singh" userId="095bdd2c0334ae82" providerId="LiveId" clId="{1B5ADC3C-FCC1-4D4E-B315-08A147ADCB95}" dt="2024-07-18T04:14:45.911" v="395" actId="107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Charanpal Singh" userId="095bdd2c0334ae82" providerId="LiveId" clId="{1B5ADC3C-FCC1-4D4E-B315-08A147ADCB95}" dt="2024-07-18T04:14:28.792" v="389" actId="478"/>
          <ac:spMkLst>
            <pc:docMk/>
            <pc:sldMk cId="0" sldId="268"/>
            <ac:spMk id="4" creationId="{00000000-0000-0000-0000-000000000000}"/>
          </ac:spMkLst>
        </pc:spChg>
        <pc:picChg chg="mod">
          <ac:chgData name="Charanpal Singh" userId="095bdd2c0334ae82" providerId="LiveId" clId="{1B5ADC3C-FCC1-4D4E-B315-08A147ADCB95}" dt="2024-07-18T05:04:00.966" v="1419" actId="1076"/>
          <ac:picMkLst>
            <pc:docMk/>
            <pc:sldMk cId="0" sldId="268"/>
            <ac:picMk id="3" creationId="{00000000-0000-0000-0000-000000000000}"/>
          </ac:picMkLst>
        </pc:picChg>
      </pc:sldChg>
      <pc:sldChg chg="del">
        <pc:chgData name="Charanpal Singh" userId="095bdd2c0334ae82" providerId="LiveId" clId="{1B5ADC3C-FCC1-4D4E-B315-08A147ADCB95}" dt="2024-07-18T04:14:15.035" v="384" actId="47"/>
        <pc:sldMkLst>
          <pc:docMk/>
          <pc:sldMk cId="0" sldId="269"/>
        </pc:sldMkLst>
      </pc:sldChg>
      <pc:sldChg chg="del">
        <pc:chgData name="Charanpal Singh" userId="095bdd2c0334ae82" providerId="LiveId" clId="{1B5ADC3C-FCC1-4D4E-B315-08A147ADCB95}" dt="2024-07-18T04:14:16.176" v="385" actId="47"/>
        <pc:sldMkLst>
          <pc:docMk/>
          <pc:sldMk cId="0" sldId="270"/>
        </pc:sldMkLst>
      </pc:sldChg>
      <pc:sldChg chg="addSp delSp modSp mod ord modNotesTx">
        <pc:chgData name="Charanpal Singh" userId="095bdd2c0334ae82" providerId="LiveId" clId="{1B5ADC3C-FCC1-4D4E-B315-08A147ADCB95}" dt="2024-07-27T19:57:51.448" v="4606" actId="20577"/>
        <pc:sldMkLst>
          <pc:docMk/>
          <pc:sldMk cId="0" sldId="271"/>
        </pc:sldMkLst>
        <pc:spChg chg="add del mod">
          <ac:chgData name="Charanpal Singh" userId="095bdd2c0334ae82" providerId="LiveId" clId="{1B5ADC3C-FCC1-4D4E-B315-08A147ADCB95}" dt="2024-07-18T04:35:44.087" v="909" actId="478"/>
          <ac:spMkLst>
            <pc:docMk/>
            <pc:sldMk cId="0" sldId="271"/>
            <ac:spMk id="3" creationId="{16AEEB24-CC39-A729-E84B-A4B0676C094F}"/>
          </ac:spMkLst>
        </pc:spChg>
        <pc:spChg chg="del mod">
          <ac:chgData name="Charanpal Singh" userId="095bdd2c0334ae82" providerId="LiveId" clId="{1B5ADC3C-FCC1-4D4E-B315-08A147ADCB95}" dt="2024-07-18T04:35:42.587" v="908" actId="478"/>
          <ac:spMkLst>
            <pc:docMk/>
            <pc:sldMk cId="0" sldId="271"/>
            <ac:spMk id="4" creationId="{00000000-0000-0000-0000-000000000000}"/>
          </ac:spMkLst>
        </pc:spChg>
        <pc:spChg chg="add del mod">
          <ac:chgData name="Charanpal Singh" userId="095bdd2c0334ae82" providerId="LiveId" clId="{1B5ADC3C-FCC1-4D4E-B315-08A147ADCB95}" dt="2024-07-18T04:35:46.338" v="910" actId="478"/>
          <ac:spMkLst>
            <pc:docMk/>
            <pc:sldMk cId="0" sldId="271"/>
            <ac:spMk id="7" creationId="{70CF275C-35DB-0D1C-D583-F05368F9DADA}"/>
          </ac:spMkLst>
        </pc:spChg>
        <pc:graphicFrameChg chg="del">
          <ac:chgData name="Charanpal Singh" userId="095bdd2c0334ae82" providerId="LiveId" clId="{1B5ADC3C-FCC1-4D4E-B315-08A147ADCB95}" dt="2024-07-18T04:35:41.040" v="906" actId="478"/>
          <ac:graphicFrameMkLst>
            <pc:docMk/>
            <pc:sldMk cId="0" sldId="271"/>
            <ac:graphicFrameMk id="6" creationId="{00000000-0000-0000-0000-000000000000}"/>
          </ac:graphicFrameMkLst>
        </pc:graphicFrameChg>
        <pc:graphicFrameChg chg="add mod modGraphic">
          <ac:chgData name="Charanpal Singh" userId="095bdd2c0334ae82" providerId="LiveId" clId="{1B5ADC3C-FCC1-4D4E-B315-08A147ADCB95}" dt="2024-07-27T19:57:51.448" v="4606" actId="20577"/>
          <ac:graphicFrameMkLst>
            <pc:docMk/>
            <pc:sldMk cId="0" sldId="271"/>
            <ac:graphicFrameMk id="12" creationId="{755644EA-F49C-4A1C-C5AD-C321D58DD399}"/>
          </ac:graphicFrameMkLst>
        </pc:graphicFrameChg>
        <pc:picChg chg="add del mod">
          <ac:chgData name="Charanpal Singh" userId="095bdd2c0334ae82" providerId="LiveId" clId="{1B5ADC3C-FCC1-4D4E-B315-08A147ADCB95}" dt="2024-07-18T04:40:29.329" v="933" actId="478"/>
          <ac:picMkLst>
            <pc:docMk/>
            <pc:sldMk cId="0" sldId="271"/>
            <ac:picMk id="9" creationId="{11A11602-8550-181B-46E1-DFF203884CC0}"/>
          </ac:picMkLst>
        </pc:picChg>
        <pc:picChg chg="add del mod">
          <ac:chgData name="Charanpal Singh" userId="095bdd2c0334ae82" providerId="LiveId" clId="{1B5ADC3C-FCC1-4D4E-B315-08A147ADCB95}" dt="2024-07-18T05:03:00.399" v="1388" actId="478"/>
          <ac:picMkLst>
            <pc:docMk/>
            <pc:sldMk cId="0" sldId="271"/>
            <ac:picMk id="11" creationId="{CA449928-A2F8-7485-FBAA-4D0A577AF0B2}"/>
          </ac:picMkLst>
        </pc:picChg>
      </pc:sldChg>
      <pc:sldChg chg="del">
        <pc:chgData name="Charanpal Singh" userId="095bdd2c0334ae82" providerId="LiveId" clId="{1B5ADC3C-FCC1-4D4E-B315-08A147ADCB95}" dt="2024-07-18T04:14:52.752" v="397" actId="47"/>
        <pc:sldMkLst>
          <pc:docMk/>
          <pc:sldMk cId="0" sldId="272"/>
        </pc:sldMkLst>
      </pc:sldChg>
      <pc:sldChg chg="modSp del mod">
        <pc:chgData name="Charanpal Singh" userId="095bdd2c0334ae82" providerId="LiveId" clId="{1B5ADC3C-FCC1-4D4E-B315-08A147ADCB95}" dt="2024-07-18T04:14:58.981" v="398" actId="47"/>
        <pc:sldMkLst>
          <pc:docMk/>
          <pc:sldMk cId="0" sldId="273"/>
        </pc:sldMkLst>
        <pc:spChg chg="mod">
          <ac:chgData name="Charanpal Singh" userId="095bdd2c0334ae82" providerId="LiveId" clId="{1B5ADC3C-FCC1-4D4E-B315-08A147ADCB95}" dt="2024-07-18T04:11:50.504" v="344" actId="27636"/>
          <ac:spMkLst>
            <pc:docMk/>
            <pc:sldMk cId="0" sldId="273"/>
            <ac:spMk id="3" creationId="{00000000-0000-0000-0000-000000000000}"/>
          </ac:spMkLst>
        </pc:spChg>
      </pc:sldChg>
      <pc:sldChg chg="modSp del mod">
        <pc:chgData name="Charanpal Singh" userId="095bdd2c0334ae82" providerId="LiveId" clId="{1B5ADC3C-FCC1-4D4E-B315-08A147ADCB95}" dt="2024-07-18T15:57:47.714" v="3454" actId="47"/>
        <pc:sldMkLst>
          <pc:docMk/>
          <pc:sldMk cId="0" sldId="274"/>
        </pc:sldMkLst>
        <pc:spChg chg="mod">
          <ac:chgData name="Charanpal Singh" userId="095bdd2c0334ae82" providerId="LiveId" clId="{1B5ADC3C-FCC1-4D4E-B315-08A147ADCB95}" dt="2024-07-18T15:57:41.272" v="3451" actId="21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Charanpal Singh" userId="095bdd2c0334ae82" providerId="LiveId" clId="{1B5ADC3C-FCC1-4D4E-B315-08A147ADCB95}" dt="2024-07-18T04:15:19.925" v="399" actId="47"/>
        <pc:sldMkLst>
          <pc:docMk/>
          <pc:sldMk cId="0" sldId="275"/>
        </pc:sldMkLst>
      </pc:sldChg>
      <pc:sldChg chg="del">
        <pc:chgData name="Charanpal Singh" userId="095bdd2c0334ae82" providerId="LiveId" clId="{1B5ADC3C-FCC1-4D4E-B315-08A147ADCB95}" dt="2024-07-18T04:15:21.005" v="400" actId="47"/>
        <pc:sldMkLst>
          <pc:docMk/>
          <pc:sldMk cId="0" sldId="276"/>
        </pc:sldMkLst>
      </pc:sldChg>
      <pc:sldChg chg="addSp delSp modSp mod ord modNotesTx">
        <pc:chgData name="Charanpal Singh" userId="095bdd2c0334ae82" providerId="LiveId" clId="{1B5ADC3C-FCC1-4D4E-B315-08A147ADCB95}" dt="2024-07-18T17:48:35.310" v="4588" actId="20577"/>
        <pc:sldMkLst>
          <pc:docMk/>
          <pc:sldMk cId="0" sldId="277"/>
        </pc:sldMkLst>
        <pc:spChg chg="del mod">
          <ac:chgData name="Charanpal Singh" userId="095bdd2c0334ae82" providerId="LiveId" clId="{1B5ADC3C-FCC1-4D4E-B315-08A147ADCB95}" dt="2024-07-18T04:15:25.675" v="402" actId="478"/>
          <ac:spMkLst>
            <pc:docMk/>
            <pc:sldMk cId="0" sldId="277"/>
            <ac:spMk id="4" creationId="{00000000-0000-0000-0000-000000000000}"/>
          </ac:spMkLst>
        </pc:spChg>
        <pc:picChg chg="del mod">
          <ac:chgData name="Charanpal Singh" userId="095bdd2c0334ae82" providerId="LiveId" clId="{1B5ADC3C-FCC1-4D4E-B315-08A147ADCB95}" dt="2024-07-18T05:04:25.223" v="1420" actId="478"/>
          <ac:picMkLst>
            <pc:docMk/>
            <pc:sldMk cId="0" sldId="277"/>
            <ac:picMk id="2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05:05:03.694" v="1426" actId="1076"/>
          <ac:picMkLst>
            <pc:docMk/>
            <pc:sldMk cId="0" sldId="277"/>
            <ac:picMk id="5" creationId="{F396BFA5-FEDF-9F12-3E47-0CD5B5EB9A65}"/>
          </ac:picMkLst>
        </pc:picChg>
      </pc:sldChg>
      <pc:sldChg chg="addSp delSp modSp mod ord modNotesTx">
        <pc:chgData name="Charanpal Singh" userId="095bdd2c0334ae82" providerId="LiveId" clId="{1B5ADC3C-FCC1-4D4E-B315-08A147ADCB95}" dt="2024-07-18T15:55:55.998" v="3433" actId="20577"/>
        <pc:sldMkLst>
          <pc:docMk/>
          <pc:sldMk cId="0" sldId="278"/>
        </pc:sldMkLst>
        <pc:spChg chg="del mod">
          <ac:chgData name="Charanpal Singh" userId="095bdd2c0334ae82" providerId="LiveId" clId="{1B5ADC3C-FCC1-4D4E-B315-08A147ADCB95}" dt="2024-07-18T04:45:27.250" v="952" actId="478"/>
          <ac:spMkLst>
            <pc:docMk/>
            <pc:sldMk cId="0" sldId="278"/>
            <ac:spMk id="2" creationId="{00000000-0000-0000-0000-000000000000}"/>
          </ac:spMkLst>
        </pc:spChg>
        <pc:spChg chg="del mod">
          <ac:chgData name="Charanpal Singh" userId="095bdd2c0334ae82" providerId="LiveId" clId="{1B5ADC3C-FCC1-4D4E-B315-08A147ADCB95}" dt="2024-07-18T04:15:33.747" v="405" actId="478"/>
          <ac:spMkLst>
            <pc:docMk/>
            <pc:sldMk cId="0" sldId="278"/>
            <ac:spMk id="4" creationId="{00000000-0000-0000-0000-000000000000}"/>
          </ac:spMkLst>
        </pc:spChg>
        <pc:spChg chg="add del mod">
          <ac:chgData name="Charanpal Singh" userId="095bdd2c0334ae82" providerId="LiveId" clId="{1B5ADC3C-FCC1-4D4E-B315-08A147ADCB95}" dt="2024-07-18T04:45:28.892" v="953" actId="478"/>
          <ac:spMkLst>
            <pc:docMk/>
            <pc:sldMk cId="0" sldId="278"/>
            <ac:spMk id="6" creationId="{83085C0B-2771-8125-E7A0-6BE4BC1D8339}"/>
          </ac:spMkLst>
        </pc:spChg>
        <pc:picChg chg="del mod">
          <ac:chgData name="Charanpal Singh" userId="095bdd2c0334ae82" providerId="LiveId" clId="{1B5ADC3C-FCC1-4D4E-B315-08A147ADCB95}" dt="2024-07-18T05:05:32.596" v="1427" actId="478"/>
          <ac:picMkLst>
            <pc:docMk/>
            <pc:sldMk cId="0" sldId="278"/>
            <ac:picMk id="3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05:05:39.460" v="1431" actId="1076"/>
          <ac:picMkLst>
            <pc:docMk/>
            <pc:sldMk cId="0" sldId="278"/>
            <ac:picMk id="8" creationId="{29034C67-A2FF-5ADC-C0B2-D79C66B726E9}"/>
          </ac:picMkLst>
        </pc:picChg>
      </pc:sldChg>
      <pc:sldChg chg="addSp delSp modSp mod">
        <pc:chgData name="Charanpal Singh" userId="095bdd2c0334ae82" providerId="LiveId" clId="{1B5ADC3C-FCC1-4D4E-B315-08A147ADCB95}" dt="2024-07-18T14:14:43.651" v="2950" actId="1076"/>
        <pc:sldMkLst>
          <pc:docMk/>
          <pc:sldMk cId="0" sldId="279"/>
        </pc:sldMkLst>
        <pc:spChg chg="mod">
          <ac:chgData name="Charanpal Singh" userId="095bdd2c0334ae82" providerId="LiveId" clId="{1B5ADC3C-FCC1-4D4E-B315-08A147ADCB95}" dt="2024-07-18T14:14:41.263" v="2948" actId="1076"/>
          <ac:spMkLst>
            <pc:docMk/>
            <pc:sldMk cId="0" sldId="279"/>
            <ac:spMk id="2" creationId="{00000000-0000-0000-0000-000000000000}"/>
          </ac:spMkLst>
        </pc:spChg>
        <pc:picChg chg="del">
          <ac:chgData name="Charanpal Singh" userId="095bdd2c0334ae82" providerId="LiveId" clId="{1B5ADC3C-FCC1-4D4E-B315-08A147ADCB95}" dt="2024-07-18T04:45:13.685" v="951" actId="478"/>
          <ac:picMkLst>
            <pc:docMk/>
            <pc:sldMk cId="0" sldId="279"/>
            <ac:picMk id="3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14:14:43.651" v="2950" actId="1076"/>
          <ac:picMkLst>
            <pc:docMk/>
            <pc:sldMk cId="0" sldId="279"/>
            <ac:picMk id="6" creationId="{36791C8F-BEDF-6F6E-24BD-38B198768F68}"/>
          </ac:picMkLst>
        </pc:picChg>
      </pc:sldChg>
      <pc:sldChg chg="modSp del mod">
        <pc:chgData name="Charanpal Singh" userId="095bdd2c0334ae82" providerId="LiveId" clId="{1B5ADC3C-FCC1-4D4E-B315-08A147ADCB95}" dt="2024-07-18T04:15:47.850" v="411" actId="47"/>
        <pc:sldMkLst>
          <pc:docMk/>
          <pc:sldMk cId="0" sldId="280"/>
        </pc:sldMkLst>
        <pc:spChg chg="mod">
          <ac:chgData name="Charanpal Singh" userId="095bdd2c0334ae82" providerId="LiveId" clId="{1B5ADC3C-FCC1-4D4E-B315-08A147ADCB95}" dt="2024-07-18T04:11:50.570" v="345" actId="27636"/>
          <ac:spMkLst>
            <pc:docMk/>
            <pc:sldMk cId="0" sldId="280"/>
            <ac:spMk id="3" creationId="{00000000-0000-0000-0000-000000000000}"/>
          </ac:spMkLst>
        </pc:spChg>
      </pc:sldChg>
      <pc:sldChg chg="modSp mod modNotesTx">
        <pc:chgData name="Charanpal Singh" userId="095bdd2c0334ae82" providerId="LiveId" clId="{1B5ADC3C-FCC1-4D4E-B315-08A147ADCB95}" dt="2024-07-18T14:15:12.186" v="2956" actId="1076"/>
        <pc:sldMkLst>
          <pc:docMk/>
          <pc:sldMk cId="0" sldId="281"/>
        </pc:sldMkLst>
        <pc:spChg chg="mod">
          <ac:chgData name="Charanpal Singh" userId="095bdd2c0334ae82" providerId="LiveId" clId="{1B5ADC3C-FCC1-4D4E-B315-08A147ADCB95}" dt="2024-07-18T14:15:12.186" v="2956" actId="1076"/>
          <ac:spMkLst>
            <pc:docMk/>
            <pc:sldMk cId="0" sldId="281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04:52:06.993" v="1055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">
        <pc:chgData name="Charanpal Singh" userId="095bdd2c0334ae82" providerId="LiveId" clId="{1B5ADC3C-FCC1-4D4E-B315-08A147ADCB95}" dt="2024-07-18T05:06:52.906" v="1443" actId="1076"/>
        <pc:sldMkLst>
          <pc:docMk/>
          <pc:sldMk cId="0" sldId="282"/>
        </pc:sldMkLst>
        <pc:spChg chg="mod">
          <ac:chgData name="Charanpal Singh" userId="095bdd2c0334ae82" providerId="LiveId" clId="{1B5ADC3C-FCC1-4D4E-B315-08A147ADCB95}" dt="2024-07-18T04:18:06.940" v="509" actId="1076"/>
          <ac:spMkLst>
            <pc:docMk/>
            <pc:sldMk cId="0" sldId="282"/>
            <ac:spMk id="2" creationId="{00000000-0000-0000-0000-000000000000}"/>
          </ac:spMkLst>
        </pc:spChg>
        <pc:spChg chg="del mod">
          <ac:chgData name="Charanpal Singh" userId="095bdd2c0334ae82" providerId="LiveId" clId="{1B5ADC3C-FCC1-4D4E-B315-08A147ADCB95}" dt="2024-07-18T04:17:49.370" v="500" actId="478"/>
          <ac:spMkLst>
            <pc:docMk/>
            <pc:sldMk cId="0" sldId="282"/>
            <ac:spMk id="4" creationId="{00000000-0000-0000-0000-000000000000}"/>
          </ac:spMkLst>
        </pc:spChg>
        <pc:spChg chg="add del mod">
          <ac:chgData name="Charanpal Singh" userId="095bdd2c0334ae82" providerId="LiveId" clId="{1B5ADC3C-FCC1-4D4E-B315-08A147ADCB95}" dt="2024-07-18T04:17:51.370" v="501" actId="478"/>
          <ac:spMkLst>
            <pc:docMk/>
            <pc:sldMk cId="0" sldId="282"/>
            <ac:spMk id="6" creationId="{9691A0CC-B53D-5439-08B1-E218A64D0B42}"/>
          </ac:spMkLst>
        </pc:spChg>
        <pc:picChg chg="del mod">
          <ac:chgData name="Charanpal Singh" userId="095bdd2c0334ae82" providerId="LiveId" clId="{1B5ADC3C-FCC1-4D4E-B315-08A147ADCB95}" dt="2024-07-18T05:06:35.281" v="1432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05:06:52.906" v="1443" actId="1076"/>
          <ac:picMkLst>
            <pc:docMk/>
            <pc:sldMk cId="0" sldId="282"/>
            <ac:picMk id="8" creationId="{2CDB2B43-62C4-B4B5-4818-6718AD2AC23E}"/>
          </ac:picMkLst>
        </pc:picChg>
      </pc:sldChg>
      <pc:sldChg chg="del">
        <pc:chgData name="Charanpal Singh" userId="095bdd2c0334ae82" providerId="LiveId" clId="{1B5ADC3C-FCC1-4D4E-B315-08A147ADCB95}" dt="2024-07-18T04:18:09.947" v="511" actId="47"/>
        <pc:sldMkLst>
          <pc:docMk/>
          <pc:sldMk cId="0" sldId="283"/>
        </pc:sldMkLst>
      </pc:sldChg>
      <pc:sldChg chg="del">
        <pc:chgData name="Charanpal Singh" userId="095bdd2c0334ae82" providerId="LiveId" clId="{1B5ADC3C-FCC1-4D4E-B315-08A147ADCB95}" dt="2024-07-18T04:18:12.674" v="512" actId="47"/>
        <pc:sldMkLst>
          <pc:docMk/>
          <pc:sldMk cId="0" sldId="284"/>
        </pc:sldMkLst>
      </pc:sldChg>
      <pc:sldChg chg="del">
        <pc:chgData name="Charanpal Singh" userId="095bdd2c0334ae82" providerId="LiveId" clId="{1B5ADC3C-FCC1-4D4E-B315-08A147ADCB95}" dt="2024-07-18T04:18:15.149" v="513" actId="47"/>
        <pc:sldMkLst>
          <pc:docMk/>
          <pc:sldMk cId="0" sldId="285"/>
        </pc:sldMkLst>
      </pc:sldChg>
      <pc:sldChg chg="del">
        <pc:chgData name="Charanpal Singh" userId="095bdd2c0334ae82" providerId="LiveId" clId="{1B5ADC3C-FCC1-4D4E-B315-08A147ADCB95}" dt="2024-07-18T04:18:17.975" v="514" actId="47"/>
        <pc:sldMkLst>
          <pc:docMk/>
          <pc:sldMk cId="0" sldId="286"/>
        </pc:sldMkLst>
      </pc:sldChg>
      <pc:sldChg chg="del">
        <pc:chgData name="Charanpal Singh" userId="095bdd2c0334ae82" providerId="LiveId" clId="{1B5ADC3C-FCC1-4D4E-B315-08A147ADCB95}" dt="2024-07-18T04:18:19.723" v="515" actId="47"/>
        <pc:sldMkLst>
          <pc:docMk/>
          <pc:sldMk cId="0" sldId="287"/>
        </pc:sldMkLst>
      </pc:sldChg>
      <pc:sldChg chg="del">
        <pc:chgData name="Charanpal Singh" userId="095bdd2c0334ae82" providerId="LiveId" clId="{1B5ADC3C-FCC1-4D4E-B315-08A147ADCB95}" dt="2024-07-18T04:49:12.140" v="998" actId="47"/>
        <pc:sldMkLst>
          <pc:docMk/>
          <pc:sldMk cId="0" sldId="288"/>
        </pc:sldMkLst>
      </pc:sldChg>
      <pc:sldChg chg="addSp delSp modSp mod modNotesTx">
        <pc:chgData name="Charanpal Singh" userId="095bdd2c0334ae82" providerId="LiveId" clId="{1B5ADC3C-FCC1-4D4E-B315-08A147ADCB95}" dt="2024-07-18T14:15:07.907" v="2955" actId="1076"/>
        <pc:sldMkLst>
          <pc:docMk/>
          <pc:sldMk cId="0" sldId="289"/>
        </pc:sldMkLst>
        <pc:spChg chg="add mod">
          <ac:chgData name="Charanpal Singh" userId="095bdd2c0334ae82" providerId="LiveId" clId="{1B5ADC3C-FCC1-4D4E-B315-08A147ADCB95}" dt="2024-07-18T14:15:07.907" v="2955" actId="1076"/>
          <ac:spMkLst>
            <pc:docMk/>
            <pc:sldMk cId="0" sldId="289"/>
            <ac:spMk id="3" creationId="{0A75EF13-CCA7-89F4-71F9-71B5ABE429DE}"/>
          </ac:spMkLst>
        </pc:spChg>
        <pc:spChg chg="del mod">
          <ac:chgData name="Charanpal Singh" userId="095bdd2c0334ae82" providerId="LiveId" clId="{1B5ADC3C-FCC1-4D4E-B315-08A147ADCB95}" dt="2024-07-18T04:18:31.848" v="517" actId="478"/>
          <ac:spMkLst>
            <pc:docMk/>
            <pc:sldMk cId="0" sldId="289"/>
            <ac:spMk id="4" creationId="{00000000-0000-0000-0000-000000000000}"/>
          </ac:spMkLst>
        </pc:spChg>
        <pc:picChg chg="mod">
          <ac:chgData name="Charanpal Singh" userId="095bdd2c0334ae82" providerId="LiveId" clId="{1B5ADC3C-FCC1-4D4E-B315-08A147ADCB95}" dt="2024-07-18T04:18:33.221" v="519" actId="1076"/>
          <ac:picMkLst>
            <pc:docMk/>
            <pc:sldMk cId="0" sldId="289"/>
            <ac:picMk id="2" creationId="{00000000-0000-0000-0000-000000000000}"/>
          </ac:picMkLst>
        </pc:picChg>
      </pc:sldChg>
      <pc:sldChg chg="addSp delSp modSp mod ord modNotesTx">
        <pc:chgData name="Charanpal Singh" userId="095bdd2c0334ae82" providerId="LiveId" clId="{1B5ADC3C-FCC1-4D4E-B315-08A147ADCB95}" dt="2024-07-18T17:30:26.968" v="4487" actId="20577"/>
        <pc:sldMkLst>
          <pc:docMk/>
          <pc:sldMk cId="0" sldId="290"/>
        </pc:sldMkLst>
        <pc:spChg chg="del mod">
          <ac:chgData name="Charanpal Singh" userId="095bdd2c0334ae82" providerId="LiveId" clId="{1B5ADC3C-FCC1-4D4E-B315-08A147ADCB95}" dt="2024-07-18T04:18:37.791" v="521" actId="478"/>
          <ac:spMkLst>
            <pc:docMk/>
            <pc:sldMk cId="0" sldId="290"/>
            <ac:spMk id="4" creationId="{00000000-0000-0000-0000-000000000000}"/>
          </ac:spMkLst>
        </pc:spChg>
        <pc:spChg chg="add mod">
          <ac:chgData name="Charanpal Singh" userId="095bdd2c0334ae82" providerId="LiveId" clId="{1B5ADC3C-FCC1-4D4E-B315-08A147ADCB95}" dt="2024-07-18T05:20:26.677" v="1926" actId="1076"/>
          <ac:spMkLst>
            <pc:docMk/>
            <pc:sldMk cId="0" sldId="290"/>
            <ac:spMk id="5" creationId="{61650A80-7A93-DE7F-8EA0-A2DB17DDF88A}"/>
          </ac:spMkLst>
        </pc:spChg>
        <pc:picChg chg="mod">
          <ac:chgData name="Charanpal Singh" userId="095bdd2c0334ae82" providerId="LiveId" clId="{1B5ADC3C-FCC1-4D4E-B315-08A147ADCB95}" dt="2024-07-18T05:20:12.858" v="1920" actId="1076"/>
          <ac:picMkLst>
            <pc:docMk/>
            <pc:sldMk cId="0" sldId="290"/>
            <ac:picMk id="2" creationId="{00000000-0000-0000-0000-000000000000}"/>
          </ac:picMkLst>
        </pc:picChg>
      </pc:sldChg>
      <pc:sldChg chg="modSp del mod">
        <pc:chgData name="Charanpal Singh" userId="095bdd2c0334ae82" providerId="LiveId" clId="{1B5ADC3C-FCC1-4D4E-B315-08A147ADCB95}" dt="2024-07-18T04:18:46.353" v="523" actId="47"/>
        <pc:sldMkLst>
          <pc:docMk/>
          <pc:sldMk cId="0" sldId="291"/>
        </pc:sldMkLst>
        <pc:spChg chg="mod">
          <ac:chgData name="Charanpal Singh" userId="095bdd2c0334ae82" providerId="LiveId" clId="{1B5ADC3C-FCC1-4D4E-B315-08A147ADCB95}" dt="2024-07-18T04:11:50.617" v="348" actId="27636"/>
          <ac:spMkLst>
            <pc:docMk/>
            <pc:sldMk cId="0" sldId="291"/>
            <ac:spMk id="3" creationId="{00000000-0000-0000-0000-000000000000}"/>
          </ac:spMkLst>
        </pc:spChg>
      </pc:sldChg>
      <pc:sldChg chg="addSp delSp modSp mod modNotesTx">
        <pc:chgData name="Charanpal Singh" userId="095bdd2c0334ae82" providerId="LiveId" clId="{1B5ADC3C-FCC1-4D4E-B315-08A147ADCB95}" dt="2024-07-18T17:27:09.285" v="4310" actId="20577"/>
        <pc:sldMkLst>
          <pc:docMk/>
          <pc:sldMk cId="0" sldId="292"/>
        </pc:sldMkLst>
        <pc:spChg chg="mod">
          <ac:chgData name="Charanpal Singh" userId="095bdd2c0334ae82" providerId="LiveId" clId="{1B5ADC3C-FCC1-4D4E-B315-08A147ADCB95}" dt="2024-07-18T17:06:15.019" v="4146" actId="113"/>
          <ac:spMkLst>
            <pc:docMk/>
            <pc:sldMk cId="0" sldId="292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17:27:09.285" v="4310" actId="20577"/>
          <ac:spMkLst>
            <pc:docMk/>
            <pc:sldMk cId="0" sldId="292"/>
            <ac:spMk id="4" creationId="{00000000-0000-0000-0000-000000000000}"/>
          </ac:spMkLst>
        </pc:spChg>
        <pc:picChg chg="add del">
          <ac:chgData name="Charanpal Singh" userId="095bdd2c0334ae82" providerId="LiveId" clId="{1B5ADC3C-FCC1-4D4E-B315-08A147ADCB95}" dt="2024-07-18T04:19:01.496" v="526" actId="478"/>
          <ac:picMkLst>
            <pc:docMk/>
            <pc:sldMk cId="0" sldId="292"/>
            <ac:picMk id="3" creationId="{00000000-0000-0000-0000-000000000000}"/>
          </ac:picMkLst>
        </pc:picChg>
      </pc:sldChg>
      <pc:sldChg chg="addSp delSp modSp mod modNotesTx">
        <pc:chgData name="Charanpal Singh" userId="095bdd2c0334ae82" providerId="LiveId" clId="{1B5ADC3C-FCC1-4D4E-B315-08A147ADCB95}" dt="2024-07-18T16:02:42.928" v="3670" actId="20577"/>
        <pc:sldMkLst>
          <pc:docMk/>
          <pc:sldMk cId="0" sldId="293"/>
        </pc:sldMkLst>
        <pc:spChg chg="del">
          <ac:chgData name="Charanpal Singh" userId="095bdd2c0334ae82" providerId="LiveId" clId="{1B5ADC3C-FCC1-4D4E-B315-08A147ADCB95}" dt="2024-07-18T04:20:55.644" v="574" actId="478"/>
          <ac:spMkLst>
            <pc:docMk/>
            <pc:sldMk cId="0" sldId="293"/>
            <ac:spMk id="4" creationId="{00000000-0000-0000-0000-000000000000}"/>
          </ac:spMkLst>
        </pc:spChg>
        <pc:spChg chg="add del mod">
          <ac:chgData name="Charanpal Singh" userId="095bdd2c0334ae82" providerId="LiveId" clId="{1B5ADC3C-FCC1-4D4E-B315-08A147ADCB95}" dt="2024-07-18T04:23:22.836" v="604" actId="478"/>
          <ac:spMkLst>
            <pc:docMk/>
            <pc:sldMk cId="0" sldId="293"/>
            <ac:spMk id="5" creationId="{35BA06B5-0767-F65A-B80F-7323C5A22B1A}"/>
          </ac:spMkLst>
        </pc:spChg>
        <pc:picChg chg="mod">
          <ac:chgData name="Charanpal Singh" userId="095bdd2c0334ae82" providerId="LiveId" clId="{1B5ADC3C-FCC1-4D4E-B315-08A147ADCB95}" dt="2024-07-18T04:23:35.331" v="609" actId="1076"/>
          <ac:picMkLst>
            <pc:docMk/>
            <pc:sldMk cId="0" sldId="293"/>
            <ac:picMk id="2" creationId="{00000000-0000-0000-0000-000000000000}"/>
          </ac:picMkLst>
        </pc:picChg>
      </pc:sldChg>
      <pc:sldChg chg="modSp mod modNotesTx">
        <pc:chgData name="Charanpal Singh" userId="095bdd2c0334ae82" providerId="LiveId" clId="{1B5ADC3C-FCC1-4D4E-B315-08A147ADCB95}" dt="2024-07-18T16:02:58.225" v="3682" actId="20577"/>
        <pc:sldMkLst>
          <pc:docMk/>
          <pc:sldMk cId="0" sldId="294"/>
        </pc:sldMkLst>
        <pc:spChg chg="mod">
          <ac:chgData name="Charanpal Singh" userId="095bdd2c0334ae82" providerId="LiveId" clId="{1B5ADC3C-FCC1-4D4E-B315-08A147ADCB95}" dt="2024-07-18T16:02:58.225" v="3682" actId="20577"/>
          <ac:spMkLst>
            <pc:docMk/>
            <pc:sldMk cId="0" sldId="294"/>
            <ac:spMk id="3" creationId="{00000000-0000-0000-0000-000000000000}"/>
          </ac:spMkLst>
        </pc:spChg>
      </pc:sldChg>
      <pc:sldChg chg="modSp mod modNotesTx">
        <pc:chgData name="Charanpal Singh" userId="095bdd2c0334ae82" providerId="LiveId" clId="{1B5ADC3C-FCC1-4D4E-B315-08A147ADCB95}" dt="2024-07-18T17:04:39.318" v="4131" actId="20577"/>
        <pc:sldMkLst>
          <pc:docMk/>
          <pc:sldMk cId="0" sldId="295"/>
        </pc:sldMkLst>
        <pc:picChg chg="mod">
          <ac:chgData name="Charanpal Singh" userId="095bdd2c0334ae82" providerId="LiveId" clId="{1B5ADC3C-FCC1-4D4E-B315-08A147ADCB95}" dt="2024-07-18T04:26:06.782" v="662" actId="1076"/>
          <ac:picMkLst>
            <pc:docMk/>
            <pc:sldMk cId="0" sldId="295"/>
            <ac:picMk id="3" creationId="{00000000-0000-0000-0000-000000000000}"/>
          </ac:picMkLst>
        </pc:picChg>
      </pc:sldChg>
      <pc:sldChg chg="addSp delSp modSp mod modNotesTx">
        <pc:chgData name="Charanpal Singh" userId="095bdd2c0334ae82" providerId="LiveId" clId="{1B5ADC3C-FCC1-4D4E-B315-08A147ADCB95}" dt="2024-07-18T04:58:16.864" v="1272" actId="20577"/>
        <pc:sldMkLst>
          <pc:docMk/>
          <pc:sldMk cId="0" sldId="296"/>
        </pc:sldMkLst>
        <pc:spChg chg="mod">
          <ac:chgData name="Charanpal Singh" userId="095bdd2c0334ae82" providerId="LiveId" clId="{1B5ADC3C-FCC1-4D4E-B315-08A147ADCB95}" dt="2024-07-18T04:26:16.227" v="665" actId="20577"/>
          <ac:spMkLst>
            <pc:docMk/>
            <pc:sldMk cId="0" sldId="296"/>
            <ac:spMk id="4" creationId="{00000000-0000-0000-0000-000000000000}"/>
          </ac:spMkLst>
        </pc:spChg>
        <pc:picChg chg="add del mod">
          <ac:chgData name="Charanpal Singh" userId="095bdd2c0334ae82" providerId="LiveId" clId="{1B5ADC3C-FCC1-4D4E-B315-08A147ADCB95}" dt="2024-07-18T04:26:21.380" v="668" actId="1076"/>
          <ac:picMkLst>
            <pc:docMk/>
            <pc:sldMk cId="0" sldId="296"/>
            <ac:picMk id="2" creationId="{00000000-0000-0000-0000-000000000000}"/>
          </ac:picMkLst>
        </pc:picChg>
      </pc:sldChg>
      <pc:sldChg chg="modSp mod modNotesTx">
        <pc:chgData name="Charanpal Singh" userId="095bdd2c0334ae82" providerId="LiveId" clId="{1B5ADC3C-FCC1-4D4E-B315-08A147ADCB95}" dt="2024-07-18T16:04:20.712" v="3841" actId="20577"/>
        <pc:sldMkLst>
          <pc:docMk/>
          <pc:sldMk cId="0" sldId="297"/>
        </pc:sldMkLst>
        <pc:spChg chg="mod">
          <ac:chgData name="Charanpal Singh" userId="095bdd2c0334ae82" providerId="LiveId" clId="{1B5ADC3C-FCC1-4D4E-B315-08A147ADCB95}" dt="2024-07-18T04:26:43.842" v="675" actId="1076"/>
          <ac:spMkLst>
            <pc:docMk/>
            <pc:sldMk cId="0" sldId="297"/>
            <ac:spMk id="3" creationId="{00000000-0000-0000-0000-000000000000}"/>
          </ac:spMkLst>
        </pc:spChg>
      </pc:sldChg>
      <pc:sldChg chg="modSp mod modNotesTx">
        <pc:chgData name="Charanpal Singh" userId="095bdd2c0334ae82" providerId="LiveId" clId="{1B5ADC3C-FCC1-4D4E-B315-08A147ADCB95}" dt="2024-07-18T17:08:21.716" v="4223" actId="13926"/>
        <pc:sldMkLst>
          <pc:docMk/>
          <pc:sldMk cId="0" sldId="298"/>
        </pc:sldMkLst>
        <pc:spChg chg="mod">
          <ac:chgData name="Charanpal Singh" userId="095bdd2c0334ae82" providerId="LiveId" clId="{1B5ADC3C-FCC1-4D4E-B315-08A147ADCB95}" dt="2024-07-18T05:12:11.546" v="1525" actId="1076"/>
          <ac:spMkLst>
            <pc:docMk/>
            <pc:sldMk cId="0" sldId="298"/>
            <ac:spMk id="2" creationId="{00000000-0000-0000-0000-000000000000}"/>
          </ac:spMkLst>
        </pc:spChg>
        <pc:spChg chg="mod">
          <ac:chgData name="Charanpal Singh" userId="095bdd2c0334ae82" providerId="LiveId" clId="{1B5ADC3C-FCC1-4D4E-B315-08A147ADCB95}" dt="2024-07-18T17:08:21.716" v="4223" actId="13926"/>
          <ac:spMkLst>
            <pc:docMk/>
            <pc:sldMk cId="0" sldId="298"/>
            <ac:spMk id="3" creationId="{00000000-0000-0000-0000-000000000000}"/>
          </ac:spMkLst>
        </pc:spChg>
      </pc:sldChg>
      <pc:sldChg chg="addSp delSp modSp mod modNotesTx">
        <pc:chgData name="Charanpal Singh" userId="095bdd2c0334ae82" providerId="LiveId" clId="{1B5ADC3C-FCC1-4D4E-B315-08A147ADCB95}" dt="2024-07-18T15:46:29.467" v="3306" actId="20577"/>
        <pc:sldMkLst>
          <pc:docMk/>
          <pc:sldMk cId="0" sldId="299"/>
        </pc:sldMkLst>
        <pc:spChg chg="mod">
          <ac:chgData name="Charanpal Singh" userId="095bdd2c0334ae82" providerId="LiveId" clId="{1B5ADC3C-FCC1-4D4E-B315-08A147ADCB95}" dt="2024-07-18T15:46:29.467" v="3306" actId="20577"/>
          <ac:spMkLst>
            <pc:docMk/>
            <pc:sldMk cId="0" sldId="299"/>
            <ac:spMk id="4" creationId="{00000000-0000-0000-0000-000000000000}"/>
          </ac:spMkLst>
        </pc:spChg>
        <pc:picChg chg="del">
          <ac:chgData name="Charanpal Singh" userId="095bdd2c0334ae82" providerId="LiveId" clId="{1B5ADC3C-FCC1-4D4E-B315-08A147ADCB95}" dt="2024-07-18T14:32:52.362" v="2961" actId="478"/>
          <ac:picMkLst>
            <pc:docMk/>
            <pc:sldMk cId="0" sldId="299"/>
            <ac:picMk id="3" creationId="{00000000-0000-0000-0000-000000000000}"/>
          </ac:picMkLst>
        </pc:picChg>
        <pc:picChg chg="add mod">
          <ac:chgData name="Charanpal Singh" userId="095bdd2c0334ae82" providerId="LiveId" clId="{1B5ADC3C-FCC1-4D4E-B315-08A147ADCB95}" dt="2024-07-18T15:46:06.916" v="3297" actId="1076"/>
          <ac:picMkLst>
            <pc:docMk/>
            <pc:sldMk cId="0" sldId="299"/>
            <ac:picMk id="6" creationId="{692823BD-C67E-7F64-262E-14861EF07194}"/>
          </ac:picMkLst>
        </pc:picChg>
      </pc:sldChg>
      <pc:sldChg chg="addSp delSp modSp mod">
        <pc:chgData name="Charanpal Singh" userId="095bdd2c0334ae82" providerId="LiveId" clId="{1B5ADC3C-FCC1-4D4E-B315-08A147ADCB95}" dt="2024-07-18T14:38:52.182" v="2978" actId="1076"/>
        <pc:sldMkLst>
          <pc:docMk/>
          <pc:sldMk cId="0" sldId="300"/>
        </pc:sldMkLst>
        <pc:spChg chg="del mod">
          <ac:chgData name="Charanpal Singh" userId="095bdd2c0334ae82" providerId="LiveId" clId="{1B5ADC3C-FCC1-4D4E-B315-08A147ADCB95}" dt="2024-07-18T04:33:43.037" v="831" actId="478"/>
          <ac:spMkLst>
            <pc:docMk/>
            <pc:sldMk cId="0" sldId="300"/>
            <ac:spMk id="4" creationId="{00000000-0000-0000-0000-000000000000}"/>
          </ac:spMkLst>
        </pc:spChg>
        <pc:spChg chg="add del mod">
          <ac:chgData name="Charanpal Singh" userId="095bdd2c0334ae82" providerId="LiveId" clId="{1B5ADC3C-FCC1-4D4E-B315-08A147ADCB95}" dt="2024-07-18T04:33:44.499" v="832" actId="478"/>
          <ac:spMkLst>
            <pc:docMk/>
            <pc:sldMk cId="0" sldId="300"/>
            <ac:spMk id="5" creationId="{440B32CC-21CE-13C7-60FE-05E7EF600394}"/>
          </ac:spMkLst>
        </pc:spChg>
        <pc:picChg chg="mod">
          <ac:chgData name="Charanpal Singh" userId="095bdd2c0334ae82" providerId="LiveId" clId="{1B5ADC3C-FCC1-4D4E-B315-08A147ADCB95}" dt="2024-07-18T14:38:52.182" v="2978" actId="1076"/>
          <ac:picMkLst>
            <pc:docMk/>
            <pc:sldMk cId="0" sldId="300"/>
            <ac:picMk id="2" creationId="{00000000-0000-0000-0000-000000000000}"/>
          </ac:picMkLst>
        </pc:picChg>
      </pc:sldChg>
      <pc:sldChg chg="addSp delSp modSp new mod modNotesTx">
        <pc:chgData name="Charanpal Singh" userId="095bdd2c0334ae82" providerId="LiveId" clId="{1B5ADC3C-FCC1-4D4E-B315-08A147ADCB95}" dt="2024-07-18T05:12:28.740" v="1526" actId="1076"/>
        <pc:sldMkLst>
          <pc:docMk/>
          <pc:sldMk cId="1785189875" sldId="301"/>
        </pc:sldMkLst>
        <pc:spChg chg="add del mod">
          <ac:chgData name="Charanpal Singh" userId="095bdd2c0334ae82" providerId="LiveId" clId="{1B5ADC3C-FCC1-4D4E-B315-08A147ADCB95}" dt="2024-07-18T04:23:31.712" v="607" actId="478"/>
          <ac:spMkLst>
            <pc:docMk/>
            <pc:sldMk cId="1785189875" sldId="301"/>
            <ac:spMk id="2" creationId="{A2A1F353-DB84-5936-72A4-A0A4D87F46DF}"/>
          </ac:spMkLst>
        </pc:spChg>
        <pc:spChg chg="del">
          <ac:chgData name="Charanpal Singh" userId="095bdd2c0334ae82" providerId="LiveId" clId="{1B5ADC3C-FCC1-4D4E-B315-08A147ADCB95}" dt="2024-07-18T04:21:11.559" v="578" actId="478"/>
          <ac:spMkLst>
            <pc:docMk/>
            <pc:sldMk cId="1785189875" sldId="301"/>
            <ac:spMk id="3" creationId="{8CFE3702-B1A5-B6BF-D586-A3CF556B4492}"/>
          </ac:spMkLst>
        </pc:spChg>
        <pc:spChg chg="del">
          <ac:chgData name="Charanpal Singh" userId="095bdd2c0334ae82" providerId="LiveId" clId="{1B5ADC3C-FCC1-4D4E-B315-08A147ADCB95}" dt="2024-07-18T04:21:15.457" v="579" actId="478"/>
          <ac:spMkLst>
            <pc:docMk/>
            <pc:sldMk cId="1785189875" sldId="301"/>
            <ac:spMk id="4" creationId="{C53BF48A-7087-76FF-2AE0-BBD8575A574E}"/>
          </ac:spMkLst>
        </pc:spChg>
        <pc:spChg chg="add">
          <ac:chgData name="Charanpal Singh" userId="095bdd2c0334ae82" providerId="LiveId" clId="{1B5ADC3C-FCC1-4D4E-B315-08A147ADCB95}" dt="2024-07-18T04:22:30.066" v="595"/>
          <ac:spMkLst>
            <pc:docMk/>
            <pc:sldMk cId="1785189875" sldId="301"/>
            <ac:spMk id="5" creationId="{D2CC7689-7EA6-4471-C778-6F4C135AA89F}"/>
          </ac:spMkLst>
        </pc:spChg>
        <pc:spChg chg="add">
          <ac:chgData name="Charanpal Singh" userId="095bdd2c0334ae82" providerId="LiveId" clId="{1B5ADC3C-FCC1-4D4E-B315-08A147ADCB95}" dt="2024-07-18T04:22:34.510" v="596"/>
          <ac:spMkLst>
            <pc:docMk/>
            <pc:sldMk cId="1785189875" sldId="301"/>
            <ac:spMk id="6" creationId="{4C00A113-12C9-0AF9-57B9-90DA585A8748}"/>
          </ac:spMkLst>
        </pc:spChg>
        <pc:spChg chg="add mod">
          <ac:chgData name="Charanpal Singh" userId="095bdd2c0334ae82" providerId="LiveId" clId="{1B5ADC3C-FCC1-4D4E-B315-08A147ADCB95}" dt="2024-07-18T04:22:38.260" v="597"/>
          <ac:spMkLst>
            <pc:docMk/>
            <pc:sldMk cId="1785189875" sldId="301"/>
            <ac:spMk id="7" creationId="{672DEA4A-2066-1E8B-1E01-4A8B3D10BB7A}"/>
          </ac:spMkLst>
        </pc:spChg>
        <pc:picChg chg="add mod">
          <ac:chgData name="Charanpal Singh" userId="095bdd2c0334ae82" providerId="LiveId" clId="{1B5ADC3C-FCC1-4D4E-B315-08A147ADCB95}" dt="2024-07-18T05:12:28.740" v="1526" actId="1076"/>
          <ac:picMkLst>
            <pc:docMk/>
            <pc:sldMk cId="1785189875" sldId="301"/>
            <ac:picMk id="9" creationId="{05D32B81-7A27-4AD2-D118-741B2DE791BD}"/>
          </ac:picMkLst>
        </pc:picChg>
      </pc:sldChg>
      <pc:sldChg chg="addSp delSp modSp new mod modNotesTx">
        <pc:chgData name="Charanpal Singh" userId="095bdd2c0334ae82" providerId="LiveId" clId="{1B5ADC3C-FCC1-4D4E-B315-08A147ADCB95}" dt="2024-07-18T17:06:06.415" v="4145" actId="1076"/>
        <pc:sldMkLst>
          <pc:docMk/>
          <pc:sldMk cId="879276245" sldId="302"/>
        </pc:sldMkLst>
        <pc:spChg chg="del">
          <ac:chgData name="Charanpal Singh" userId="095bdd2c0334ae82" providerId="LiveId" clId="{1B5ADC3C-FCC1-4D4E-B315-08A147ADCB95}" dt="2024-07-18T04:28:47.856" v="727" actId="478"/>
          <ac:spMkLst>
            <pc:docMk/>
            <pc:sldMk cId="879276245" sldId="302"/>
            <ac:spMk id="2" creationId="{EC0548C6-91B3-7487-9D9D-E876E897877D}"/>
          </ac:spMkLst>
        </pc:spChg>
        <pc:spChg chg="del">
          <ac:chgData name="Charanpal Singh" userId="095bdd2c0334ae82" providerId="LiveId" clId="{1B5ADC3C-FCC1-4D4E-B315-08A147ADCB95}" dt="2024-07-18T04:28:44.165" v="725" actId="478"/>
          <ac:spMkLst>
            <pc:docMk/>
            <pc:sldMk cId="879276245" sldId="302"/>
            <ac:spMk id="3" creationId="{ACF86AAE-9AC9-8836-0AAF-3CFFC6F580FE}"/>
          </ac:spMkLst>
        </pc:spChg>
        <pc:spChg chg="del">
          <ac:chgData name="Charanpal Singh" userId="095bdd2c0334ae82" providerId="LiveId" clId="{1B5ADC3C-FCC1-4D4E-B315-08A147ADCB95}" dt="2024-07-18T04:28:46.856" v="726" actId="478"/>
          <ac:spMkLst>
            <pc:docMk/>
            <pc:sldMk cId="879276245" sldId="302"/>
            <ac:spMk id="4" creationId="{8F8BBD00-DE9E-9A48-D773-381F7D25CC45}"/>
          </ac:spMkLst>
        </pc:spChg>
        <pc:spChg chg="add mod">
          <ac:chgData name="Charanpal Singh" userId="095bdd2c0334ae82" providerId="LiveId" clId="{1B5ADC3C-FCC1-4D4E-B315-08A147ADCB95}" dt="2024-07-18T17:06:06.415" v="4145" actId="1076"/>
          <ac:spMkLst>
            <pc:docMk/>
            <pc:sldMk cId="879276245" sldId="302"/>
            <ac:spMk id="6" creationId="{7DDA6B48-AE27-5AEB-921E-D9830470F884}"/>
          </ac:spMkLst>
        </pc:spChg>
        <pc:spChg chg="add">
          <ac:chgData name="Charanpal Singh" userId="095bdd2c0334ae82" providerId="LiveId" clId="{1B5ADC3C-FCC1-4D4E-B315-08A147ADCB95}" dt="2024-07-18T04:29:26.905" v="735"/>
          <ac:spMkLst>
            <pc:docMk/>
            <pc:sldMk cId="879276245" sldId="302"/>
            <ac:spMk id="7" creationId="{4098E245-A9E8-2A2D-A8DD-059D7348059E}"/>
          </ac:spMkLst>
        </pc:spChg>
        <pc:spChg chg="add del mod">
          <ac:chgData name="Charanpal Singh" userId="095bdd2c0334ae82" providerId="LiveId" clId="{1B5ADC3C-FCC1-4D4E-B315-08A147ADCB95}" dt="2024-07-18T04:30:00.223" v="742" actId="478"/>
          <ac:spMkLst>
            <pc:docMk/>
            <pc:sldMk cId="879276245" sldId="302"/>
            <ac:spMk id="9" creationId="{24EF8654-61ED-B63D-AE20-6EDE5381C576}"/>
          </ac:spMkLst>
        </pc:spChg>
        <pc:spChg chg="add mod">
          <ac:chgData name="Charanpal Singh" userId="095bdd2c0334ae82" providerId="LiveId" clId="{1B5ADC3C-FCC1-4D4E-B315-08A147ADCB95}" dt="2024-07-18T17:05:49.092" v="4141" actId="13926"/>
          <ac:spMkLst>
            <pc:docMk/>
            <pc:sldMk cId="879276245" sldId="302"/>
            <ac:spMk id="13" creationId="{FA267B26-5DA1-4D9E-078F-7742CBFD8D48}"/>
          </ac:spMkLst>
        </pc:spChg>
        <pc:picChg chg="add del mod">
          <ac:chgData name="Charanpal Singh" userId="095bdd2c0334ae82" providerId="LiveId" clId="{1B5ADC3C-FCC1-4D4E-B315-08A147ADCB95}" dt="2024-07-18T05:09:41.702" v="1480" actId="478"/>
          <ac:picMkLst>
            <pc:docMk/>
            <pc:sldMk cId="879276245" sldId="302"/>
            <ac:picMk id="11" creationId="{8596413F-B278-623B-A809-99426BDA108E}"/>
          </ac:picMkLst>
        </pc:picChg>
      </pc:sldChg>
      <pc:sldChg chg="addSp delSp modSp new mod ord modNotesTx">
        <pc:chgData name="Charanpal Singh" userId="095bdd2c0334ae82" providerId="LiveId" clId="{1B5ADC3C-FCC1-4D4E-B315-08A147ADCB95}" dt="2024-07-18T05:25:52.948" v="2074" actId="20577"/>
        <pc:sldMkLst>
          <pc:docMk/>
          <pc:sldMk cId="2166713130" sldId="303"/>
        </pc:sldMkLst>
        <pc:spChg chg="del">
          <ac:chgData name="Charanpal Singh" userId="095bdd2c0334ae82" providerId="LiveId" clId="{1B5ADC3C-FCC1-4D4E-B315-08A147ADCB95}" dt="2024-07-18T04:44:22.756" v="942" actId="478"/>
          <ac:spMkLst>
            <pc:docMk/>
            <pc:sldMk cId="2166713130" sldId="303"/>
            <ac:spMk id="2" creationId="{2F750FEE-A24D-0E94-0F4E-F183398F20D4}"/>
          </ac:spMkLst>
        </pc:spChg>
        <pc:spChg chg="del">
          <ac:chgData name="Charanpal Singh" userId="095bdd2c0334ae82" providerId="LiveId" clId="{1B5ADC3C-FCC1-4D4E-B315-08A147ADCB95}" dt="2024-07-18T04:44:21.240" v="941" actId="478"/>
          <ac:spMkLst>
            <pc:docMk/>
            <pc:sldMk cId="2166713130" sldId="303"/>
            <ac:spMk id="3" creationId="{A8C4DF0B-1D31-2013-FD70-F0091F6AEA1C}"/>
          </ac:spMkLst>
        </pc:spChg>
        <pc:spChg chg="del">
          <ac:chgData name="Charanpal Singh" userId="095bdd2c0334ae82" providerId="LiveId" clId="{1B5ADC3C-FCC1-4D4E-B315-08A147ADCB95}" dt="2024-07-18T04:44:23.787" v="943" actId="478"/>
          <ac:spMkLst>
            <pc:docMk/>
            <pc:sldMk cId="2166713130" sldId="303"/>
            <ac:spMk id="4" creationId="{C27C8471-B146-B866-D23A-F6747F35060A}"/>
          </ac:spMkLst>
        </pc:spChg>
        <pc:picChg chg="add del mod">
          <ac:chgData name="Charanpal Singh" userId="095bdd2c0334ae82" providerId="LiveId" clId="{1B5ADC3C-FCC1-4D4E-B315-08A147ADCB95}" dt="2024-07-18T04:45:52.713" v="956" actId="21"/>
          <ac:picMkLst>
            <pc:docMk/>
            <pc:sldMk cId="2166713130" sldId="303"/>
            <ac:picMk id="6" creationId="{36791C8F-BEDF-6F6E-24BD-38B198768F68}"/>
          </ac:picMkLst>
        </pc:picChg>
        <pc:picChg chg="add mod">
          <ac:chgData name="Charanpal Singh" userId="095bdd2c0334ae82" providerId="LiveId" clId="{1B5ADC3C-FCC1-4D4E-B315-08A147ADCB95}" dt="2024-07-18T04:46:59.021" v="974" actId="1076"/>
          <ac:picMkLst>
            <pc:docMk/>
            <pc:sldMk cId="2166713130" sldId="303"/>
            <ac:picMk id="8" creationId="{41707DB5-E045-E7FE-8C4C-6DA4ADD42AB7}"/>
          </ac:picMkLst>
        </pc:picChg>
      </pc:sldChg>
      <pc:sldChg chg="addSp delSp modSp new mod ord modNotesTx">
        <pc:chgData name="Charanpal Singh" userId="095bdd2c0334ae82" providerId="LiveId" clId="{1B5ADC3C-FCC1-4D4E-B315-08A147ADCB95}" dt="2024-07-18T16:08:26.442" v="4006" actId="20577"/>
        <pc:sldMkLst>
          <pc:docMk/>
          <pc:sldMk cId="2022906883" sldId="304"/>
        </pc:sldMkLst>
        <pc:spChg chg="del">
          <ac:chgData name="Charanpal Singh" userId="095bdd2c0334ae82" providerId="LiveId" clId="{1B5ADC3C-FCC1-4D4E-B315-08A147ADCB95}" dt="2024-07-18T04:48:22.786" v="986" actId="478"/>
          <ac:spMkLst>
            <pc:docMk/>
            <pc:sldMk cId="2022906883" sldId="304"/>
            <ac:spMk id="2" creationId="{D5F8C703-46E9-2B97-826C-AA14637592A2}"/>
          </ac:spMkLst>
        </pc:spChg>
        <pc:spChg chg="del">
          <ac:chgData name="Charanpal Singh" userId="095bdd2c0334ae82" providerId="LiveId" clId="{1B5ADC3C-FCC1-4D4E-B315-08A147ADCB95}" dt="2024-07-18T04:48:23.782" v="987" actId="478"/>
          <ac:spMkLst>
            <pc:docMk/>
            <pc:sldMk cId="2022906883" sldId="304"/>
            <ac:spMk id="3" creationId="{706F3B90-7D06-E025-D292-5D3552FD7D49}"/>
          </ac:spMkLst>
        </pc:spChg>
        <pc:spChg chg="del">
          <ac:chgData name="Charanpal Singh" userId="095bdd2c0334ae82" providerId="LiveId" clId="{1B5ADC3C-FCC1-4D4E-B315-08A147ADCB95}" dt="2024-07-18T04:48:20.781" v="985" actId="478"/>
          <ac:spMkLst>
            <pc:docMk/>
            <pc:sldMk cId="2022906883" sldId="304"/>
            <ac:spMk id="4" creationId="{94B7873E-681A-A638-9524-DBFB467808DA}"/>
          </ac:spMkLst>
        </pc:spChg>
        <pc:picChg chg="add mod">
          <ac:chgData name="Charanpal Singh" userId="095bdd2c0334ae82" providerId="LiveId" clId="{1B5ADC3C-FCC1-4D4E-B315-08A147ADCB95}" dt="2024-07-18T04:48:28.497" v="991" actId="1076"/>
          <ac:picMkLst>
            <pc:docMk/>
            <pc:sldMk cId="2022906883" sldId="304"/>
            <ac:picMk id="6" creationId="{4C2E0258-C447-2BA0-A9AD-D0C915365150}"/>
          </ac:picMkLst>
        </pc:picChg>
      </pc:sldChg>
      <pc:sldChg chg="delSp new del mod">
        <pc:chgData name="Charanpal Singh" userId="095bdd2c0334ae82" providerId="LiveId" clId="{1B5ADC3C-FCC1-4D4E-B315-08A147ADCB95}" dt="2024-07-18T05:01:47.518" v="1387" actId="47"/>
        <pc:sldMkLst>
          <pc:docMk/>
          <pc:sldMk cId="269614761" sldId="305"/>
        </pc:sldMkLst>
        <pc:spChg chg="del">
          <ac:chgData name="Charanpal Singh" userId="095bdd2c0334ae82" providerId="LiveId" clId="{1B5ADC3C-FCC1-4D4E-B315-08A147ADCB95}" dt="2024-07-18T04:54:38.937" v="1167" actId="478"/>
          <ac:spMkLst>
            <pc:docMk/>
            <pc:sldMk cId="269614761" sldId="305"/>
            <ac:spMk id="2" creationId="{C08692C4-8BAA-0C08-BFF3-A0C78799A068}"/>
          </ac:spMkLst>
        </pc:spChg>
        <pc:spChg chg="del">
          <ac:chgData name="Charanpal Singh" userId="095bdd2c0334ae82" providerId="LiveId" clId="{1B5ADC3C-FCC1-4D4E-B315-08A147ADCB95}" dt="2024-07-18T04:54:34.873" v="1165" actId="478"/>
          <ac:spMkLst>
            <pc:docMk/>
            <pc:sldMk cId="269614761" sldId="305"/>
            <ac:spMk id="3" creationId="{A15C4424-FA4A-5A50-A1F8-1514F2B92F38}"/>
          </ac:spMkLst>
        </pc:spChg>
        <pc:spChg chg="del">
          <ac:chgData name="Charanpal Singh" userId="095bdd2c0334ae82" providerId="LiveId" clId="{1B5ADC3C-FCC1-4D4E-B315-08A147ADCB95}" dt="2024-07-18T04:54:35.957" v="1166" actId="478"/>
          <ac:spMkLst>
            <pc:docMk/>
            <pc:sldMk cId="269614761" sldId="305"/>
            <ac:spMk id="4" creationId="{47417E4A-3D65-92AC-5686-154D29668B0E}"/>
          </ac:spMkLst>
        </pc:spChg>
      </pc:sldChg>
      <pc:sldChg chg="addSp delSp modSp new mod modNotesTx">
        <pc:chgData name="Charanpal Singh" userId="095bdd2c0334ae82" providerId="LiveId" clId="{1B5ADC3C-FCC1-4D4E-B315-08A147ADCB95}" dt="2024-07-18T17:09:05.586" v="4240" actId="20577"/>
        <pc:sldMkLst>
          <pc:docMk/>
          <pc:sldMk cId="1271653030" sldId="305"/>
        </pc:sldMkLst>
        <pc:spChg chg="del">
          <ac:chgData name="Charanpal Singh" userId="095bdd2c0334ae82" providerId="LiveId" clId="{1B5ADC3C-FCC1-4D4E-B315-08A147ADCB95}" dt="2024-07-18T05:07:55.758" v="1460" actId="478"/>
          <ac:spMkLst>
            <pc:docMk/>
            <pc:sldMk cId="1271653030" sldId="305"/>
            <ac:spMk id="2" creationId="{D2F4539F-CE39-0F39-5435-F891C6E96F9D}"/>
          </ac:spMkLst>
        </pc:spChg>
        <pc:spChg chg="del">
          <ac:chgData name="Charanpal Singh" userId="095bdd2c0334ae82" providerId="LiveId" clId="{1B5ADC3C-FCC1-4D4E-B315-08A147ADCB95}" dt="2024-07-18T05:07:54.099" v="1459" actId="478"/>
          <ac:spMkLst>
            <pc:docMk/>
            <pc:sldMk cId="1271653030" sldId="305"/>
            <ac:spMk id="3" creationId="{FE88BF2F-AAFB-D97D-2796-CEE0124D526E}"/>
          </ac:spMkLst>
        </pc:spChg>
        <pc:spChg chg="del">
          <ac:chgData name="Charanpal Singh" userId="095bdd2c0334ae82" providerId="LiveId" clId="{1B5ADC3C-FCC1-4D4E-B315-08A147ADCB95}" dt="2024-07-18T05:07:56.620" v="1461" actId="478"/>
          <ac:spMkLst>
            <pc:docMk/>
            <pc:sldMk cId="1271653030" sldId="305"/>
            <ac:spMk id="4" creationId="{3EC80D59-4937-F059-710D-C3F777BDCC58}"/>
          </ac:spMkLst>
        </pc:spChg>
        <pc:spChg chg="add">
          <ac:chgData name="Charanpal Singh" userId="095bdd2c0334ae82" providerId="LiveId" clId="{1B5ADC3C-FCC1-4D4E-B315-08A147ADCB95}" dt="2024-07-18T05:08:18.558" v="1462"/>
          <ac:spMkLst>
            <pc:docMk/>
            <pc:sldMk cId="1271653030" sldId="305"/>
            <ac:spMk id="5" creationId="{0DB825D8-07A4-3DBA-1254-81A02E0E9CAA}"/>
          </ac:spMkLst>
        </pc:spChg>
        <pc:spChg chg="add">
          <ac:chgData name="Charanpal Singh" userId="095bdd2c0334ae82" providerId="LiveId" clId="{1B5ADC3C-FCC1-4D4E-B315-08A147ADCB95}" dt="2024-07-18T05:08:20.486" v="1463"/>
          <ac:spMkLst>
            <pc:docMk/>
            <pc:sldMk cId="1271653030" sldId="305"/>
            <ac:spMk id="6" creationId="{24F2BEC4-C34C-B7AA-62E9-7469E3FE6B3D}"/>
          </ac:spMkLst>
        </pc:spChg>
        <pc:spChg chg="add mod">
          <ac:chgData name="Charanpal Singh" userId="095bdd2c0334ae82" providerId="LiveId" clId="{1B5ADC3C-FCC1-4D4E-B315-08A147ADCB95}" dt="2024-07-18T17:09:05.586" v="4240" actId="20577"/>
          <ac:spMkLst>
            <pc:docMk/>
            <pc:sldMk cId="1271653030" sldId="305"/>
            <ac:spMk id="8" creationId="{EE387EEA-C78D-7417-A352-C2058BE85E79}"/>
          </ac:spMkLst>
        </pc:spChg>
        <pc:spChg chg="add mod">
          <ac:chgData name="Charanpal Singh" userId="095bdd2c0334ae82" providerId="LiveId" clId="{1B5ADC3C-FCC1-4D4E-B315-08A147ADCB95}" dt="2024-07-18T17:05:59.641" v="4144" actId="1076"/>
          <ac:spMkLst>
            <pc:docMk/>
            <pc:sldMk cId="1271653030" sldId="305"/>
            <ac:spMk id="9" creationId="{681FE8A1-B6B0-5B21-7CCE-8409D472E607}"/>
          </ac:spMkLst>
        </pc:spChg>
      </pc:sldChg>
      <pc:sldChg chg="addSp delSp modSp new mod setBg modNotesTx">
        <pc:chgData name="Charanpal Singh" userId="095bdd2c0334ae82" providerId="LiveId" clId="{1B5ADC3C-FCC1-4D4E-B315-08A147ADCB95}" dt="2024-07-18T14:13:33.074" v="2947" actId="20577"/>
        <pc:sldMkLst>
          <pc:docMk/>
          <pc:sldMk cId="3432398377" sldId="306"/>
        </pc:sldMkLst>
        <pc:spChg chg="del">
          <ac:chgData name="Charanpal Singh" userId="095bdd2c0334ae82" providerId="LiveId" clId="{1B5ADC3C-FCC1-4D4E-B315-08A147ADCB95}" dt="2024-07-18T05:28:18.212" v="2077" actId="478"/>
          <ac:spMkLst>
            <pc:docMk/>
            <pc:sldMk cId="3432398377" sldId="306"/>
            <ac:spMk id="2" creationId="{B8F7A947-B552-064A-0EFD-01857AA6C2B3}"/>
          </ac:spMkLst>
        </pc:spChg>
        <pc:spChg chg="del">
          <ac:chgData name="Charanpal Singh" userId="095bdd2c0334ae82" providerId="LiveId" clId="{1B5ADC3C-FCC1-4D4E-B315-08A147ADCB95}" dt="2024-07-18T05:28:17.257" v="2076" actId="478"/>
          <ac:spMkLst>
            <pc:docMk/>
            <pc:sldMk cId="3432398377" sldId="306"/>
            <ac:spMk id="3" creationId="{779572DD-3992-0764-AF09-33CD2D719EC5}"/>
          </ac:spMkLst>
        </pc:spChg>
        <pc:spChg chg="del">
          <ac:chgData name="Charanpal Singh" userId="095bdd2c0334ae82" providerId="LiveId" clId="{1B5ADC3C-FCC1-4D4E-B315-08A147ADCB95}" dt="2024-07-18T05:28:19.140" v="2078" actId="478"/>
          <ac:spMkLst>
            <pc:docMk/>
            <pc:sldMk cId="3432398377" sldId="306"/>
            <ac:spMk id="4" creationId="{0B8C8867-E214-A618-102D-84915FD54968}"/>
          </ac:spMkLst>
        </pc:spChg>
        <pc:spChg chg="add mod">
          <ac:chgData name="Charanpal Singh" userId="095bdd2c0334ae82" providerId="LiveId" clId="{1B5ADC3C-FCC1-4D4E-B315-08A147ADCB95}" dt="2024-07-18T05:33:09.430" v="2287" actId="20577"/>
          <ac:spMkLst>
            <pc:docMk/>
            <pc:sldMk cId="3432398377" sldId="306"/>
            <ac:spMk id="7" creationId="{8C373AC4-4DDA-BE73-9805-4034485296E3}"/>
          </ac:spMkLst>
        </pc:spChg>
        <pc:spChg chg="add del">
          <ac:chgData name="Charanpal Singh" userId="095bdd2c0334ae82" providerId="LiveId" clId="{1B5ADC3C-FCC1-4D4E-B315-08A147ADCB95}" dt="2024-07-18T05:28:33.144" v="2082" actId="26606"/>
          <ac:spMkLst>
            <pc:docMk/>
            <pc:sldMk cId="3432398377" sldId="306"/>
            <ac:spMk id="10" creationId="{32BC26D8-82FB-445E-AA49-62A77D7C1EE0}"/>
          </ac:spMkLst>
        </pc:spChg>
        <pc:spChg chg="add del">
          <ac:chgData name="Charanpal Singh" userId="095bdd2c0334ae82" providerId="LiveId" clId="{1B5ADC3C-FCC1-4D4E-B315-08A147ADCB95}" dt="2024-07-18T05:28:33.144" v="2082" actId="26606"/>
          <ac:spMkLst>
            <pc:docMk/>
            <pc:sldMk cId="3432398377" sldId="306"/>
            <ac:spMk id="12" creationId="{CB44330D-EA18-4254-AA95-EB49948539B8}"/>
          </ac:spMkLst>
        </pc:spChg>
        <pc:graphicFrameChg chg="add mod modGraphic">
          <ac:chgData name="Charanpal Singh" userId="095bdd2c0334ae82" providerId="LiveId" clId="{1B5ADC3C-FCC1-4D4E-B315-08A147ADCB95}" dt="2024-07-18T05:31:20.034" v="2181" actId="14100"/>
          <ac:graphicFrameMkLst>
            <pc:docMk/>
            <pc:sldMk cId="3432398377" sldId="306"/>
            <ac:graphicFrameMk id="5" creationId="{9CFA137C-014E-6671-AB63-FBA92E815F33}"/>
          </ac:graphicFrameMkLst>
        </pc:graphicFrameChg>
      </pc:sldChg>
      <pc:sldChg chg="addSp delSp modSp new mod">
        <pc:chgData name="Charanpal Singh" userId="095bdd2c0334ae82" providerId="LiveId" clId="{1B5ADC3C-FCC1-4D4E-B315-08A147ADCB95}" dt="2024-07-20T17:44:33.974" v="4603" actId="12"/>
        <pc:sldMkLst>
          <pc:docMk/>
          <pc:sldMk cId="301308124" sldId="307"/>
        </pc:sldMkLst>
        <pc:spChg chg="del">
          <ac:chgData name="Charanpal Singh" userId="095bdd2c0334ae82" providerId="LiveId" clId="{1B5ADC3C-FCC1-4D4E-B315-08A147ADCB95}" dt="2024-07-18T17:00:31.988" v="4008" actId="478"/>
          <ac:spMkLst>
            <pc:docMk/>
            <pc:sldMk cId="301308124" sldId="307"/>
            <ac:spMk id="2" creationId="{3AA8BAE1-57E8-894D-A8EA-FA59BEFD080F}"/>
          </ac:spMkLst>
        </pc:spChg>
        <pc:spChg chg="del mod">
          <ac:chgData name="Charanpal Singh" userId="095bdd2c0334ae82" providerId="LiveId" clId="{1B5ADC3C-FCC1-4D4E-B315-08A147ADCB95}" dt="2024-07-18T17:00:35.257" v="4011" actId="478"/>
          <ac:spMkLst>
            <pc:docMk/>
            <pc:sldMk cId="301308124" sldId="307"/>
            <ac:spMk id="3" creationId="{75CA146C-33AE-5485-4A22-BFB9A60D6561}"/>
          </ac:spMkLst>
        </pc:spChg>
        <pc:spChg chg="del">
          <ac:chgData name="Charanpal Singh" userId="095bdd2c0334ae82" providerId="LiveId" clId="{1B5ADC3C-FCC1-4D4E-B315-08A147ADCB95}" dt="2024-07-18T17:00:32.862" v="4009" actId="478"/>
          <ac:spMkLst>
            <pc:docMk/>
            <pc:sldMk cId="301308124" sldId="307"/>
            <ac:spMk id="4" creationId="{1B0CF2A1-0209-33F1-C013-23E3492BC5B2}"/>
          </ac:spMkLst>
        </pc:spChg>
        <pc:spChg chg="add mod">
          <ac:chgData name="Charanpal Singh" userId="095bdd2c0334ae82" providerId="LiveId" clId="{1B5ADC3C-FCC1-4D4E-B315-08A147ADCB95}" dt="2024-07-20T17:44:33.974" v="4603" actId="12"/>
          <ac:spMkLst>
            <pc:docMk/>
            <pc:sldMk cId="301308124" sldId="307"/>
            <ac:spMk id="6" creationId="{1CC51ADC-D96D-9266-F9D4-E09C912780D3}"/>
          </ac:spMkLst>
        </pc:spChg>
        <pc:spChg chg="add mod">
          <ac:chgData name="Charanpal Singh" userId="095bdd2c0334ae82" providerId="LiveId" clId="{1B5ADC3C-FCC1-4D4E-B315-08A147ADCB95}" dt="2024-07-20T17:44:05.047" v="4589" actId="21"/>
          <ac:spMkLst>
            <pc:docMk/>
            <pc:sldMk cId="301308124" sldId="307"/>
            <ac:spMk id="8" creationId="{AB61EF47-BB34-0B8A-2FFD-E883C2C96877}"/>
          </ac:spMkLst>
        </pc:spChg>
        <pc:spChg chg="add mod">
          <ac:chgData name="Charanpal Singh" userId="095bdd2c0334ae82" providerId="LiveId" clId="{1B5ADC3C-FCC1-4D4E-B315-08A147ADCB95}" dt="2024-07-18T17:02:43.683" v="4082" actId="1076"/>
          <ac:spMkLst>
            <pc:docMk/>
            <pc:sldMk cId="301308124" sldId="307"/>
            <ac:spMk id="9" creationId="{26B7697E-BE8E-D122-BF42-8E21F7596CC8}"/>
          </ac:spMkLst>
        </pc:spChg>
      </pc:sldChg>
    </pc:docChg>
  </pc:docChgLst>
  <pc:docChgLst>
    <pc:chgData name="Charanpal Singh" userId="095bdd2c0334ae82" providerId="LiveId" clId="{ACBD333B-5E40-4F3C-81E7-43EB94DF9372}"/>
    <pc:docChg chg="modSld">
      <pc:chgData name="Charanpal Singh" userId="095bdd2c0334ae82" providerId="LiveId" clId="{ACBD333B-5E40-4F3C-81E7-43EB94DF9372}" dt="2024-10-21T16:02:34.879" v="0" actId="20577"/>
      <pc:docMkLst>
        <pc:docMk/>
      </pc:docMkLst>
      <pc:sldChg chg="modSp mod">
        <pc:chgData name="Charanpal Singh" userId="095bdd2c0334ae82" providerId="LiveId" clId="{ACBD333B-5E40-4F3C-81E7-43EB94DF9372}" dt="2024-10-21T16:02:34.879" v="0" actId="20577"/>
        <pc:sldMkLst>
          <pc:docMk/>
          <pc:sldMk cId="301308124" sldId="307"/>
        </pc:sldMkLst>
        <pc:spChg chg="mod">
          <ac:chgData name="Charanpal Singh" userId="095bdd2c0334ae82" providerId="LiveId" clId="{ACBD333B-5E40-4F3C-81E7-43EB94DF9372}" dt="2024-10-21T16:02:34.879" v="0" actId="20577"/>
          <ac:spMkLst>
            <pc:docMk/>
            <pc:sldMk cId="301308124" sldId="307"/>
            <ac:spMk id="8" creationId="{AB61EF47-BB34-0B8A-2FFD-E883C2C96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ED2E-3681-4A1E-852B-BC925899B866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CAFE-2E6B-4DDA-9459-F0D5CB01F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7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find </a:t>
            </a:r>
            <a:r>
              <a:rPr lang="en-CA" dirty="0"/>
              <a:t>empty rows </a:t>
            </a:r>
            <a:r>
              <a:rPr lang="en-US" dirty="0"/>
              <a:t>, or </a:t>
            </a:r>
            <a:r>
              <a:rPr lang="en-CA" dirty="0"/>
              <a:t>duplicates </a:t>
            </a:r>
            <a:r>
              <a:rPr lang="en-US" dirty="0"/>
              <a:t>for both datasets.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15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Can see from the plot that some t-scores are highly correlated to each other as well.</a:t>
            </a:r>
          </a:p>
          <a:p>
            <a:pPr marL="171450" indent="-171450">
              <a:buFontTx/>
              <a:buChar char="-"/>
            </a:pPr>
            <a:r>
              <a:rPr lang="en-US" dirty="0"/>
              <a:t>BMI is obviously going to be highly correlated with height and weight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477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did participant most enroll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Useful to check if other models could be use like times series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1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difference in mean between males and females, thus you could say no association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Should have shown the mean here too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25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Normally distributed </a:t>
            </a:r>
          </a:p>
          <a:p>
            <a:r>
              <a:rPr lang="en-US" dirty="0"/>
              <a:t>- </a:t>
            </a:r>
            <a:r>
              <a:rPr lang="en-US" dirty="0" err="1"/>
              <a:t>Aggression_prs</a:t>
            </a:r>
            <a:r>
              <a:rPr lang="en-US" dirty="0"/>
              <a:t> right skewed, </a:t>
            </a:r>
            <a:r>
              <a:rPr lang="en-US"/>
              <a:t>possible outliers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41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22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 Imputing values is complicated and require domain knowledge</a:t>
            </a:r>
          </a:p>
          <a:p>
            <a:pPr lvl="0"/>
            <a:r>
              <a:rPr lang="en-US" dirty="0"/>
              <a:t>- Can introduce bias of imputation is not done correctly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844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look at row patterns for missing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 are row totals for the amount of time pattern appears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Right is how many missing values in each pattern (row)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Bottom are column total for total amount of missing observations for each variable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one standard deviation increase in  </a:t>
            </a:r>
            <a:r>
              <a:rPr lang="en-US" dirty="0" err="1"/>
              <a:t>ocd_prs</a:t>
            </a:r>
            <a:r>
              <a:rPr lang="en-US" dirty="0"/>
              <a:t> leads to a 0.031 decrease </a:t>
            </a:r>
            <a:r>
              <a:rPr lang="en-US" dirty="0" err="1"/>
              <a:t>tocs_mf_tscores</a:t>
            </a:r>
            <a:r>
              <a:rPr lang="en-US" dirty="0"/>
              <a:t>.-</a:t>
            </a:r>
          </a:p>
          <a:p>
            <a:pPr marL="171450" indent="-171450">
              <a:buFontTx/>
              <a:buChar char="-"/>
            </a:pPr>
            <a:r>
              <a:rPr lang="en-US" dirty="0"/>
              <a:t>Being a Males results in 1.01 decrease in  </a:t>
            </a:r>
            <a:r>
              <a:rPr lang="en-US" dirty="0" err="1"/>
              <a:t>tocs_mf_tscores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(Intercept): outcome for female, </a:t>
            </a:r>
            <a:r>
              <a:rPr lang="en-US" dirty="0" err="1"/>
              <a:t>ocd_prs</a:t>
            </a:r>
            <a:r>
              <a:rPr lang="en-US" dirty="0"/>
              <a:t>=0 (no change in </a:t>
            </a:r>
            <a:r>
              <a:rPr lang="en-US" dirty="0" err="1"/>
              <a:t>s.d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p-values high, providing weak evidence against the null hypothesis that coefficients are zero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Multiple R-squared: proportion of variation of </a:t>
            </a:r>
            <a:r>
              <a:rPr lang="en-US" dirty="0" err="1"/>
              <a:t>tocs_mf_tscores</a:t>
            </a:r>
            <a:r>
              <a:rPr lang="en-US" dirty="0"/>
              <a:t> accounted for by our model </a:t>
            </a:r>
          </a:p>
          <a:p>
            <a:pPr marL="171450" indent="-171450">
              <a:buFontTx/>
              <a:buChar char="-"/>
            </a:pPr>
            <a:r>
              <a:rPr lang="en-US" dirty="0"/>
              <a:t>Too high can mean oversaturation, model will not be useful for other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F-Statistic: Testing if all coefficients are zero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Residual standard deviation: provides how well the model predicts </a:t>
            </a:r>
            <a:r>
              <a:rPr lang="en-US" dirty="0" err="1"/>
              <a:t>tocs_mf_tscores</a:t>
            </a:r>
            <a:r>
              <a:rPr lang="en-US" dirty="0"/>
              <a:t> values (badly)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Coefficient </a:t>
            </a:r>
            <a:r>
              <a:rPr lang="en-US" dirty="0" err="1"/>
              <a:t>std.error</a:t>
            </a:r>
            <a:r>
              <a:rPr lang="en-US" dirty="0"/>
              <a:t>: Precision of estimate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661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Intercept here is almost zero</a:t>
            </a:r>
          </a:p>
          <a:p>
            <a:pPr marL="171450" indent="-171450">
              <a:buFontTx/>
              <a:buChar char="-"/>
            </a:pPr>
            <a:r>
              <a:rPr lang="en-CA" dirty="0"/>
              <a:t>A one standard deviation </a:t>
            </a:r>
            <a:r>
              <a:rPr lang="en-CA" dirty="0" err="1"/>
              <a:t>ocd_prs</a:t>
            </a:r>
            <a:r>
              <a:rPr lang="en-CA" dirty="0"/>
              <a:t> leads to a 0.03080 standard deviation decrease </a:t>
            </a:r>
            <a:r>
              <a:rPr lang="en-CA" dirty="0" err="1"/>
              <a:t>tocs_mf_tscores</a:t>
            </a:r>
            <a:r>
              <a:rPr lang="en-CA" dirty="0"/>
              <a:t>.</a:t>
            </a:r>
          </a:p>
          <a:p>
            <a:pPr marL="0" indent="0">
              <a:buFontTx/>
              <a:buNone/>
            </a:pPr>
            <a:r>
              <a:rPr lang="en-CA" dirty="0"/>
              <a:t>-   Being a Males results in 0.10103 decrease in standard deviation of </a:t>
            </a:r>
            <a:r>
              <a:rPr lang="en-CA" dirty="0" err="1"/>
              <a:t>tocs_mf_tscores</a:t>
            </a:r>
            <a:r>
              <a:rPr lang="en-CA" dirty="0"/>
              <a:t>.</a:t>
            </a:r>
          </a:p>
          <a:p>
            <a:pPr marL="171450" indent="-171450">
              <a:buFontTx/>
              <a:buChar char="-"/>
            </a:pPr>
            <a:r>
              <a:rPr lang="en-CA" dirty="0"/>
              <a:t>Being a Female results in 0.10103 decrease in standard deviation of </a:t>
            </a:r>
            <a:r>
              <a:rPr lang="en-CA" dirty="0" err="1"/>
              <a:t>tocs_mf_tscores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376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Hierarchical structure is an example of non independence.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Use a Linear Mixed model in this case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For a categorical predictor, the linearity assumption is always true.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dirty="0"/>
              <a:t>Multicollinearity</a:t>
            </a:r>
            <a:r>
              <a:rPr lang="en-US" sz="1200" dirty="0"/>
              <a:t> because of matrix has to be invertible.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9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Many 999 (unknown) and some 99999/999999 values for height and weight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BMI variables could be useful for regression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Changed binary variables to factor in 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483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Linearity Assumption</a:t>
            </a:r>
          </a:p>
          <a:p>
            <a:endParaRPr lang="en-US" dirty="0"/>
          </a:p>
          <a:p>
            <a:r>
              <a:rPr lang="en-US" dirty="0"/>
              <a:t> The residual plot will shows no pattern.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35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-Should be a straight line</a:t>
            </a:r>
          </a:p>
          <a:p>
            <a:r>
              <a:rPr lang="en-US" dirty="0"/>
              <a:t>-points should be on the dashed line</a:t>
            </a:r>
          </a:p>
          <a:p>
            <a:r>
              <a:rPr lang="en-US" dirty="0"/>
              <a:t>- Approx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924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p-value is less &lt; 0.05, the residuals are not normally distributed. </a:t>
            </a:r>
          </a:p>
          <a:p>
            <a:pPr marL="0" indent="0">
              <a:buFontTx/>
              <a:buNone/>
            </a:pPr>
            <a:r>
              <a:rPr lang="en-US" dirty="0"/>
              <a:t>- Could try Box-Cox transformations for negative values.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Reasonably large sample size and graph looks good, could look at outliers.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my experience as long as the other assumptions hold it should be fine, assuming not a major departure from normality.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831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Can see influential points that effect the regression estimates the most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Such a value is associated with a large residual.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064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Homoscedasticity Assumption (constant variance)</a:t>
            </a:r>
          </a:p>
          <a:p>
            <a:pPr marL="0" indent="0">
              <a:buFontTx/>
              <a:buNone/>
            </a:pPr>
            <a:r>
              <a:rPr lang="en-US" dirty="0"/>
              <a:t>-   Residuals are spread equally along the ranges of predictors. </a:t>
            </a:r>
          </a:p>
          <a:p>
            <a:pPr marL="0" indent="0">
              <a:buFontTx/>
              <a:buNone/>
            </a:pPr>
            <a:r>
              <a:rPr lang="en-US" dirty="0"/>
              <a:t>-  Horizontal line with equally spread points. </a:t>
            </a:r>
          </a:p>
          <a:p>
            <a:pPr marL="0" indent="0">
              <a:buFontTx/>
              <a:buNone/>
            </a:pPr>
            <a:r>
              <a:rPr lang="en-US" dirty="0"/>
              <a:t>-  In this is the case we can assume Homogeneity of variance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763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# </a:t>
            </a:r>
            <a:r>
              <a:rPr lang="en-US" dirty="0" err="1"/>
              <a:t>durbin</a:t>
            </a:r>
            <a:r>
              <a:rPr lang="en-US" dirty="0"/>
              <a:t> </a:t>
            </a:r>
            <a:r>
              <a:rPr lang="en-US" dirty="0" err="1"/>
              <a:t>watson</a:t>
            </a:r>
            <a:r>
              <a:rPr lang="en-US" dirty="0"/>
              <a:t> test</a:t>
            </a:r>
          </a:p>
          <a:p>
            <a:pPr lvl="0"/>
            <a:r>
              <a:rPr lang="en-US" dirty="0"/>
              <a:t>- p-value &gt; 0.05, so the errors are not autocorrelated.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 have not violated the independence assumption.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If we did could hint to us to use Linear Mixed Model with family as random effect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931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Response missing 30 times (</a:t>
            </a:r>
            <a:r>
              <a:rPr lang="en-US" dirty="0" err="1"/>
              <a:t>dx_adhd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Sex missing once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ADHD_prs</a:t>
            </a:r>
            <a:r>
              <a:rPr lang="en-US" dirty="0"/>
              <a:t> </a:t>
            </a:r>
            <a:r>
              <a:rPr lang="en-US"/>
              <a:t>not missing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290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-Males have a 3.11 increased odds having ADHD over females</a:t>
            </a:r>
          </a:p>
          <a:p>
            <a:pPr lvl="0"/>
            <a:r>
              <a:rPr lang="en-US" dirty="0"/>
              <a:t>-Intercept is a often called a constant term</a:t>
            </a:r>
          </a:p>
          <a:p>
            <a:pPr lvl="0"/>
            <a:r>
              <a:rPr lang="en-US" dirty="0"/>
              <a:t>- Called Adjusted ORs</a:t>
            </a:r>
          </a:p>
          <a:p>
            <a:pPr lvl="0"/>
            <a:r>
              <a:rPr lang="en-US" dirty="0"/>
              <a:t>- A one standard deviation increase in </a:t>
            </a:r>
            <a:r>
              <a:rPr lang="en-US" dirty="0" err="1"/>
              <a:t>adhd_prs</a:t>
            </a:r>
            <a:r>
              <a:rPr lang="en-US" dirty="0"/>
              <a:t> has 0.87 odds (decreased) of having ADHD.</a:t>
            </a:r>
          </a:p>
          <a:p>
            <a:pPr lvl="0"/>
            <a:r>
              <a:rPr lang="en-US" dirty="0"/>
              <a:t>- For rare diseases, can be approx. close to RR</a:t>
            </a:r>
          </a:p>
          <a:p>
            <a:pPr lvl="0"/>
            <a:r>
              <a:rPr lang="en-US" dirty="0"/>
              <a:t>- Null deviance: How well the model with no predictors is fitted</a:t>
            </a:r>
          </a:p>
          <a:p>
            <a:pPr lvl="0"/>
            <a:r>
              <a:rPr lang="en-US" dirty="0"/>
              <a:t>- Residual deviance: Probability fitted vs Observed error with predictors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644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partial residual plot essentially attempts to model the residuals of one predictor against the dependent variable. 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Red line that is a linear fit of the points, and a blue smoothed conditional mean line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 A significant difference between the residual line and the component line indicates that the predictor does not have a linear relationship</a:t>
            </a:r>
          </a:p>
          <a:p>
            <a:pPr marL="171450" indent="-171450">
              <a:buFontTx/>
              <a:buChar char="-"/>
            </a:pPr>
            <a:r>
              <a:rPr lang="en-US" dirty="0"/>
              <a:t> Only one continuous variable so no </a:t>
            </a:r>
            <a:r>
              <a:rPr lang="en-CA" sz="1200" dirty="0"/>
              <a:t>multicollinearity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607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Made sure data class represents the type of variable ( weight is numeric, was text before)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No empty rows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No duplicate rows (check if repeated participants)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This is an example of cleaning with domain knowledge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56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-Data exploration is about asking questions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are participants missing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are missing values, what date ?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- Also made a function to capture all outliers</a:t>
            </a:r>
          </a:p>
          <a:p>
            <a:r>
              <a:rPr lang="en-US" dirty="0"/>
              <a:t>-Could ask a physician about the outliers or other expert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95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</a:t>
            </a:r>
            <a:r>
              <a:rPr lang="en-US" dirty="0"/>
              <a:t>Seems like some kind of scaling factor and constant being added to </a:t>
            </a:r>
            <a:r>
              <a:rPr lang="en-US" dirty="0" err="1"/>
              <a:t>tscores</a:t>
            </a:r>
            <a:r>
              <a:rPr lang="en-US" dirty="0"/>
              <a:t> </a:t>
            </a:r>
          </a:p>
          <a:p>
            <a:endParaRPr 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7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Mainly parents filled out questionnaire (recall bias ?)</a:t>
            </a:r>
          </a:p>
          <a:p>
            <a:r>
              <a:rPr lang="en-US" dirty="0"/>
              <a:t>-   Cleaned mental health questions, except </a:t>
            </a:r>
            <a:r>
              <a:rPr lang="en-US" dirty="0" err="1"/>
              <a:t>dx_schizo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3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are primarily underweight </a:t>
            </a:r>
          </a:p>
          <a:p>
            <a:r>
              <a:rPr lang="en-US" dirty="0"/>
              <a:t>- Further would see how big the families are in the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02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T = ((X - μ) / σ) * 10 + 50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</a:t>
            </a:r>
            <a:endParaRPr lang="en-CA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Knowing the distribution can help in small samples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89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Helvetica Neue"/>
              </a:rPr>
              <a:t>- Min: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lowest score, excluding outliers (shown at the end of the left whisker).</a:t>
            </a:r>
            <a:endParaRPr lang="en-US" b="0" i="0" dirty="0">
              <a:solidFill>
                <a:srgbClr val="4C4C4C"/>
              </a:solidFill>
              <a:effectLst/>
              <a:latin typeface="Helvetica Neue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4C4C4C"/>
                </a:solidFill>
                <a:effectLst/>
                <a:latin typeface="Helvetica Neue"/>
              </a:rPr>
              <a:t>Min: </a:t>
            </a:r>
            <a:r>
              <a:rPr lang="en-C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Q1 – 1.5 * IQR</a:t>
            </a:r>
          </a:p>
          <a:p>
            <a:pPr marL="171450" indent="-171450">
              <a:buFontTx/>
              <a:buChar char="-"/>
            </a:pPr>
            <a:r>
              <a:rPr lang="en-C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Max: Q3 + 1.5 * IQR</a:t>
            </a:r>
          </a:p>
          <a:p>
            <a:pPr marL="0" indent="0">
              <a:buFontTx/>
              <a:buNone/>
            </a:pPr>
            <a:r>
              <a:rPr lang="en-C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- Could have boxplots for different levels of sex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CAFE-2E6B-4DDA-9459-F0D5CB01F5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3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/>
              <a:t>1. Clean column names
2. Fix structural errors 
3. Remove empty rows 
4. Remove or identify constant data 
5. Remove </a:t>
            </a:r>
            <a:r>
              <a:rPr lang="en-CA" dirty="0"/>
              <a:t>or identify </a:t>
            </a:r>
            <a:r>
              <a:rPr dirty="0"/>
              <a:t>duplicates</a:t>
            </a:r>
            <a:r>
              <a:rPr lang="en-US" dirty="0"/>
              <a:t> </a:t>
            </a:r>
            <a:r>
              <a:rPr dirty="0"/>
              <a:t>
6. Find outliers </a:t>
            </a:r>
            <a:endParaRPr lang="en-US" dirty="0"/>
          </a:p>
          <a:p>
            <a:pPr lvl="0" indent="0">
              <a:buNone/>
            </a:pPr>
            <a:r>
              <a:rPr lang="en-CA" dirty="0"/>
              <a:t>7. Impute Missing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1707DB5-E045-E7FE-8C4C-6DA4ADD4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84" y="39034"/>
            <a:ext cx="5859820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1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5644EA-F49C-4A1C-C5AD-C321D58DD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542"/>
              </p:ext>
            </p:extLst>
          </p:nvPr>
        </p:nvGraphicFramePr>
        <p:xfrm>
          <a:off x="457200" y="1110410"/>
          <a:ext cx="8229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631568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358505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0255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month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102212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Feb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661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18228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Dec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2019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611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2386064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Jan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598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182015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Nov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2019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223532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March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119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240694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110793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Feb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2004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338553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Feb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en-CA" sz="110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Georgia" panose="02040502050405020303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3597975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CFA137C-014E-6671-AB63-FBA92E8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642690"/>
                  </p:ext>
                </p:extLst>
              </p:nvPr>
            </p:nvGraphicFramePr>
            <p:xfrm>
              <a:off x="445230" y="1857525"/>
              <a:ext cx="8091695" cy="2695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5195">
                      <a:extLst>
                        <a:ext uri="{9D8B030D-6E8A-4147-A177-3AD203B41FA5}">
                          <a16:colId xmlns:a16="http://schemas.microsoft.com/office/drawing/2014/main" val="1548839177"/>
                        </a:ext>
                      </a:extLst>
                    </a:gridCol>
                    <a:gridCol w="2368089">
                      <a:extLst>
                        <a:ext uri="{9D8B030D-6E8A-4147-A177-3AD203B41FA5}">
                          <a16:colId xmlns:a16="http://schemas.microsoft.com/office/drawing/2014/main" val="408886608"/>
                        </a:ext>
                      </a:extLst>
                    </a:gridCol>
                    <a:gridCol w="2368089">
                      <a:extLst>
                        <a:ext uri="{9D8B030D-6E8A-4147-A177-3AD203B41FA5}">
                          <a16:colId xmlns:a16="http://schemas.microsoft.com/office/drawing/2014/main" val="1209896379"/>
                        </a:ext>
                      </a:extLst>
                    </a:gridCol>
                    <a:gridCol w="1230322">
                      <a:extLst>
                        <a:ext uri="{9D8B030D-6E8A-4147-A177-3AD203B41FA5}">
                          <a16:colId xmlns:a16="http://schemas.microsoft.com/office/drawing/2014/main" val="1230081574"/>
                        </a:ext>
                      </a:extLst>
                    </a:gridCol>
                  </a:tblGrid>
                  <a:tr h="46583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Characteristic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Female,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088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CA" sz="1800" dirty="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Male,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029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949675822"/>
                      </a:ext>
                    </a:extLst>
                  </a:tr>
                  <a:tr h="58799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tocs_mf_tscores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51.38(41.45,57.05)</m:t>
                                </m:r>
                              </m:oMath>
                            </m:oMathPara>
                          </a14:m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52.40(42.02,57.16)</m:t>
                                </m:r>
                              </m:oMath>
                            </m:oMathPara>
                          </a14:m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2704723920"/>
                      </a:ext>
                    </a:extLst>
                  </a:tr>
                  <a:tr h="46583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(Missing)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167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145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4029218683"/>
                      </a:ext>
                    </a:extLst>
                  </a:tr>
                  <a:tr h="46583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Median (IQR)</a:t>
                          </a:r>
                          <a:endParaRPr lang="en-CA" sz="1800" dirty="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872367258"/>
                      </a:ext>
                    </a:extLst>
                  </a:tr>
                  <a:tr h="71015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Welch Two-  sample </a:t>
                          </a:r>
                          <a:r>
                            <a:rPr lang="en-US" sz="1800" dirty="0">
                              <a:effectLst/>
                              <a:latin typeface="Georgia" panose="02040502050405020303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T-test</a:t>
                          </a:r>
                          <a:endParaRPr lang="en-CA" sz="1800" dirty="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CA" sz="1800" dirty="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3023041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CFA137C-014E-6671-AB63-FBA92E8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642690"/>
                  </p:ext>
                </p:extLst>
              </p:nvPr>
            </p:nvGraphicFramePr>
            <p:xfrm>
              <a:off x="445230" y="1857525"/>
              <a:ext cx="8091695" cy="2695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5195">
                      <a:extLst>
                        <a:ext uri="{9D8B030D-6E8A-4147-A177-3AD203B41FA5}">
                          <a16:colId xmlns:a16="http://schemas.microsoft.com/office/drawing/2014/main" val="1548839177"/>
                        </a:ext>
                      </a:extLst>
                    </a:gridCol>
                    <a:gridCol w="2368089">
                      <a:extLst>
                        <a:ext uri="{9D8B030D-6E8A-4147-A177-3AD203B41FA5}">
                          <a16:colId xmlns:a16="http://schemas.microsoft.com/office/drawing/2014/main" val="408886608"/>
                        </a:ext>
                      </a:extLst>
                    </a:gridCol>
                    <a:gridCol w="2368089">
                      <a:extLst>
                        <a:ext uri="{9D8B030D-6E8A-4147-A177-3AD203B41FA5}">
                          <a16:colId xmlns:a16="http://schemas.microsoft.com/office/drawing/2014/main" val="1209896379"/>
                        </a:ext>
                      </a:extLst>
                    </a:gridCol>
                    <a:gridCol w="1230322">
                      <a:extLst>
                        <a:ext uri="{9D8B030D-6E8A-4147-A177-3AD203B41FA5}">
                          <a16:colId xmlns:a16="http://schemas.microsoft.com/office/drawing/2014/main" val="1230081574"/>
                        </a:ext>
                      </a:extLst>
                    </a:gridCol>
                  </a:tblGrid>
                  <a:tr h="46583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Characteristic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395" marR="165395" marT="82698" marB="82698" anchor="ctr">
                        <a:blipFill>
                          <a:blip r:embed="rId3"/>
                          <a:stretch>
                            <a:fillRect l="-90464" t="-5195" r="-153351" b="-477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395" marR="165395" marT="82698" marB="82698" anchor="ctr">
                        <a:blipFill>
                          <a:blip r:embed="rId3"/>
                          <a:stretch>
                            <a:fillRect l="-189974" t="-5195" r="-52956" b="-477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949675822"/>
                      </a:ext>
                    </a:extLst>
                  </a:tr>
                  <a:tr h="58799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tocs_mf_tscores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395" marR="165395" marT="82698" marB="82698" anchor="ctr">
                        <a:blipFill>
                          <a:blip r:embed="rId3"/>
                          <a:stretch>
                            <a:fillRect l="-90464" t="-84375" r="-153351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395" marR="165395" marT="82698" marB="82698" anchor="ctr">
                        <a:blipFill>
                          <a:blip r:embed="rId3"/>
                          <a:stretch>
                            <a:fillRect l="-189974" t="-84375" r="-52956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2704723920"/>
                      </a:ext>
                    </a:extLst>
                  </a:tr>
                  <a:tr h="46583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(Missing)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167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145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4029218683"/>
                      </a:ext>
                    </a:extLst>
                  </a:tr>
                  <a:tr h="465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395" marR="165395" marT="82698" marB="82698" anchor="ctr">
                        <a:blipFill>
                          <a:blip r:embed="rId3"/>
                          <a:stretch>
                            <a:fillRect l="-573" t="-334211" r="-281662" b="-15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872367258"/>
                      </a:ext>
                    </a:extLst>
                  </a:tr>
                  <a:tr h="7101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395" marR="165395" marT="82698" marB="82698" anchor="ctr">
                        <a:blipFill>
                          <a:blip r:embed="rId3"/>
                          <a:stretch>
                            <a:fillRect l="-573" t="-282051" r="-281662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CA" sz="180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CA" sz="1800" dirty="0">
                            <a:effectLst/>
                            <a:latin typeface="Georgia" panose="02040502050405020303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5395" marR="165395" marT="82698" marB="82698" anchor="ctr"/>
                    </a:tc>
                    <a:extLst>
                      <a:ext uri="{0D108BD9-81ED-4DB2-BD59-A6C34878D82A}">
                        <a16:rowId xmlns:a16="http://schemas.microsoft.com/office/drawing/2014/main" val="3023041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373AC4-4DDA-BE73-9805-4034485296E3}"/>
              </a:ext>
            </a:extLst>
          </p:cNvPr>
          <p:cNvSpPr txBox="1"/>
          <p:nvPr/>
        </p:nvSpPr>
        <p:spPr>
          <a:xfrm>
            <a:off x="804288" y="426082"/>
            <a:ext cx="7181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/>
              <a:t>Can use tests for other types of variables </a:t>
            </a:r>
          </a:p>
          <a:p>
            <a:pPr marL="342900" lvl="0" indent="-342900">
              <a:buFontTx/>
              <a:buChar char="-"/>
            </a:pPr>
            <a:r>
              <a:rPr lang="en-US" sz="1800" dirty="0"/>
              <a:t>A continuous variable and a categorical variable t-test or </a:t>
            </a:r>
            <a:r>
              <a:rPr lang="en-US" sz="1800" dirty="0" err="1"/>
              <a:t>anova</a:t>
            </a:r>
            <a:r>
              <a:rPr lang="en-US" sz="1800" dirty="0"/>
              <a:t> </a:t>
            </a:r>
          </a:p>
          <a:p>
            <a:pPr marL="342900" lvl="0" indent="-342900">
              <a:buFontTx/>
              <a:buChar char="-"/>
            </a:pPr>
            <a:r>
              <a:rPr lang="en-US" sz="1800" dirty="0"/>
              <a:t>Correlation between two categorical variables, chi- squared test</a:t>
            </a:r>
          </a:p>
        </p:txBody>
      </p:sp>
    </p:spTree>
    <p:extLst>
      <p:ext uri="{BB962C8B-B14F-4D97-AF65-F5344CB8AC3E}">
        <p14:creationId xmlns:p14="http://schemas.microsoft.com/office/powerpoint/2010/main" val="343239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Data Cleaning |Genetic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participant ID 10194W is an error, changed ID to 10194</a:t>
            </a:r>
            <a:endParaRPr lang="en-US" dirty="0"/>
          </a:p>
          <a:p>
            <a:r>
              <a:rPr lang="en-CA" dirty="0"/>
              <a:t>449 distinct participants (no duplicate ids)</a:t>
            </a:r>
          </a:p>
          <a:p>
            <a:pPr lvl="0"/>
            <a:r>
              <a:rPr lang="en-CA" dirty="0"/>
              <a:t>No empty rows</a:t>
            </a:r>
          </a:p>
          <a:p>
            <a:pPr lvl="0"/>
            <a:r>
              <a:rPr lang="en-CA" dirty="0"/>
              <a:t>no duplicate rows</a:t>
            </a:r>
          </a:p>
          <a:p>
            <a:endParaRPr lang="en-CA" dirty="0"/>
          </a:p>
          <a:p>
            <a:pPr lvl="0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396BFA5-FEDF-9F12-3E47-0CD5B5EB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18" y="110110"/>
            <a:ext cx="6539731" cy="50333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9034C67-A2FF-5ADC-C0B2-D79C66B7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57" y="0"/>
            <a:ext cx="668279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1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Exploration |Genetic Data</a:t>
            </a:r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6791C8F-BEDF-6F6E-24BD-38B19876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15" y="771855"/>
            <a:ext cx="5615608" cy="43221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17" y="-69873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34" y="900038"/>
            <a:ext cx="8394766" cy="36945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dirty="0"/>
              <a:t>id a inner join to avoid missing values</a:t>
            </a:r>
          </a:p>
          <a:p>
            <a:r>
              <a:rPr dirty="0"/>
              <a:t>Missing Completely at Random (MCAR): - Missing data has no relation to any observed or unobserved variables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-</a:t>
            </a:r>
            <a:r>
              <a:rPr dirty="0"/>
              <a:t>(mean, median or most frequent)</a:t>
            </a:r>
          </a:p>
          <a:p>
            <a:r>
              <a:rPr dirty="0"/>
              <a:t>Missing at Random (MAR): 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     -     </a:t>
            </a:r>
            <a:r>
              <a:rPr dirty="0"/>
              <a:t>Missingness of one feature can be explained by other </a:t>
            </a:r>
            <a:r>
              <a:rPr lang="en-US" dirty="0"/>
              <a:t>variables</a:t>
            </a:r>
            <a:r>
              <a:rPr dirty="0"/>
              <a:t>. </a:t>
            </a:r>
            <a:r>
              <a:rPr lang="en-US" dirty="0"/>
              <a:t>  </a:t>
            </a:r>
          </a:p>
          <a:p>
            <a:r>
              <a:rPr dirty="0"/>
              <a:t>Missing Not at Random (MNAR):</a:t>
            </a:r>
          </a:p>
          <a:p>
            <a:pPr lvl="1"/>
            <a:r>
              <a:rPr dirty="0"/>
              <a:t>Example: Individuals not reporting their income due to privacy concerns.</a:t>
            </a:r>
          </a:p>
          <a:p>
            <a:pPr lvl="1"/>
            <a:r>
              <a:rPr dirty="0"/>
              <a:t>Collect more data or ask domain expert</a:t>
            </a:r>
          </a:p>
          <a:p>
            <a:r>
              <a:rPr lang="en-US" dirty="0"/>
              <a:t>I</a:t>
            </a:r>
            <a:r>
              <a:rPr dirty="0"/>
              <a:t>f imputing check the distribution before and after using plots like histograms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673" y="182007"/>
            <a:ext cx="1888435" cy="35967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Linear regression</a:t>
            </a:r>
          </a:p>
        </p:txBody>
      </p:sp>
      <p:pic>
        <p:nvPicPr>
          <p:cNvPr id="8" name="Picture 7" descr="A graph of different sizes of a graph&#10;&#10;Description automatically generated with medium confidence">
            <a:extLst>
              <a:ext uri="{FF2B5EF4-FFF2-40B4-BE49-F238E27FC236}">
                <a16:creationId xmlns:a16="http://schemas.microsoft.com/office/drawing/2014/main" id="{2CDB2B43-62C4-B4B5-4818-6718AD2A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70" y="596853"/>
            <a:ext cx="5740135" cy="4417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sis_files/figure-pptx/unnamed-chunk-16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3591" y="489778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5EF13-CCA7-89F4-71F9-71B5ABE429DE}"/>
              </a:ext>
            </a:extLst>
          </p:cNvPr>
          <p:cNvSpPr txBox="1"/>
          <p:nvPr/>
        </p:nvSpPr>
        <p:spPr>
          <a:xfrm>
            <a:off x="3007512" y="151669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300" dirty="0"/>
              <a:t>Linear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74" y="120252"/>
            <a:ext cx="7877724" cy="679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Data Cleaning |Clinical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</a:t>
            </a:r>
            <a:r>
              <a:rPr dirty="0"/>
              <a:t>articipant ID 2 (possibly) and weight of 23.wo is an error. Changed weight to NA</a:t>
            </a:r>
          </a:p>
          <a:p>
            <a:pPr lvl="0"/>
            <a:r>
              <a:rPr lang="en-US" dirty="0"/>
              <a:t>Replaced</a:t>
            </a:r>
            <a:r>
              <a:rPr dirty="0"/>
              <a:t> 999/</a:t>
            </a:r>
            <a:r>
              <a:rPr lang="en-US" dirty="0"/>
              <a:t>99999/</a:t>
            </a:r>
            <a:r>
              <a:rPr dirty="0"/>
              <a:t>999999 to NA throughout the dataset</a:t>
            </a:r>
          </a:p>
          <a:p>
            <a:pPr lvl="0"/>
            <a:r>
              <a:rPr lang="en-US" dirty="0"/>
              <a:t>C</a:t>
            </a:r>
            <a:r>
              <a:rPr dirty="0"/>
              <a:t>hanged prefer not to answer responses for sex and gender to NA</a:t>
            </a:r>
          </a:p>
          <a:p>
            <a:pPr lvl="0"/>
            <a:r>
              <a:rPr lang="en-US" dirty="0"/>
              <a:t>C</a:t>
            </a:r>
            <a:r>
              <a:rPr dirty="0"/>
              <a:t>reated BMI variable</a:t>
            </a:r>
            <a:r>
              <a:rPr lang="en-US" dirty="0"/>
              <a:t>s</a:t>
            </a:r>
            <a:r>
              <a:rPr dirty="0"/>
              <a:t> from height and weight to further filter out unusual responses in the future</a:t>
            </a:r>
          </a:p>
          <a:p>
            <a:pPr lvl="0"/>
            <a:r>
              <a:rPr dirty="0" err="1"/>
              <a:t>Participation_information_complete</a:t>
            </a:r>
            <a:r>
              <a:rPr dirty="0"/>
              <a:t> had 2 response for yes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DA6B48-AE27-5AEB-921E-D9830470F884}"/>
              </a:ext>
            </a:extLst>
          </p:cNvPr>
          <p:cNvSpPr txBox="1"/>
          <p:nvPr/>
        </p:nvSpPr>
        <p:spPr>
          <a:xfrm>
            <a:off x="3255852" y="20854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67B26-5DA1-4D9E-078F-7742CBFD8D48}"/>
              </a:ext>
            </a:extLst>
          </p:cNvPr>
          <p:cNvSpPr txBox="1"/>
          <p:nvPr/>
        </p:nvSpPr>
        <p:spPr>
          <a:xfrm>
            <a:off x="761202" y="771257"/>
            <a:ext cx="635771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Call:</a:t>
            </a:r>
          </a:p>
          <a:p>
            <a:r>
              <a:rPr lang="en-CA" sz="1200" dirty="0" err="1"/>
              <a:t>lm</a:t>
            </a:r>
            <a:r>
              <a:rPr lang="en-CA" sz="1200" dirty="0"/>
              <a:t>(formula = </a:t>
            </a:r>
            <a:r>
              <a:rPr lang="en-CA" sz="1200" dirty="0" err="1"/>
              <a:t>tocs_mf_tscores</a:t>
            </a:r>
            <a:r>
              <a:rPr lang="en-CA" sz="1200" dirty="0"/>
              <a:t> ~ sex + </a:t>
            </a:r>
            <a:r>
              <a:rPr lang="en-CA" sz="1200" dirty="0" err="1"/>
              <a:t>ocd_prs</a:t>
            </a:r>
            <a:r>
              <a:rPr lang="en-CA" sz="1200" dirty="0"/>
              <a:t>, data = </a:t>
            </a:r>
            <a:r>
              <a:rPr lang="en-CA" sz="1200" dirty="0" err="1"/>
              <a:t>df</a:t>
            </a:r>
            <a:r>
              <a:rPr lang="en-CA" sz="1200" dirty="0"/>
              <a:t>)</a:t>
            </a:r>
          </a:p>
          <a:p>
            <a:endParaRPr lang="en-CA" sz="1200" dirty="0"/>
          </a:p>
          <a:p>
            <a:r>
              <a:rPr lang="en-CA" sz="1200" dirty="0"/>
              <a:t>Residuals:</a:t>
            </a:r>
          </a:p>
          <a:p>
            <a:r>
              <a:rPr lang="en-CA" sz="1200" dirty="0"/>
              <a:t>    Min      1Q  Median      3Q     Max </a:t>
            </a:r>
          </a:p>
          <a:p>
            <a:r>
              <a:rPr lang="en-CA" sz="1200" dirty="0"/>
              <a:t>-28.139  -7.652   2.085   7.444  33.640 </a:t>
            </a:r>
          </a:p>
          <a:p>
            <a:endParaRPr lang="en-CA" sz="1200" dirty="0"/>
          </a:p>
          <a:p>
            <a:r>
              <a:rPr lang="en-CA" sz="1200" dirty="0"/>
              <a:t>Coefficients:</a:t>
            </a:r>
          </a:p>
          <a:p>
            <a:r>
              <a:rPr lang="en-CA" sz="1200" dirty="0"/>
              <a:t>            Estimate Std. Error t value </a:t>
            </a:r>
            <a:r>
              <a:rPr lang="en-CA" sz="1200" dirty="0" err="1"/>
              <a:t>Pr</a:t>
            </a:r>
            <a:r>
              <a:rPr lang="en-CA" sz="1200" dirty="0"/>
              <a:t>(&gt;|t|)    </a:t>
            </a:r>
          </a:p>
          <a:p>
            <a:r>
              <a:rPr lang="en-CA" sz="1200" dirty="0"/>
              <a:t>(Intercept)  50.2963     0.6869  73.222   &lt;2e-16 ***</a:t>
            </a:r>
          </a:p>
          <a:p>
            <a:r>
              <a:rPr lang="en-CA" sz="1200" dirty="0" err="1"/>
              <a:t>sexMale</a:t>
            </a:r>
            <a:r>
              <a:rPr lang="en-CA" sz="1200" dirty="0"/>
              <a:t>      </a:t>
            </a:r>
            <a:r>
              <a:rPr lang="en-CA" sz="1200" dirty="0">
                <a:highlight>
                  <a:srgbClr val="FFFF00"/>
                </a:highlight>
              </a:rPr>
              <a:t>-1.0060     </a:t>
            </a:r>
            <a:r>
              <a:rPr lang="en-CA" sz="1200" dirty="0"/>
              <a:t>1.0267  -0.980    0.328    </a:t>
            </a:r>
          </a:p>
          <a:p>
            <a:r>
              <a:rPr lang="en-CA" sz="1200" dirty="0" err="1"/>
              <a:t>ocd_prs</a:t>
            </a:r>
            <a:r>
              <a:rPr lang="en-CA" sz="1200" dirty="0"/>
              <a:t>      -</a:t>
            </a:r>
            <a:r>
              <a:rPr lang="en-CA" sz="1200" dirty="0">
                <a:highlight>
                  <a:srgbClr val="FFFF00"/>
                </a:highlight>
              </a:rPr>
              <a:t>0.3067 </a:t>
            </a:r>
            <a:r>
              <a:rPr lang="en-CA" sz="1200" dirty="0"/>
              <a:t>    0.5211  -0.589    0.556    </a:t>
            </a:r>
          </a:p>
          <a:p>
            <a:r>
              <a:rPr lang="en-CA" sz="1200" dirty="0"/>
              <a:t>---</a:t>
            </a:r>
          </a:p>
          <a:p>
            <a:r>
              <a:rPr lang="en-CA" sz="1200" dirty="0" err="1"/>
              <a:t>Signif</a:t>
            </a:r>
            <a:r>
              <a:rPr lang="en-CA" sz="1200" dirty="0"/>
              <a:t>. codes:  0 ‘***’ 0.001 ‘**’ 0.01 ‘*’ 0.05 ‘.’ 0.1 ‘ ’ 1</a:t>
            </a:r>
          </a:p>
          <a:p>
            <a:endParaRPr lang="en-CA" sz="1200" dirty="0"/>
          </a:p>
          <a:p>
            <a:r>
              <a:rPr lang="en-CA" sz="1200" dirty="0"/>
              <a:t>Residual standard error: 9.977 on 379 degrees of freedom</a:t>
            </a:r>
          </a:p>
          <a:p>
            <a:r>
              <a:rPr lang="en-CA" sz="1200" dirty="0"/>
              <a:t>  (67 observations deleted due to missingness)</a:t>
            </a:r>
          </a:p>
          <a:p>
            <a:r>
              <a:rPr lang="en-CA" sz="1200" dirty="0"/>
              <a:t>Multiple R-squared:  0.00348,	Adjusted R-squared:  -0.001779 </a:t>
            </a:r>
          </a:p>
          <a:p>
            <a:r>
              <a:rPr lang="en-CA" sz="1200" dirty="0"/>
              <a:t>F-statistic: 0.6618 on 2 and 379 DF,  p-value: 0.5165</a:t>
            </a:r>
          </a:p>
        </p:txBody>
      </p:sp>
    </p:spTree>
    <p:extLst>
      <p:ext uri="{BB962C8B-B14F-4D97-AF65-F5344CB8AC3E}">
        <p14:creationId xmlns:p14="http://schemas.microsoft.com/office/powerpoint/2010/main" val="8792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387EEA-C78D-7417-A352-C2058BE85E79}"/>
              </a:ext>
            </a:extLst>
          </p:cNvPr>
          <p:cNvSpPr txBox="1"/>
          <p:nvPr/>
        </p:nvSpPr>
        <p:spPr>
          <a:xfrm>
            <a:off x="718116" y="837062"/>
            <a:ext cx="654921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Call:</a:t>
            </a:r>
          </a:p>
          <a:p>
            <a:r>
              <a:rPr lang="en-CA" sz="1400" dirty="0" err="1"/>
              <a:t>lm</a:t>
            </a:r>
            <a:r>
              <a:rPr lang="en-CA" sz="1400" dirty="0"/>
              <a:t>(formula = scale(</a:t>
            </a:r>
            <a:r>
              <a:rPr lang="en-CA" sz="1400" dirty="0" err="1"/>
              <a:t>tocs_mf_tscores</a:t>
            </a:r>
            <a:r>
              <a:rPr lang="en-CA" sz="1400" dirty="0"/>
              <a:t>) ~ sex + </a:t>
            </a:r>
            <a:r>
              <a:rPr lang="en-CA" sz="1400" dirty="0" err="1"/>
              <a:t>ocd_prs</a:t>
            </a:r>
            <a:r>
              <a:rPr lang="en-CA" sz="1400" dirty="0"/>
              <a:t>, data = </a:t>
            </a:r>
            <a:r>
              <a:rPr lang="en-CA" sz="1400" dirty="0" err="1"/>
              <a:t>df</a:t>
            </a:r>
            <a:r>
              <a:rPr lang="en-CA" sz="1400" dirty="0"/>
              <a:t>)</a:t>
            </a:r>
          </a:p>
          <a:p>
            <a:endParaRPr lang="en-CA" sz="1400" dirty="0"/>
          </a:p>
          <a:p>
            <a:r>
              <a:rPr lang="en-CA" sz="1400" dirty="0"/>
              <a:t>Residuals:</a:t>
            </a:r>
          </a:p>
          <a:p>
            <a:r>
              <a:rPr lang="en-CA" sz="1400" dirty="0"/>
              <a:t>    Min      1Q  Median      3Q     Max </a:t>
            </a:r>
          </a:p>
          <a:p>
            <a:r>
              <a:rPr lang="en-CA" sz="1400" dirty="0"/>
              <a:t>-2.8260 -0.7684  0.2094  0.7476  3.3784 </a:t>
            </a:r>
          </a:p>
          <a:p>
            <a:endParaRPr lang="en-CA" sz="1400" dirty="0"/>
          </a:p>
          <a:p>
            <a:r>
              <a:rPr lang="en-CA" sz="1400" dirty="0"/>
              <a:t>Coefficients:</a:t>
            </a:r>
          </a:p>
          <a:p>
            <a:r>
              <a:rPr lang="en-CA" sz="1400" dirty="0"/>
              <a:t>            Estimate Std. Error t value </a:t>
            </a:r>
            <a:r>
              <a:rPr lang="en-CA" sz="1400" dirty="0" err="1"/>
              <a:t>Pr</a:t>
            </a:r>
            <a:r>
              <a:rPr lang="en-CA" sz="1400" dirty="0"/>
              <a:t>(&gt;|t|)</a:t>
            </a:r>
          </a:p>
          <a:p>
            <a:r>
              <a:rPr lang="en-CA" sz="1400" dirty="0"/>
              <a:t>(Intercept)  0.04722    0.06898   0.684    0.494</a:t>
            </a:r>
          </a:p>
          <a:p>
            <a:r>
              <a:rPr lang="en-CA" sz="1400" dirty="0" err="1"/>
              <a:t>sexMale</a:t>
            </a:r>
            <a:r>
              <a:rPr lang="en-CA" sz="1400" dirty="0"/>
              <a:t>     -0.10103    0.10311  -0.980    0.328</a:t>
            </a:r>
          </a:p>
          <a:p>
            <a:r>
              <a:rPr lang="en-CA" sz="1400" dirty="0" err="1"/>
              <a:t>ocd_prs</a:t>
            </a:r>
            <a:r>
              <a:rPr lang="en-CA" sz="1400" dirty="0"/>
              <a:t>     -0.03080    0.05233  -0.589    0.556</a:t>
            </a:r>
          </a:p>
          <a:p>
            <a:endParaRPr lang="en-CA" sz="1400" dirty="0"/>
          </a:p>
          <a:p>
            <a:r>
              <a:rPr lang="en-CA" sz="1400" dirty="0"/>
              <a:t>Residual standard error: 1.002 on 379 degrees of freedom</a:t>
            </a:r>
          </a:p>
          <a:p>
            <a:r>
              <a:rPr lang="en-CA" sz="1400" dirty="0"/>
              <a:t>  (67 observations deleted due to missingness)</a:t>
            </a:r>
          </a:p>
          <a:p>
            <a:r>
              <a:rPr lang="en-CA" sz="1400" dirty="0"/>
              <a:t>Multiple R-squared:  0.00348,	Adjusted R-squared:  -0.001779 </a:t>
            </a:r>
          </a:p>
          <a:p>
            <a:r>
              <a:rPr lang="en-CA" sz="1400" dirty="0"/>
              <a:t>F-statistic: 0.6618 on 2 and 379 DF,  p-value: 0.5165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FE8A1-B6B0-5B21-7CCE-8409D472E607}"/>
              </a:ext>
            </a:extLst>
          </p:cNvPr>
          <p:cNvSpPr txBox="1"/>
          <p:nvPr/>
        </p:nvSpPr>
        <p:spPr>
          <a:xfrm>
            <a:off x="2286000" y="1491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Standardized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7165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522" y="-95614"/>
            <a:ext cx="4060135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b="0" dirty="0"/>
              <a:t>Linear regression assumptions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99416"/>
            <a:ext cx="7757490" cy="351829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Linear relationship: There exists a linear relationship between the independent variable, x, and the dependent variable, 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Independence: The residuals are independent. In particular, there is no correlation between consecutive residuals in time series data.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Homoscedasticity: The residuals have constant variance.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Normality: The residuals of the model </a:t>
            </a:r>
            <a:r>
              <a:rPr lang="en-US" sz="1800" dirty="0"/>
              <a:t>should be</a:t>
            </a:r>
            <a:r>
              <a:rPr sz="1800" dirty="0"/>
              <a:t> normally distributed.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No Multicollinearity: None of the predictor variables are highly correlated with each 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5D32B81-7A27-4AD2-D118-741B2DE7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01" y="287579"/>
            <a:ext cx="5935510" cy="45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8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sis_files/figure-pptx/unnamed-chunk-19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2875" y="288576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74" y="740557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## 
##  Shapiro-Wilk normality test
## 
## data:  </a:t>
            </a:r>
            <a:r>
              <a:rPr dirty="0" err="1">
                <a:latin typeface="Courier"/>
              </a:rPr>
              <a:t>s</a:t>
            </a:r>
            <a:r>
              <a:rPr lang="en-US" dirty="0" err="1">
                <a:latin typeface="Courier"/>
              </a:rPr>
              <a:t>tudent_resid</a:t>
            </a:r>
            <a:r>
              <a:rPr dirty="0">
                <a:latin typeface="Courier"/>
              </a:rPr>
              <a:t>
## W = 0.96639, p-value = 1.079e-07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Influential values</a:t>
            </a:r>
          </a:p>
        </p:txBody>
      </p:sp>
      <p:pic>
        <p:nvPicPr>
          <p:cNvPr id="3" name="Picture 1" descr="analysis_files/figure-pptx/unnamed-chunk-2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16516" y="1016665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</a:t>
            </a:r>
          </a:p>
        </p:txBody>
      </p:sp>
      <p:pic>
        <p:nvPicPr>
          <p:cNvPr id="2" name="Picture 1" descr="analysis_files/figure-pptx/unnamed-chunk-2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10640" y="288093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13" y="582572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##  lag Autocorrelation D-W Statistic p-value
##    1     -0.03512361      2.066691   0.518
##  Alternative hypothesis: rho != 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sis_files/figure-pptx/unnamed-chunk-16-4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6026" y="814204"/>
            <a:ext cx="4970759" cy="3981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50A80-7A93-DE7F-8EA0-A2DB17DDF88A}"/>
              </a:ext>
            </a:extLst>
          </p:cNvPr>
          <p:cNvSpPr txBox="1"/>
          <p:nvPr/>
        </p:nvSpPr>
        <p:spPr>
          <a:xfrm>
            <a:off x="2578034" y="27828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 Cleaning |Clinical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95" y="1066521"/>
            <a:ext cx="8342105" cy="376878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dirty="0"/>
              <a:t>Duplicates within </a:t>
            </a:r>
            <a:r>
              <a:rPr dirty="0" err="1"/>
              <a:t>dx_other_dis_text</a:t>
            </a:r>
            <a:r>
              <a:rPr dirty="0"/>
              <a:t>, need to merge some responses</a:t>
            </a:r>
          </a:p>
          <a:p>
            <a:pPr lvl="0"/>
            <a:r>
              <a:rPr dirty="0" err="1"/>
              <a:t>dx_schizo</a:t>
            </a:r>
            <a:r>
              <a:rPr dirty="0"/>
              <a:t> ha</a:t>
            </a:r>
            <a:r>
              <a:rPr lang="en-US" dirty="0"/>
              <a:t>d</a:t>
            </a:r>
            <a:r>
              <a:rPr dirty="0"/>
              <a:t> only values of 1</a:t>
            </a:r>
          </a:p>
          <a:p>
            <a:pPr lvl="0"/>
            <a:r>
              <a:rPr lang="en-US" dirty="0"/>
              <a:t>M</a:t>
            </a:r>
            <a:r>
              <a:rPr dirty="0"/>
              <a:t>ental health responses changed to 0 based on </a:t>
            </a:r>
            <a:r>
              <a:rPr dirty="0" err="1"/>
              <a:t>mentalhealth_screen</a:t>
            </a:r>
            <a:r>
              <a:rPr dirty="0"/>
              <a:t> (decreased NAs by 83% for each)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clinical_data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across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dx_anx</a:t>
            </a:r>
            <a:r>
              <a:rPr dirty="0" err="1">
                <a:solidFill>
                  <a:srgbClr val="4070A0"/>
                </a:solidFill>
                <a:latin typeface="Courier"/>
              </a:rPr>
              <a:t>:</a:t>
            </a:r>
            <a:r>
              <a:rPr dirty="0" err="1">
                <a:latin typeface="Courier"/>
              </a:rPr>
              <a:t>dx_tics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ifelse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is.na</a:t>
            </a:r>
            <a:r>
              <a:rPr dirty="0">
                <a:latin typeface="Courier"/>
              </a:rPr>
              <a:t>(.) </a:t>
            </a:r>
            <a:r>
              <a:rPr dirty="0">
                <a:solidFill>
                  <a:srgbClr val="4070A0"/>
                </a:solidFill>
                <a:latin typeface="Courier"/>
              </a:rPr>
              <a:t>&amp;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menthealth_screen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,.)))</a:t>
            </a:r>
            <a:endParaRPr lang="en-US" dirty="0">
              <a:latin typeface="Courier"/>
            </a:endParaRPr>
          </a:p>
          <a:p>
            <a:pPr lvl="0"/>
            <a:r>
              <a:rPr dirty="0"/>
              <a:t>2136 distinct participants (no duplicate ids)</a:t>
            </a:r>
          </a:p>
          <a:p>
            <a:pPr lvl="0"/>
            <a:r>
              <a:rPr dirty="0"/>
              <a:t>1503 families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52" y="7001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89" y="927267"/>
            <a:ext cx="6920236" cy="3075028"/>
          </a:xfrm>
        </p:spPr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 sz="3200" dirty="0">
                <a:latin typeface="Courier"/>
              </a:rPr>
              <a:t>##    
##     </a:t>
            </a:r>
            <a:r>
              <a:rPr sz="3200" b="1" dirty="0">
                <a:latin typeface="Courier"/>
              </a:rPr>
              <a:t>Female Male
##   0    218  166
##   1     10   24</a:t>
            </a:r>
          </a:p>
          <a:p>
            <a:pPr lvl="0" indent="0">
              <a:buNone/>
            </a:pPr>
            <a:r>
              <a:rPr sz="3200" dirty="0">
                <a:latin typeface="Courier"/>
              </a:rPr>
              <a:t>## 
## Call:
## </a:t>
            </a:r>
            <a:r>
              <a:rPr sz="3200" dirty="0" err="1">
                <a:latin typeface="Courier"/>
              </a:rPr>
              <a:t>glm</a:t>
            </a:r>
            <a:r>
              <a:rPr sz="3200" dirty="0">
                <a:latin typeface="Courier"/>
              </a:rPr>
              <a:t>(formula = </a:t>
            </a:r>
            <a:r>
              <a:rPr sz="3200" dirty="0" err="1">
                <a:latin typeface="Courier"/>
              </a:rPr>
              <a:t>dx_adhd</a:t>
            </a:r>
            <a:r>
              <a:rPr sz="3200" dirty="0">
                <a:latin typeface="Courier"/>
              </a:rPr>
              <a:t> ~ sex + </a:t>
            </a:r>
            <a:r>
              <a:rPr sz="3200" dirty="0" err="1">
                <a:latin typeface="Courier"/>
              </a:rPr>
              <a:t>adhd_prs</a:t>
            </a:r>
            <a:r>
              <a:rPr sz="3200" dirty="0">
                <a:latin typeface="Courier"/>
              </a:rPr>
              <a:t>, family = binomial, data = </a:t>
            </a:r>
            <a:r>
              <a:rPr sz="3200" dirty="0" err="1">
                <a:latin typeface="Courier"/>
              </a:rPr>
              <a:t>df</a:t>
            </a:r>
            <a:r>
              <a:rPr sz="3200" dirty="0">
                <a:latin typeface="Courier"/>
              </a:rPr>
              <a:t>)
## 
## Deviance Residuals: 
##     Min       1Q   Median       3Q      Max  
## -0.6188  -0.5058  -0.3164  -0.2895   2.6107  
## 
## Coefficients:
##             Estimate Std. Error z value </a:t>
            </a:r>
            <a:r>
              <a:rPr sz="3200" dirty="0" err="1">
                <a:latin typeface="Courier"/>
              </a:rPr>
              <a:t>Pr</a:t>
            </a:r>
            <a:r>
              <a:rPr sz="3200" dirty="0">
                <a:latin typeface="Courier"/>
              </a:rPr>
              <a:t>(&gt;|z|)    
## (Intercept)  -3.1526     0.3383  -9.319  &lt; 2e-16 ***
## </a:t>
            </a:r>
            <a:r>
              <a:rPr sz="3200" dirty="0" err="1">
                <a:latin typeface="Courier"/>
              </a:rPr>
              <a:t>sexMale</a:t>
            </a:r>
            <a:r>
              <a:rPr sz="3200" dirty="0">
                <a:latin typeface="Courier"/>
              </a:rPr>
              <a:t>       1.1361     0.3907   2.908  </a:t>
            </a:r>
            <a:r>
              <a:rPr sz="3200" dirty="0">
                <a:highlight>
                  <a:srgbClr val="FFFF00"/>
                </a:highlight>
                <a:latin typeface="Courier"/>
              </a:rPr>
              <a:t>0.00364 ** </a:t>
            </a:r>
            <a:r>
              <a:rPr sz="3200" dirty="0">
                <a:latin typeface="Courier"/>
              </a:rPr>
              <a:t>
## </a:t>
            </a:r>
            <a:r>
              <a:rPr sz="3200" dirty="0" err="1">
                <a:latin typeface="Courier"/>
              </a:rPr>
              <a:t>adhd_prs</a:t>
            </a:r>
            <a:r>
              <a:rPr sz="3200" dirty="0">
                <a:latin typeface="Courier"/>
              </a:rPr>
              <a:t>     -0.1441  </a:t>
            </a:r>
            <a:r>
              <a:rPr lang="en-CA" sz="3200" dirty="0">
                <a:latin typeface="Courier"/>
              </a:rPr>
              <a:t> </a:t>
            </a:r>
            <a:r>
              <a:rPr sz="3200" dirty="0">
                <a:latin typeface="Courier"/>
              </a:rPr>
              <a:t>  0.1787  -0.807  0.41982    
## ---
## </a:t>
            </a:r>
            <a:r>
              <a:rPr sz="3200" dirty="0" err="1">
                <a:latin typeface="Courier"/>
              </a:rPr>
              <a:t>Signif</a:t>
            </a:r>
            <a:r>
              <a:rPr sz="3200" dirty="0">
                <a:latin typeface="Courier"/>
              </a:rPr>
              <a:t>. codes:  0 '***' 0.001 '**' 0.01 '*' 0.05 '.' 0.1 ' ' 1
## 
## (Dispersion parameter for binomial family taken to be 1)
## 
##     Null deviance: </a:t>
            </a:r>
            <a:r>
              <a:rPr sz="3200" dirty="0">
                <a:highlight>
                  <a:srgbClr val="FFFF00"/>
                </a:highlight>
                <a:latin typeface="Courier"/>
              </a:rPr>
              <a:t>235.78</a:t>
            </a:r>
            <a:r>
              <a:rPr sz="3200" dirty="0">
                <a:latin typeface="Courier"/>
              </a:rPr>
              <a:t>  on 417  degrees of freedom
## Residual deviance: </a:t>
            </a:r>
            <a:r>
              <a:rPr sz="3200" dirty="0">
                <a:highlight>
                  <a:srgbClr val="FFFF00"/>
                </a:highlight>
                <a:latin typeface="Courier"/>
              </a:rPr>
              <a:t>225.58</a:t>
            </a:r>
            <a:r>
              <a:rPr sz="3200" dirty="0">
                <a:latin typeface="Courier"/>
              </a:rPr>
              <a:t>  on 415  degrees of freedom
##   (31 observations deleted due to missingness)
## AIC: 231.58
## 
## Number of Fisher Scoring iterations: 5</a:t>
            </a:r>
          </a:p>
          <a:p>
            <a:pPr lvl="0" indent="0">
              <a:buNone/>
            </a:pPr>
            <a:r>
              <a:rPr sz="3200" dirty="0">
                <a:latin typeface="Courier"/>
              </a:rPr>
              <a:t>## (Intercept)     </a:t>
            </a:r>
            <a:r>
              <a:rPr sz="3200" dirty="0" err="1">
                <a:latin typeface="Courier"/>
              </a:rPr>
              <a:t>sexMale</a:t>
            </a:r>
            <a:r>
              <a:rPr sz="3200" dirty="0">
                <a:latin typeface="Courier"/>
              </a:rPr>
              <a:t>    </a:t>
            </a:r>
            <a:r>
              <a:rPr sz="3200" dirty="0" err="1">
                <a:latin typeface="Courier"/>
              </a:rPr>
              <a:t>adhd_prs</a:t>
            </a:r>
            <a:r>
              <a:rPr sz="3200" dirty="0">
                <a:latin typeface="Courier"/>
              </a:rPr>
              <a:t> 
##  </a:t>
            </a:r>
            <a:r>
              <a:rPr sz="3200" b="1" dirty="0">
                <a:highlight>
                  <a:srgbClr val="FFFF00"/>
                </a:highlight>
                <a:latin typeface="Courier"/>
              </a:rPr>
              <a:t>0.04273873  3.11456092  0.86576097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Logistic regression assumptions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539" y="1143352"/>
            <a:ext cx="3008313" cy="2846294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/>
              <a:t>Linearity in the logit of the response </a:t>
            </a:r>
            <a:r>
              <a:rPr lang="en-CA" sz="1600" dirty="0"/>
              <a:t>logit(p) = log(p/(1-p)) </a:t>
            </a:r>
            <a:r>
              <a:rPr lang="en-US" sz="1600" dirty="0"/>
              <a:t>and the continuous predictors.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/>
              <a:t>The observations should not be repeated measurements or matched data. (Use another logistic model for this).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/>
              <a:t>Absence of Multicollinearity</a:t>
            </a: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823BD-C67E-7F64-262E-14861EF0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52" y="204787"/>
            <a:ext cx="5731148" cy="441105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sis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0214" y="174986"/>
            <a:ext cx="5511084" cy="44143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C51ADC-D96D-9266-F9D4-E09C912780D3}"/>
              </a:ext>
            </a:extLst>
          </p:cNvPr>
          <p:cNvSpPr txBox="1"/>
          <p:nvPr/>
        </p:nvSpPr>
        <p:spPr>
          <a:xfrm>
            <a:off x="863315" y="1307083"/>
            <a:ext cx="7511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Applied logistic regression- Hosmer, David </a:t>
            </a:r>
            <a:r>
              <a:rPr lang="en-US" dirty="0" err="1"/>
              <a:t>W.Lemeshow</a:t>
            </a:r>
            <a:r>
              <a:rPr lang="en-US" dirty="0"/>
              <a:t>, Stanley Sturdivant, Rodney X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Applied Regression- John D. Fox Harvey Sanford Weisberg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1EF47-BB34-0B8A-2FFD-E883C2C96877}"/>
              </a:ext>
            </a:extLst>
          </p:cNvPr>
          <p:cNvSpPr txBox="1"/>
          <p:nvPr/>
        </p:nvSpPr>
        <p:spPr>
          <a:xfrm>
            <a:off x="832664" y="2387084"/>
            <a:ext cx="78056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Made with R markdown (</a:t>
            </a:r>
            <a:r>
              <a:rPr lang="en-US" dirty="0" err="1"/>
              <a:t>powerpoint</a:t>
            </a:r>
            <a:r>
              <a:rPr lang="en-US" dirty="0"/>
              <a:t> output)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697E-BE8E-D122-BF42-8E21F7596CC8}"/>
              </a:ext>
            </a:extLst>
          </p:cNvPr>
          <p:cNvSpPr txBox="1"/>
          <p:nvPr/>
        </p:nvSpPr>
        <p:spPr>
          <a:xfrm>
            <a:off x="2656359" y="226051"/>
            <a:ext cx="514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Some texts for reference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13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89" y="223219"/>
            <a:ext cx="5706622" cy="59386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Data Exploration| Clinical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357" y="1105050"/>
            <a:ext cx="8279867" cy="3518297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Outlier for age at enrollment at -16.02</a:t>
            </a:r>
            <a:r>
              <a:rPr lang="en-US" sz="2400" dirty="0"/>
              <a:t> for female</a:t>
            </a:r>
            <a:r>
              <a:rPr sz="2400" dirty="0"/>
              <a:t> participant 1185</a:t>
            </a:r>
            <a:r>
              <a:rPr lang="en-CA" sz="2400" dirty="0"/>
              <a:t>6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Outliers for height and weight, some numbers seem impossible</a:t>
            </a:r>
            <a:r>
              <a:rPr lang="en-U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outliers for t-scores in dataset   </a:t>
            </a:r>
          </a:p>
          <a:p>
            <a:pPr lvl="0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79DDB0-0073-1D78-5418-16FDB612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9" y="426913"/>
            <a:ext cx="8551061" cy="3670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2E0258-C447-2BA0-A9AD-D0C91536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0" y="1135228"/>
            <a:ext cx="7904054" cy="22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606" y="-173936"/>
            <a:ext cx="3916016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Exploration| Clinical data|</a:t>
            </a:r>
          </a:p>
        </p:txBody>
      </p:sp>
      <p:pic>
        <p:nvPicPr>
          <p:cNvPr id="3" name="Picture 1" descr="analysis_files/figure-pptx/BMI%20counts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5309" y="738256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765" y="135760"/>
            <a:ext cx="3779678" cy="57364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Histograms of all continuous variables in clinical dataset</a:t>
            </a:r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F4D0434-551B-8C5C-C066-94117AC6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18" y="709405"/>
            <a:ext cx="5423151" cy="4173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F47AFF-3220-A0D5-B9DD-B8A9ACE7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57" y="169718"/>
            <a:ext cx="6462285" cy="49737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2187</Words>
  <Application>Microsoft Office PowerPoint</Application>
  <PresentationFormat>On-screen Show (16:9)</PresentationFormat>
  <Paragraphs>281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-apple-system</vt:lpstr>
      <vt:lpstr>Aptos</vt:lpstr>
      <vt:lpstr>Arial</vt:lpstr>
      <vt:lpstr>Calibri</vt:lpstr>
      <vt:lpstr>Cambria Math</vt:lpstr>
      <vt:lpstr>Courier</vt:lpstr>
      <vt:lpstr>Georgia</vt:lpstr>
      <vt:lpstr>Helvetica Neue</vt:lpstr>
      <vt:lpstr>Ubuntu</vt:lpstr>
      <vt:lpstr>Office Theme</vt:lpstr>
      <vt:lpstr>Data Cleaning steps</vt:lpstr>
      <vt:lpstr>Data Cleaning |Clinical data</vt:lpstr>
      <vt:lpstr>Data Cleaning |Clinical data</vt:lpstr>
      <vt:lpstr>Data Exploration| Clinical data</vt:lpstr>
      <vt:lpstr>PowerPoint Presentation</vt:lpstr>
      <vt:lpstr>PowerPoint Presentation</vt:lpstr>
      <vt:lpstr>Data Exploration| Clinical data|</vt:lpstr>
      <vt:lpstr>Histograms of all continuous variables in clinical dataset</vt:lpstr>
      <vt:lpstr>PowerPoint Presentation</vt:lpstr>
      <vt:lpstr>PowerPoint Presentation</vt:lpstr>
      <vt:lpstr>PowerPoint Presentation</vt:lpstr>
      <vt:lpstr>PowerPoint Presentation</vt:lpstr>
      <vt:lpstr>Data Cleaning |Genetic data</vt:lpstr>
      <vt:lpstr>PowerPoint Presentation</vt:lpstr>
      <vt:lpstr>PowerPoint Presentation</vt:lpstr>
      <vt:lpstr>Data Exploration |Genetic Data</vt:lpstr>
      <vt:lpstr>Data Merging</vt:lpstr>
      <vt:lpstr>Linear regression</vt:lpstr>
      <vt:lpstr>PowerPoint Presentation</vt:lpstr>
      <vt:lpstr>PowerPoint Presentation</vt:lpstr>
      <vt:lpstr>PowerPoint Presentation</vt:lpstr>
      <vt:lpstr>Linear regression assumptions</vt:lpstr>
      <vt:lpstr>PowerPoint Presentation</vt:lpstr>
      <vt:lpstr>PowerPoint Presentation</vt:lpstr>
      <vt:lpstr>PowerPoint Presentation</vt:lpstr>
      <vt:lpstr>Influential values</vt:lpstr>
      <vt:lpstr>PowerPoint Presentation</vt:lpstr>
      <vt:lpstr>PowerPoint Presentation</vt:lpstr>
      <vt:lpstr>PowerPoint Presentation</vt:lpstr>
      <vt:lpstr>Logistic Regression</vt:lpstr>
      <vt:lpstr>Logistic regression assumptions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Charanpal Singh</cp:lastModifiedBy>
  <cp:revision>1</cp:revision>
  <dcterms:created xsi:type="dcterms:W3CDTF">2024-07-18T03:59:15Z</dcterms:created>
  <dcterms:modified xsi:type="dcterms:W3CDTF">2024-10-21T16:03:42Z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2024-07-12</vt:lpwstr>
  </property>
  <property fmtid="{D5CDD505-2E9C-101B-9397-08002B2CF9AE}" pid="3" name="output">
    <vt:lpwstr>powerpoint_presentation</vt:lpwstr>
  </property>
</Properties>
</file>