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r:id="rId18" roundtripDataSignature="AMtx7mj7YaOImXQZKM8ASiCmrVXum8m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597"/>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86f9d7f0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286f9d7f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86f9d7f0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86f9d7f07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286f9d7f07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86f9d7f0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86f9d7f0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286f9d7f0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86f9d7f0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86f9d7f0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286f9d7f0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13" name="Shape 13"/>
        <p:cNvGrpSpPr/>
        <p:nvPr/>
      </p:nvGrpSpPr>
      <p:grpSpPr>
        <a:xfrm>
          <a:off x="0" y="0"/>
          <a:ext cx="0" cy="0"/>
          <a:chOff x="0" y="0"/>
          <a:chExt cx="0" cy="0"/>
        </a:xfrm>
      </p:grpSpPr>
      <p:sp>
        <p:nvSpPr>
          <p:cNvPr id="14" name="Google Shape;14;p9"/>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9"/>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9"/>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7" name="Google Shape;17;p9"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9" name="Google Shape;19;p9"/>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20" name="Google Shape;20;p9"/>
          <p:cNvSpPr/>
          <p:nvPr/>
        </p:nvSpPr>
        <p:spPr>
          <a:xfrm>
            <a:off x="7754112" y="0"/>
            <a:ext cx="2258568" cy="742819"/>
          </a:xfrm>
          <a:prstGeom prst="parallelogram">
            <a:avLst>
              <a:gd fmla="val 19585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9"/>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sp>
        <p:nvSpPr>
          <p:cNvPr id="22" name="Google Shape;22;p9"/>
          <p:cNvSpPr/>
          <p:nvPr>
            <p:ph idx="2" type="pic"/>
          </p:nvPr>
        </p:nvSpPr>
        <p:spPr>
          <a:xfrm>
            <a:off x="1683398" y="860944"/>
            <a:ext cx="4428523" cy="5137089"/>
          </a:xfrm>
          <a:prstGeom prst="rect">
            <a:avLst/>
          </a:prstGeom>
          <a:noFill/>
          <a:ln>
            <a:noFill/>
          </a:ln>
        </p:spPr>
      </p:sp>
      <p:cxnSp>
        <p:nvCxnSpPr>
          <p:cNvPr id="23" name="Google Shape;23;p9"/>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24" name="Google Shape;24;p9"/>
          <p:cNvSpPr/>
          <p:nvPr/>
        </p:nvSpPr>
        <p:spPr>
          <a:xfrm rot="-1641210">
            <a:off x="-139035" y="3407045"/>
            <a:ext cx="1438399" cy="236580"/>
          </a:xfrm>
          <a:prstGeom prst="parallelogram">
            <a:avLst>
              <a:gd fmla="val 53218"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2" name="Shape 112"/>
        <p:cNvGrpSpPr/>
        <p:nvPr/>
      </p:nvGrpSpPr>
      <p:grpSpPr>
        <a:xfrm>
          <a:off x="0" y="0"/>
          <a:ext cx="0" cy="0"/>
          <a:chOff x="0" y="0"/>
          <a:chExt cx="0" cy="0"/>
        </a:xfrm>
      </p:grpSpPr>
      <p:sp>
        <p:nvSpPr>
          <p:cNvPr id="113" name="Google Shape;113;p18" title="Title"/>
          <p:cNvSpPr txBox="1"/>
          <p:nvPr>
            <p:ph type="ctrTitle"/>
          </p:nvPr>
        </p:nvSpPr>
        <p:spPr>
          <a:xfrm>
            <a:off x="6375721" y="1821022"/>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txBox="1"/>
          <p:nvPr>
            <p:ph idx="1" type="body"/>
          </p:nvPr>
        </p:nvSpPr>
        <p:spPr>
          <a:xfrm>
            <a:off x="6822929" y="3461163"/>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18"/>
          <p:cNvSpPr txBox="1"/>
          <p:nvPr>
            <p:ph idx="2" type="body"/>
          </p:nvPr>
        </p:nvSpPr>
        <p:spPr>
          <a:xfrm>
            <a:off x="6822929" y="3839451"/>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18"/>
          <p:cNvSpPr txBox="1"/>
          <p:nvPr>
            <p:ph idx="3" type="body"/>
          </p:nvPr>
        </p:nvSpPr>
        <p:spPr>
          <a:xfrm>
            <a:off x="6822928" y="4216669"/>
            <a:ext cx="3445783" cy="2890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8"/>
          <p:cNvSpPr txBox="1"/>
          <p:nvPr>
            <p:ph idx="4" type="body"/>
          </p:nvPr>
        </p:nvSpPr>
        <p:spPr>
          <a:xfrm>
            <a:off x="6822929" y="4594957"/>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8"/>
          <p:cNvSpPr/>
          <p:nvPr/>
        </p:nvSpPr>
        <p:spPr>
          <a:xfrm>
            <a:off x="6458938" y="3505247"/>
            <a:ext cx="258875" cy="258875"/>
          </a:xfrm>
          <a:custGeom>
            <a:rect b="b" l="l" r="r" t="t"/>
            <a:pathLst>
              <a:path extrusionOk="0" h="21600" w="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8"/>
          <p:cNvSpPr/>
          <p:nvPr/>
        </p:nvSpPr>
        <p:spPr>
          <a:xfrm>
            <a:off x="6507622" y="3897986"/>
            <a:ext cx="161507" cy="296095"/>
          </a:xfrm>
          <a:custGeom>
            <a:rect b="b" l="l" r="r" t="t"/>
            <a:pathLst>
              <a:path extrusionOk="0" h="21600" w="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8"/>
          <p:cNvSpPr/>
          <p:nvPr/>
        </p:nvSpPr>
        <p:spPr>
          <a:xfrm>
            <a:off x="6458938" y="4327945"/>
            <a:ext cx="258875" cy="188273"/>
          </a:xfrm>
          <a:custGeom>
            <a:rect b="b" l="l" r="r" t="t"/>
            <a:pathLst>
              <a:path extrusionOk="0" h="21600" w="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8"/>
          <p:cNvSpPr/>
          <p:nvPr/>
        </p:nvSpPr>
        <p:spPr>
          <a:xfrm>
            <a:off x="6471716" y="4650082"/>
            <a:ext cx="233318" cy="233318"/>
          </a:xfrm>
          <a:custGeom>
            <a:rect b="b" l="l" r="r" t="t"/>
            <a:pathLst>
              <a:path extrusionOk="0" h="21600" w="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8"/>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3" name="Google Shape;123;p18"/>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24" name="Google Shape;124;p18"/>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cxnSp>
        <p:nvCxnSpPr>
          <p:cNvPr id="125" name="Google Shape;125;p18"/>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26" name="Google Shape;126;p18"/>
          <p:cNvSpPr/>
          <p:nvPr>
            <p:ph idx="5" type="pic"/>
          </p:nvPr>
        </p:nvSpPr>
        <p:spPr>
          <a:xfrm>
            <a:off x="1683398" y="860944"/>
            <a:ext cx="4428523" cy="5137089"/>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7" name="Shape 127"/>
        <p:cNvGrpSpPr/>
        <p:nvPr/>
      </p:nvGrpSpPr>
      <p:grpSpPr>
        <a:xfrm>
          <a:off x="0" y="0"/>
          <a:ext cx="0" cy="0"/>
          <a:chOff x="0" y="0"/>
          <a:chExt cx="0" cy="0"/>
        </a:xfrm>
      </p:grpSpPr>
      <p:sp>
        <p:nvSpPr>
          <p:cNvPr id="128" name="Google Shape;128;p19"/>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9" name="Google Shape;129;p19"/>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30" name="Google Shape;130;p19"/>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31" name="Google Shape;131;p19"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9"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accent6"/>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133" name="Google Shape;133;p19"/>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4" name="Shape 134"/>
        <p:cNvGrpSpPr/>
        <p:nvPr/>
      </p:nvGrpSpPr>
      <p:grpSpPr>
        <a:xfrm>
          <a:off x="0" y="0"/>
          <a:ext cx="0" cy="0"/>
          <a:chOff x="0" y="0"/>
          <a:chExt cx="0" cy="0"/>
        </a:xfrm>
      </p:grpSpPr>
      <p:sp>
        <p:nvSpPr>
          <p:cNvPr id="135" name="Google Shape;135;p20"/>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0"/>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7" name="Google Shape;137;p20"/>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38" name="Google Shape;138;p20"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0"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40" name="Google Shape;140;p20"/>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41" name="Google Shape;141;p20"/>
          <p:cNvSpPr/>
          <p:nvPr/>
        </p:nvSpPr>
        <p:spPr>
          <a:xfrm>
            <a:off x="7754112" y="0"/>
            <a:ext cx="2258568" cy="742819"/>
          </a:xfrm>
          <a:prstGeom prst="parallelogram">
            <a:avLst>
              <a:gd fmla="val 19585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2" name="Google Shape;142;p20"/>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cxnSp>
        <p:nvCxnSpPr>
          <p:cNvPr id="143" name="Google Shape;143;p20"/>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44" name="Google Shape;144;p20"/>
          <p:cNvSpPr/>
          <p:nvPr/>
        </p:nvSpPr>
        <p:spPr>
          <a:xfrm rot="-1641210">
            <a:off x="-139035" y="3407045"/>
            <a:ext cx="1438399" cy="236580"/>
          </a:xfrm>
          <a:prstGeom prst="parallelogram">
            <a:avLst>
              <a:gd fmla="val 5321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5" name="Shape 145"/>
        <p:cNvGrpSpPr/>
        <p:nvPr/>
      </p:nvGrpSpPr>
      <p:grpSpPr>
        <a:xfrm>
          <a:off x="0" y="0"/>
          <a:ext cx="0" cy="0"/>
          <a:chOff x="0" y="0"/>
          <a:chExt cx="0" cy="0"/>
        </a:xfrm>
      </p:grpSpPr>
      <p:cxnSp>
        <p:nvCxnSpPr>
          <p:cNvPr id="146" name="Google Shape;146;p21"/>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47" name="Google Shape;147;p21"/>
          <p:cNvGrpSpPr/>
          <p:nvPr/>
        </p:nvGrpSpPr>
        <p:grpSpPr>
          <a:xfrm flipH="1">
            <a:off x="7561328" y="0"/>
            <a:ext cx="4763978" cy="3541007"/>
            <a:chOff x="-124265" y="-2"/>
            <a:chExt cx="4763978" cy="3367272"/>
          </a:xfrm>
        </p:grpSpPr>
        <p:sp>
          <p:nvSpPr>
            <p:cNvPr id="148" name="Google Shape;148;p21"/>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9" name="Google Shape;149;p21"/>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50" name="Google Shape;150;p21"/>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1" name="Google Shape;151;p21"/>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6"/>
                </a:solidFill>
                <a:latin typeface="Arial Black"/>
                <a:ea typeface="Arial Black"/>
                <a:cs typeface="Arial Black"/>
                <a:sym typeface="Arial Black"/>
              </a:rPr>
              <a:t>FR</a:t>
            </a:r>
            <a:endParaRPr/>
          </a:p>
        </p:txBody>
      </p:sp>
      <p:sp>
        <p:nvSpPr>
          <p:cNvPr id="152" name="Google Shape;152;p21"/>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1"/>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21"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1"/>
          <p:cNvSpPr txBox="1"/>
          <p:nvPr>
            <p:ph idx="1" type="body"/>
          </p:nvPr>
        </p:nvSpPr>
        <p:spPr>
          <a:xfrm>
            <a:off x="529687"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7" name="Google Shape;157;p21"/>
          <p:cNvSpPr txBox="1"/>
          <p:nvPr>
            <p:ph idx="2" type="body"/>
          </p:nvPr>
        </p:nvSpPr>
        <p:spPr>
          <a:xfrm>
            <a:off x="6172200"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58" name="Shape 158"/>
        <p:cNvGrpSpPr/>
        <p:nvPr/>
      </p:nvGrpSpPr>
      <p:grpSpPr>
        <a:xfrm>
          <a:off x="0" y="0"/>
          <a:ext cx="0" cy="0"/>
          <a:chOff x="0" y="0"/>
          <a:chExt cx="0" cy="0"/>
        </a:xfrm>
      </p:grpSpPr>
      <p:cxnSp>
        <p:nvCxnSpPr>
          <p:cNvPr id="159" name="Google Shape;159;p22"/>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60" name="Google Shape;160;p22"/>
          <p:cNvGrpSpPr/>
          <p:nvPr/>
        </p:nvGrpSpPr>
        <p:grpSpPr>
          <a:xfrm flipH="1">
            <a:off x="7561328" y="0"/>
            <a:ext cx="4763978" cy="3541007"/>
            <a:chOff x="-124265" y="-2"/>
            <a:chExt cx="4763978" cy="3367272"/>
          </a:xfrm>
        </p:grpSpPr>
        <p:sp>
          <p:nvSpPr>
            <p:cNvPr id="161" name="Google Shape;161;p22"/>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2" name="Google Shape;162;p22"/>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63" name="Google Shape;163;p22"/>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4" name="Google Shape;164;p22"/>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6"/>
                </a:solidFill>
                <a:latin typeface="Arial Black"/>
                <a:ea typeface="Arial Black"/>
                <a:cs typeface="Arial Black"/>
                <a:sym typeface="Arial Black"/>
              </a:rPr>
              <a:t>FR</a:t>
            </a:r>
            <a:endParaRPr/>
          </a:p>
        </p:txBody>
      </p:sp>
      <p:sp>
        <p:nvSpPr>
          <p:cNvPr id="165" name="Google Shape;165;p22"/>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22"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2"/>
          <p:cNvSpPr txBox="1"/>
          <p:nvPr>
            <p:ph idx="1" type="body"/>
          </p:nvPr>
        </p:nvSpPr>
        <p:spPr>
          <a:xfrm>
            <a:off x="518678" y="1681163"/>
            <a:ext cx="538250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accent6"/>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22"/>
          <p:cNvSpPr txBox="1"/>
          <p:nvPr>
            <p:ph idx="2"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71" name="Google Shape;171;p22"/>
          <p:cNvSpPr txBox="1"/>
          <p:nvPr>
            <p:ph idx="3"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2" name="Google Shape;172;p22"/>
          <p:cNvSpPr txBox="1"/>
          <p:nvPr>
            <p:ph idx="4" type="body"/>
          </p:nvPr>
        </p:nvSpPr>
        <p:spPr>
          <a:xfrm>
            <a:off x="518678" y="2505075"/>
            <a:ext cx="5391749"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73" name="Shape 173"/>
        <p:cNvGrpSpPr/>
        <p:nvPr/>
      </p:nvGrpSpPr>
      <p:grpSpPr>
        <a:xfrm>
          <a:off x="0" y="0"/>
          <a:ext cx="0" cy="0"/>
          <a:chOff x="0" y="0"/>
          <a:chExt cx="0" cy="0"/>
        </a:xfrm>
      </p:grpSpPr>
      <p:sp>
        <p:nvSpPr>
          <p:cNvPr id="174" name="Google Shape;174;p23"/>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5" name="Google Shape;175;p23"/>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76" name="Google Shape;176;p23"/>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77" name="Google Shape;177;p23"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8" name="Google Shape;178;p23"/>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79" name="Google Shape;179;p23"/>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0" name="Google Shape;180;p23"/>
          <p:cNvSpPr txBox="1"/>
          <p:nvPr>
            <p:ph idx="2" type="body"/>
          </p:nvPr>
        </p:nvSpPr>
        <p:spPr>
          <a:xfrm>
            <a:off x="6161316" y="2290713"/>
            <a:ext cx="5803672" cy="4341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81" name="Shape 181"/>
        <p:cNvGrpSpPr/>
        <p:nvPr/>
      </p:nvGrpSpPr>
      <p:grpSpPr>
        <a:xfrm>
          <a:off x="0" y="0"/>
          <a:ext cx="0" cy="0"/>
          <a:chOff x="0" y="0"/>
          <a:chExt cx="0" cy="0"/>
        </a:xfrm>
      </p:grpSpPr>
      <p:sp>
        <p:nvSpPr>
          <p:cNvPr id="182" name="Google Shape;182;p24"/>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3" name="Google Shape;183;p24"/>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84" name="Google Shape;184;p24"/>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85" name="Google Shape;185;p24"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6" name="Google Shape;186;p24"/>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87" name="Google Shape;187;p24"/>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8" name="Google Shape;188;p24"/>
          <p:cNvSpPr/>
          <p:nvPr>
            <p:ph idx="2" type="pic"/>
          </p:nvPr>
        </p:nvSpPr>
        <p:spPr>
          <a:xfrm>
            <a:off x="6249970" y="2271860"/>
            <a:ext cx="5715017" cy="4360714"/>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9" name="Shape 189"/>
        <p:cNvGrpSpPr/>
        <p:nvPr/>
      </p:nvGrpSpPr>
      <p:grpSpPr>
        <a:xfrm>
          <a:off x="0" y="0"/>
          <a:ext cx="0" cy="0"/>
          <a:chOff x="0" y="0"/>
          <a:chExt cx="0" cy="0"/>
        </a:xfrm>
      </p:grpSpPr>
      <p:sp>
        <p:nvSpPr>
          <p:cNvPr id="190" name="Google Shape;190;p2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grpSp>
        <p:nvGrpSpPr>
          <p:cNvPr id="191" name="Google Shape;191;p25"/>
          <p:cNvGrpSpPr/>
          <p:nvPr/>
        </p:nvGrpSpPr>
        <p:grpSpPr>
          <a:xfrm flipH="1">
            <a:off x="7561328" y="0"/>
            <a:ext cx="4763978" cy="3541007"/>
            <a:chOff x="-124265" y="-2"/>
            <a:chExt cx="4763978" cy="3367272"/>
          </a:xfrm>
        </p:grpSpPr>
        <p:sp>
          <p:nvSpPr>
            <p:cNvPr id="192" name="Google Shape;192;p25"/>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3" name="Google Shape;193;p25"/>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94" name="Google Shape;194;p2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5" name="Google Shape;195;p25"/>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5"/>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8" name="Shape 198"/>
        <p:cNvGrpSpPr/>
        <p:nvPr/>
      </p:nvGrpSpPr>
      <p:grpSpPr>
        <a:xfrm>
          <a:off x="0" y="0"/>
          <a:ext cx="0" cy="0"/>
          <a:chOff x="0" y="0"/>
          <a:chExt cx="0" cy="0"/>
        </a:xfrm>
      </p:grpSpPr>
      <p:sp>
        <p:nvSpPr>
          <p:cNvPr id="199" name="Google Shape;199;p2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grpSp>
        <p:nvGrpSpPr>
          <p:cNvPr id="200" name="Google Shape;200;p26"/>
          <p:cNvGrpSpPr/>
          <p:nvPr/>
        </p:nvGrpSpPr>
        <p:grpSpPr>
          <a:xfrm flipH="1">
            <a:off x="7561328" y="0"/>
            <a:ext cx="4763978" cy="3541007"/>
            <a:chOff x="-124265" y="-2"/>
            <a:chExt cx="4763978" cy="3367272"/>
          </a:xfrm>
        </p:grpSpPr>
        <p:sp>
          <p:nvSpPr>
            <p:cNvPr id="201" name="Google Shape;201;p26"/>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2" name="Google Shape;202;p2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03" name="Google Shape;203;p2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4" name="Google Shape;204;p26"/>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6" title="Title "/>
          <p:cNvSpPr txBox="1"/>
          <p:nvPr>
            <p:ph type="title"/>
          </p:nvPr>
        </p:nvSpPr>
        <p:spPr>
          <a:xfrm>
            <a:off x="518678" y="209028"/>
            <a:ext cx="83332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8" name="Shape 208"/>
        <p:cNvGrpSpPr/>
        <p:nvPr/>
      </p:nvGrpSpPr>
      <p:grpSpPr>
        <a:xfrm>
          <a:off x="0" y="0"/>
          <a:ext cx="0" cy="0"/>
          <a:chOff x="0" y="0"/>
          <a:chExt cx="0" cy="0"/>
        </a:xfrm>
      </p:grpSpPr>
      <p:sp>
        <p:nvSpPr>
          <p:cNvPr id="209" name="Google Shape;209;p27"/>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cxnSp>
        <p:nvCxnSpPr>
          <p:cNvPr id="26" name="Google Shape;26;p10"/>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27" name="Google Shape;27;p10"/>
          <p:cNvGrpSpPr/>
          <p:nvPr/>
        </p:nvGrpSpPr>
        <p:grpSpPr>
          <a:xfrm flipH="1">
            <a:off x="7561328" y="0"/>
            <a:ext cx="4763978" cy="3541007"/>
            <a:chOff x="-124265" y="-2"/>
            <a:chExt cx="4763978" cy="3367272"/>
          </a:xfrm>
        </p:grpSpPr>
        <p:sp>
          <p:nvSpPr>
            <p:cNvPr id="28" name="Google Shape;28;p10"/>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 name="Google Shape;29;p10"/>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30" name="Google Shape;30;p10"/>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 name="Google Shape;31;p10"/>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6"/>
                </a:solidFill>
                <a:latin typeface="Arial Black"/>
                <a:ea typeface="Arial Black"/>
                <a:cs typeface="Arial Black"/>
                <a:sym typeface="Arial Black"/>
              </a:rPr>
              <a:t>FR</a:t>
            </a:r>
            <a:endParaRPr/>
          </a:p>
        </p:txBody>
      </p:sp>
      <p:sp>
        <p:nvSpPr>
          <p:cNvPr id="32" name="Google Shape;32;p10"/>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10"/>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0"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2">
  <p:cSld name="Text Layout 02">
    <p:spTree>
      <p:nvGrpSpPr>
        <p:cNvPr id="37" name="Shape 37"/>
        <p:cNvGrpSpPr/>
        <p:nvPr/>
      </p:nvGrpSpPr>
      <p:grpSpPr>
        <a:xfrm>
          <a:off x="0" y="0"/>
          <a:ext cx="0" cy="0"/>
          <a:chOff x="0" y="0"/>
          <a:chExt cx="0" cy="0"/>
        </a:xfrm>
      </p:grpSpPr>
      <p:sp>
        <p:nvSpPr>
          <p:cNvPr id="38" name="Google Shape;38;p11"/>
          <p:cNvSpPr/>
          <p:nvPr/>
        </p:nvSpPr>
        <p:spPr>
          <a:xfrm rot="10800000">
            <a:off x="1839686" y="-6"/>
            <a:ext cx="10352314" cy="5638806"/>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11"/>
          <p:cNvSpPr/>
          <p:nvPr>
            <p:ph idx="2" type="pic"/>
          </p:nvPr>
        </p:nvSpPr>
        <p:spPr>
          <a:xfrm>
            <a:off x="6170177" y="1435100"/>
            <a:ext cx="6021821" cy="5422900"/>
          </a:xfrm>
          <a:prstGeom prst="rect">
            <a:avLst/>
          </a:prstGeom>
          <a:solidFill>
            <a:srgbClr val="D8D8D8"/>
          </a:solidFill>
          <a:ln>
            <a:noFill/>
          </a:ln>
        </p:spPr>
      </p:sp>
      <p:sp>
        <p:nvSpPr>
          <p:cNvPr id="40" name="Google Shape;40;p11" title="Bullet Points"/>
          <p:cNvSpPr txBox="1"/>
          <p:nvPr>
            <p:ph idx="1" type="body"/>
          </p:nvPr>
        </p:nvSpPr>
        <p:spPr>
          <a:xfrm>
            <a:off x="531378" y="3196915"/>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1"/>
          <p:cNvSpPr/>
          <p:nvPr/>
        </p:nvSpPr>
        <p:spPr>
          <a:xfrm flipH="1">
            <a:off x="2978150" y="-5"/>
            <a:ext cx="4121150" cy="1308105"/>
          </a:xfrm>
          <a:prstGeom prst="parallelogram">
            <a:avLst>
              <a:gd fmla="val 18638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 name="Google Shape;42;p11"/>
          <p:cNvCxnSpPr/>
          <p:nvPr/>
        </p:nvCxnSpPr>
        <p:spPr>
          <a:xfrm flipH="1" rot="10800000">
            <a:off x="10352314" y="1185452"/>
            <a:ext cx="1839685" cy="1633948"/>
          </a:xfrm>
          <a:prstGeom prst="straightConnector1">
            <a:avLst/>
          </a:prstGeom>
          <a:noFill/>
          <a:ln cap="flat" cmpd="sng" w="9525">
            <a:solidFill>
              <a:schemeClr val="accent2"/>
            </a:solidFill>
            <a:prstDash val="solid"/>
            <a:miter lim="800000"/>
            <a:headEnd len="sm" w="sm" type="none"/>
            <a:tailEnd len="sm" w="sm" type="none"/>
          </a:ln>
        </p:spPr>
      </p:cxnSp>
      <p:sp>
        <p:nvSpPr>
          <p:cNvPr id="43" name="Google Shape;43;p11" title="Subtitle"/>
          <p:cNvSpPr txBox="1"/>
          <p:nvPr>
            <p:ph idx="3" type="body"/>
          </p:nvPr>
        </p:nvSpPr>
        <p:spPr>
          <a:xfrm>
            <a:off x="531379" y="2563477"/>
            <a:ext cx="734262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1"/>
          <p:cNvSpPr txBox="1"/>
          <p:nvPr/>
        </p:nvSpPr>
        <p:spPr>
          <a:xfrm>
            <a:off x="11073384" y="237744"/>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sp>
        <p:nvSpPr>
          <p:cNvPr id="45" name="Google Shape;45;p11" title="Title "/>
          <p:cNvSpPr txBox="1"/>
          <p:nvPr>
            <p:ph type="title"/>
          </p:nvPr>
        </p:nvSpPr>
        <p:spPr>
          <a:xfrm>
            <a:off x="531378" y="1308484"/>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48" name="Shape 48"/>
        <p:cNvGrpSpPr/>
        <p:nvPr/>
      </p:nvGrpSpPr>
      <p:grpSpPr>
        <a:xfrm>
          <a:off x="0" y="0"/>
          <a:ext cx="0" cy="0"/>
          <a:chOff x="0" y="0"/>
          <a:chExt cx="0" cy="0"/>
        </a:xfrm>
      </p:grpSpPr>
      <p:sp>
        <p:nvSpPr>
          <p:cNvPr id="49" name="Google Shape;49;p12"/>
          <p:cNvSpPr/>
          <p:nvPr/>
        </p:nvSpPr>
        <p:spPr>
          <a:xfrm flipH="1" rot="10800000">
            <a:off x="0" y="-6"/>
            <a:ext cx="10625328" cy="5404110"/>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0" name="Google Shape;50;p12"/>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sp>
        <p:nvSpPr>
          <p:cNvPr id="51" name="Google Shape;51;p12"/>
          <p:cNvSpPr/>
          <p:nvPr>
            <p:ph idx="2" type="pic"/>
          </p:nvPr>
        </p:nvSpPr>
        <p:spPr>
          <a:xfrm>
            <a:off x="1683398" y="860944"/>
            <a:ext cx="4428523" cy="5137089"/>
          </a:xfrm>
          <a:prstGeom prst="rect">
            <a:avLst/>
          </a:prstGeom>
          <a:noFill/>
          <a:ln>
            <a:noFill/>
          </a:ln>
        </p:spPr>
      </p:sp>
      <p:cxnSp>
        <p:nvCxnSpPr>
          <p:cNvPr id="52" name="Google Shape;52;p12"/>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53" name="Google Shape;53;p12"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accent6"/>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55" name="Google Shape;55;p12"/>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1">
  <p:cSld name="Text Layout 01">
    <p:spTree>
      <p:nvGrpSpPr>
        <p:cNvPr id="56" name="Shape 56"/>
        <p:cNvGrpSpPr/>
        <p:nvPr/>
      </p:nvGrpSpPr>
      <p:grpSpPr>
        <a:xfrm>
          <a:off x="0" y="0"/>
          <a:ext cx="0" cy="0"/>
          <a:chOff x="0" y="0"/>
          <a:chExt cx="0" cy="0"/>
        </a:xfrm>
      </p:grpSpPr>
      <p:sp>
        <p:nvSpPr>
          <p:cNvPr id="57" name="Google Shape;57;p13" title="Bullet Points"/>
          <p:cNvSpPr txBox="1"/>
          <p:nvPr>
            <p:ph idx="1" type="body"/>
          </p:nvPr>
        </p:nvSpPr>
        <p:spPr>
          <a:xfrm>
            <a:off x="531378" y="3196915"/>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13"/>
          <p:cNvSpPr/>
          <p:nvPr/>
        </p:nvSpPr>
        <p:spPr>
          <a:xfrm rot="10800000">
            <a:off x="1839686" y="-6"/>
            <a:ext cx="10352314" cy="5638806"/>
          </a:xfrm>
          <a:prstGeom prst="rtTriangl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13"/>
          <p:cNvSpPr/>
          <p:nvPr/>
        </p:nvSpPr>
        <p:spPr>
          <a:xfrm flipH="1">
            <a:off x="2978150" y="-5"/>
            <a:ext cx="4121150" cy="1308105"/>
          </a:xfrm>
          <a:prstGeom prst="parallelogram">
            <a:avLst>
              <a:gd fmla="val 18638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0" name="Google Shape;60;p13"/>
          <p:cNvCxnSpPr/>
          <p:nvPr/>
        </p:nvCxnSpPr>
        <p:spPr>
          <a:xfrm flipH="1" rot="10800000">
            <a:off x="6375400" y="5047077"/>
            <a:ext cx="1524574" cy="1803400"/>
          </a:xfrm>
          <a:prstGeom prst="straightConnector1">
            <a:avLst/>
          </a:prstGeom>
          <a:noFill/>
          <a:ln cap="flat" cmpd="sng" w="9525">
            <a:solidFill>
              <a:srgbClr val="EAB200"/>
            </a:solidFill>
            <a:prstDash val="solid"/>
            <a:miter lim="800000"/>
            <a:headEnd len="sm" w="sm" type="none"/>
            <a:tailEnd len="sm" w="sm" type="none"/>
          </a:ln>
        </p:spPr>
      </p:cxnSp>
      <p:sp>
        <p:nvSpPr>
          <p:cNvPr id="61" name="Google Shape;61;p13" title="Subtitle"/>
          <p:cNvSpPr txBox="1"/>
          <p:nvPr>
            <p:ph idx="2" type="body"/>
          </p:nvPr>
        </p:nvSpPr>
        <p:spPr>
          <a:xfrm>
            <a:off x="531379" y="2563477"/>
            <a:ext cx="734263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3" title="Title "/>
          <p:cNvSpPr txBox="1"/>
          <p:nvPr>
            <p:ph type="title"/>
          </p:nvPr>
        </p:nvSpPr>
        <p:spPr>
          <a:xfrm>
            <a:off x="531378" y="1308484"/>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3" type="pic"/>
          </p:nvPr>
        </p:nvSpPr>
        <p:spPr>
          <a:xfrm>
            <a:off x="6604000" y="0"/>
            <a:ext cx="5588000" cy="6872249"/>
          </a:xfrm>
          <a:prstGeom prst="rect">
            <a:avLst/>
          </a:prstGeom>
          <a:solidFill>
            <a:srgbClr val="D8D8D8"/>
          </a:solidFill>
          <a:ln>
            <a:noFill/>
          </a:ln>
        </p:spPr>
      </p:sp>
      <p:sp>
        <p:nvSpPr>
          <p:cNvPr id="64" name="Google Shape;64;p13"/>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ion with Subtitle">
  <p:cSld name="Comparision with Subtitle">
    <p:spTree>
      <p:nvGrpSpPr>
        <p:cNvPr id="66" name="Shape 66"/>
        <p:cNvGrpSpPr/>
        <p:nvPr/>
      </p:nvGrpSpPr>
      <p:grpSpPr>
        <a:xfrm>
          <a:off x="0" y="0"/>
          <a:ext cx="0" cy="0"/>
          <a:chOff x="0" y="0"/>
          <a:chExt cx="0" cy="0"/>
        </a:xfrm>
      </p:grpSpPr>
      <p:cxnSp>
        <p:nvCxnSpPr>
          <p:cNvPr id="67" name="Google Shape;67;p14"/>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68" name="Google Shape;68;p14"/>
          <p:cNvGrpSpPr/>
          <p:nvPr/>
        </p:nvGrpSpPr>
        <p:grpSpPr>
          <a:xfrm flipH="1">
            <a:off x="7561328" y="0"/>
            <a:ext cx="4763978" cy="3541007"/>
            <a:chOff x="-124265" y="-2"/>
            <a:chExt cx="4763978" cy="3367272"/>
          </a:xfrm>
        </p:grpSpPr>
        <p:sp>
          <p:nvSpPr>
            <p:cNvPr id="69" name="Google Shape;69;p14"/>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0" name="Google Shape;70;p14"/>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71" name="Google Shape;71;p14"/>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2" name="Google Shape;72;p14"/>
          <p:cNvSpPr txBox="1"/>
          <p:nvPr>
            <p:ph idx="1" type="body"/>
          </p:nvPr>
        </p:nvSpPr>
        <p:spPr>
          <a:xfrm>
            <a:off x="520698" y="2104888"/>
            <a:ext cx="547529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0"/>
              </a:spcBef>
              <a:spcAft>
                <a:spcPts val="0"/>
              </a:spcAft>
              <a:buClr>
                <a:srgbClr val="2E7A40"/>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Google Shape;73;p14" title="Bullet Points"/>
          <p:cNvSpPr txBox="1"/>
          <p:nvPr>
            <p:ph idx="2" type="body"/>
          </p:nvPr>
        </p:nvSpPr>
        <p:spPr>
          <a:xfrm>
            <a:off x="520698" y="2886076"/>
            <a:ext cx="547529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4"/>
          <p:cNvSpPr txBox="1"/>
          <p:nvPr>
            <p:ph idx="3" type="body"/>
          </p:nvPr>
        </p:nvSpPr>
        <p:spPr>
          <a:xfrm>
            <a:off x="6186713" y="2104888"/>
            <a:ext cx="547560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1000"/>
              </a:spcBef>
              <a:spcAft>
                <a:spcPts val="0"/>
              </a:spcAft>
              <a:buClr>
                <a:srgbClr val="2E7A40"/>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5" name="Google Shape;75;p14" title="Bullet Points"/>
          <p:cNvSpPr txBox="1"/>
          <p:nvPr>
            <p:ph idx="4" type="body"/>
          </p:nvPr>
        </p:nvSpPr>
        <p:spPr>
          <a:xfrm>
            <a:off x="6186713" y="2886076"/>
            <a:ext cx="547560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4" title="Subtitle"/>
          <p:cNvSpPr txBox="1"/>
          <p:nvPr>
            <p:ph idx="5"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4"/>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sp>
        <p:nvSpPr>
          <p:cNvPr id="78" name="Google Shape;78;p14"/>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1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4"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82" name="Shape 82"/>
        <p:cNvGrpSpPr/>
        <p:nvPr/>
      </p:nvGrpSpPr>
      <p:grpSpPr>
        <a:xfrm>
          <a:off x="0" y="0"/>
          <a:ext cx="0" cy="0"/>
          <a:chOff x="0" y="0"/>
          <a:chExt cx="0" cy="0"/>
        </a:xfrm>
      </p:grpSpPr>
      <p:sp>
        <p:nvSpPr>
          <p:cNvPr id="83" name="Google Shape;83;p1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grpSp>
        <p:nvGrpSpPr>
          <p:cNvPr id="84" name="Google Shape;84;p15"/>
          <p:cNvGrpSpPr/>
          <p:nvPr/>
        </p:nvGrpSpPr>
        <p:grpSpPr>
          <a:xfrm flipH="1">
            <a:off x="7561328" y="0"/>
            <a:ext cx="4763978" cy="3541007"/>
            <a:chOff x="-124265" y="-2"/>
            <a:chExt cx="4763978" cy="3367272"/>
          </a:xfrm>
        </p:grpSpPr>
        <p:sp>
          <p:nvSpPr>
            <p:cNvPr id="85" name="Google Shape;85;p15"/>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86" name="Google Shape;86;p15"/>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87" name="Google Shape;87;p1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8" name="Google Shape;88;p15"/>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5"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5"/>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5"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5"/>
          <p:cNvSpPr txBox="1"/>
          <p:nvPr>
            <p:ph idx="2" type="body"/>
          </p:nvPr>
        </p:nvSpPr>
        <p:spPr>
          <a:xfrm>
            <a:off x="531814" y="2005762"/>
            <a:ext cx="5225764" cy="40838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5" title="Chart"/>
          <p:cNvSpPr/>
          <p:nvPr>
            <p:ph idx="3" type="chart"/>
          </p:nvPr>
        </p:nvSpPr>
        <p:spPr>
          <a:xfrm>
            <a:off x="5796114" y="2005762"/>
            <a:ext cx="5719397" cy="4084470"/>
          </a:xfrm>
          <a:prstGeom prst="rect">
            <a:avLst/>
          </a:prstGeom>
          <a:noFill/>
          <a:ln>
            <a:noFill/>
          </a:ln>
        </p:spPr>
        <p:txBody>
          <a:bodyPr anchorCtr="0" anchor="t" bIns="45700" lIns="91400" spcFirstLastPara="1" rIns="91400" wrap="square" tIns="45700">
            <a:noAutofit/>
          </a:bodyPr>
          <a:lstStyle>
            <a:lvl1pPr lvl="0" marR="0" rtl="0" algn="ctr">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95" name="Shape 95"/>
        <p:cNvGrpSpPr/>
        <p:nvPr/>
      </p:nvGrpSpPr>
      <p:grpSpPr>
        <a:xfrm>
          <a:off x="0" y="0"/>
          <a:ext cx="0" cy="0"/>
          <a:chOff x="0" y="0"/>
          <a:chExt cx="0" cy="0"/>
        </a:xfrm>
      </p:grpSpPr>
      <p:sp>
        <p:nvSpPr>
          <p:cNvPr id="96" name="Google Shape;96;p16" title="Table"/>
          <p:cNvSpPr/>
          <p:nvPr>
            <p:ph idx="2" type="tbl"/>
          </p:nvPr>
        </p:nvSpPr>
        <p:spPr>
          <a:xfrm>
            <a:off x="531378" y="2664803"/>
            <a:ext cx="10993375" cy="3433180"/>
          </a:xfrm>
          <a:prstGeom prst="rect">
            <a:avLst/>
          </a:prstGeom>
          <a:noFill/>
          <a:ln>
            <a:noFill/>
          </a:ln>
        </p:spPr>
        <p:txBody>
          <a:bodyPr anchorCtr="0" anchor="t" bIns="45700" lIns="91400" spcFirstLastPara="1" rIns="91400" wrap="square" tIns="45700">
            <a:noAutofit/>
          </a:bodyPr>
          <a:lstStyle>
            <a:lvl1pPr lvl="0" marR="0" rtl="0" algn="ctr">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accent1"/>
                </a:solidFill>
                <a:latin typeface="Arial Black"/>
                <a:ea typeface="Arial Black"/>
                <a:cs typeface="Arial Black"/>
                <a:sym typeface="Arial Black"/>
              </a:rPr>
              <a:t>FR</a:t>
            </a:r>
            <a:endParaRPr/>
          </a:p>
        </p:txBody>
      </p:sp>
      <p:grpSp>
        <p:nvGrpSpPr>
          <p:cNvPr id="98" name="Google Shape;98;p16"/>
          <p:cNvGrpSpPr/>
          <p:nvPr/>
        </p:nvGrpSpPr>
        <p:grpSpPr>
          <a:xfrm flipH="1">
            <a:off x="7561328" y="0"/>
            <a:ext cx="4763978" cy="3541007"/>
            <a:chOff x="-124265" y="-2"/>
            <a:chExt cx="4763978" cy="3367272"/>
          </a:xfrm>
        </p:grpSpPr>
        <p:sp>
          <p:nvSpPr>
            <p:cNvPr id="99" name="Google Shape;99;p16"/>
            <p:cNvSpPr/>
            <p:nvPr/>
          </p:nvSpPr>
          <p:spPr>
            <a:xfrm>
              <a:off x="0" y="-1"/>
              <a:ext cx="4639713" cy="3367271"/>
            </a:xfrm>
            <a:prstGeom prst="diagStripe">
              <a:avLst>
                <a:gd fmla="val 51202"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0" name="Google Shape;100;p1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01" name="Google Shape;101;p1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 name="Google Shape;102;p16"/>
          <p:cNvSpPr/>
          <p:nvPr/>
        </p:nvSpPr>
        <p:spPr>
          <a:xfrm flipH="1">
            <a:off x="6679908" y="1"/>
            <a:ext cx="1447800" cy="639064"/>
          </a:xfrm>
          <a:prstGeom prst="parallelogram">
            <a:avLst>
              <a:gd fmla="val 13561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6"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accent6"/>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1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6"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107" name="Shape 107"/>
        <p:cNvGrpSpPr/>
        <p:nvPr/>
      </p:nvGrpSpPr>
      <p:grpSpPr>
        <a:xfrm>
          <a:off x="0" y="0"/>
          <a:ext cx="0" cy="0"/>
          <a:chOff x="0" y="0"/>
          <a:chExt cx="0" cy="0"/>
        </a:xfrm>
      </p:grpSpPr>
      <p:sp>
        <p:nvSpPr>
          <p:cNvPr id="108" name="Google Shape;108;p17"/>
          <p:cNvSpPr/>
          <p:nvPr/>
        </p:nvSpPr>
        <p:spPr>
          <a:xfrm flipH="1" rot="10800000">
            <a:off x="0" y="-5"/>
            <a:ext cx="11747500" cy="629920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7" title="Image"/>
          <p:cNvSpPr/>
          <p:nvPr>
            <p:ph idx="2" type="pic"/>
          </p:nvPr>
        </p:nvSpPr>
        <p:spPr>
          <a:xfrm>
            <a:off x="359229" y="326570"/>
            <a:ext cx="11473542" cy="6204859"/>
          </a:xfrm>
          <a:prstGeom prst="rect">
            <a:avLst/>
          </a:prstGeom>
          <a:solidFill>
            <a:srgbClr val="D8D8D8"/>
          </a:solidFill>
          <a:ln>
            <a:noFill/>
          </a:ln>
        </p:spPr>
      </p:sp>
      <p:cxnSp>
        <p:nvCxnSpPr>
          <p:cNvPr id="110" name="Google Shape;110;p17"/>
          <p:cNvCxnSpPr/>
          <p:nvPr/>
        </p:nvCxnSpPr>
        <p:spPr>
          <a:xfrm flipH="1" rot="10800000">
            <a:off x="0" y="5344886"/>
            <a:ext cx="2362200" cy="1240972"/>
          </a:xfrm>
          <a:prstGeom prst="straightConnector1">
            <a:avLst/>
          </a:prstGeom>
          <a:noFill/>
          <a:ln cap="flat" cmpd="sng" w="9525">
            <a:solidFill>
              <a:srgbClr val="7F7F7F"/>
            </a:solidFill>
            <a:prstDash val="solid"/>
            <a:miter lim="800000"/>
            <a:headEnd len="sm" w="sm" type="none"/>
            <a:tailEnd len="sm" w="sm" type="none"/>
          </a:ln>
        </p:spPr>
      </p:cxnSp>
      <p:sp>
        <p:nvSpPr>
          <p:cNvPr id="111" name="Google Shape;111;p17" title="Title "/>
          <p:cNvSpPr txBox="1"/>
          <p:nvPr>
            <p:ph type="title"/>
          </p:nvPr>
        </p:nvSpPr>
        <p:spPr>
          <a:xfrm>
            <a:off x="359229" y="558802"/>
            <a:ext cx="8333222" cy="939798"/>
          </a:xfrm>
          <a:prstGeom prst="rect">
            <a:avLst/>
          </a:prstGeom>
          <a:solidFill>
            <a:schemeClr val="lt1">
              <a:alpha val="89803"/>
            </a:schemeClr>
          </a:solidFill>
          <a:ln>
            <a:noFill/>
          </a:ln>
        </p:spPr>
        <p:txBody>
          <a:bodyPr anchorCtr="0" anchor="ctr" bIns="0" lIns="288000"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1"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descr="Company initials and name grouped block" id="214" name="Google Shape;214;p1"/>
          <p:cNvGrpSpPr/>
          <p:nvPr/>
        </p:nvGrpSpPr>
        <p:grpSpPr>
          <a:xfrm>
            <a:off x="2955850" y="2855631"/>
            <a:ext cx="467309" cy="1118752"/>
            <a:chOff x="2955850" y="2902286"/>
            <a:chExt cx="467309" cy="1118752"/>
          </a:xfrm>
        </p:grpSpPr>
        <p:sp>
          <p:nvSpPr>
            <p:cNvPr id="215" name="Google Shape;215;p1"/>
            <p:cNvSpPr txBox="1"/>
            <p:nvPr/>
          </p:nvSpPr>
          <p:spPr>
            <a:xfrm>
              <a:off x="3238428" y="2902286"/>
              <a:ext cx="18473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6000">
                <a:solidFill>
                  <a:schemeClr val="dk1"/>
                </a:solidFill>
                <a:latin typeface="Arial Black"/>
                <a:ea typeface="Arial Black"/>
                <a:cs typeface="Arial Black"/>
                <a:sym typeface="Arial Black"/>
              </a:endParaRPr>
            </a:p>
          </p:txBody>
        </p:sp>
        <p:sp>
          <p:nvSpPr>
            <p:cNvPr id="216" name="Google Shape;216;p1"/>
            <p:cNvSpPr txBox="1"/>
            <p:nvPr/>
          </p:nvSpPr>
          <p:spPr>
            <a:xfrm>
              <a:off x="2955850" y="3713261"/>
              <a:ext cx="1847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17" name="Google Shape;217;p1"/>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alibri"/>
              <a:buNone/>
            </a:pPr>
            <a:r>
              <a:rPr b="0" lang="en-US">
                <a:latin typeface="Calibri"/>
                <a:ea typeface="Calibri"/>
                <a:cs typeface="Calibri"/>
                <a:sym typeface="Calibri"/>
              </a:rPr>
              <a:t>Homely</a:t>
            </a:r>
            <a:endParaRPr/>
          </a:p>
        </p:txBody>
      </p:sp>
      <p:sp>
        <p:nvSpPr>
          <p:cNvPr id="218" name="Google Shape;218;p1"/>
          <p:cNvSpPr txBox="1"/>
          <p:nvPr>
            <p:ph idx="1" type="body"/>
          </p:nvPr>
        </p:nvSpPr>
        <p:spPr>
          <a:xfrm>
            <a:off x="6283842" y="3792046"/>
            <a:ext cx="5623678" cy="7697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Civil Construction  Mobile Application</a:t>
            </a:r>
            <a:endParaRPr/>
          </a:p>
          <a:p>
            <a:pPr indent="0" lvl="0" marL="0" rtl="0" algn="l">
              <a:lnSpc>
                <a:spcPct val="90000"/>
              </a:lnSpc>
              <a:spcBef>
                <a:spcPts val="1000"/>
              </a:spcBef>
              <a:spcAft>
                <a:spcPts val="0"/>
              </a:spcAft>
              <a:buSzPts val="2000"/>
              <a:buNone/>
            </a:pPr>
            <a:r>
              <a:t/>
            </a:r>
            <a:endParaRPr/>
          </a:p>
        </p:txBody>
      </p:sp>
      <p:pic>
        <p:nvPicPr>
          <p:cNvPr id="219" name="Google Shape;219;p1"/>
          <p:cNvPicPr preferRelativeResize="0"/>
          <p:nvPr/>
        </p:nvPicPr>
        <p:blipFill rotWithShape="1">
          <a:blip r:embed="rId3">
            <a:alphaModFix/>
          </a:blip>
          <a:srcRect b="0" l="0" r="0" t="0"/>
          <a:stretch/>
        </p:blipFill>
        <p:spPr>
          <a:xfrm>
            <a:off x="2525065" y="1643532"/>
            <a:ext cx="3570935" cy="35709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9E9E9E"/>
                </a:solidFill>
                <a:latin typeface="Calibri"/>
                <a:ea typeface="Calibri"/>
                <a:cs typeface="Calibri"/>
                <a:sym typeface="Calibri"/>
              </a:rPr>
              <a:t>‹#›</a:t>
            </a:fld>
            <a:endParaRPr sz="1200">
              <a:solidFill>
                <a:srgbClr val="9E9E9E"/>
              </a:solidFill>
              <a:latin typeface="Calibri"/>
              <a:ea typeface="Calibri"/>
              <a:cs typeface="Calibri"/>
              <a:sym typeface="Calibri"/>
            </a:endParaRPr>
          </a:p>
        </p:txBody>
      </p:sp>
      <p:sp>
        <p:nvSpPr>
          <p:cNvPr id="289" name="Google Shape;289;p6"/>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Work</a:t>
            </a:r>
            <a:r>
              <a:rPr b="0" lang="en-US"/>
              <a:t> of Team Members</a:t>
            </a:r>
            <a:endParaRPr/>
          </a:p>
        </p:txBody>
      </p:sp>
      <p:sp>
        <p:nvSpPr>
          <p:cNvPr id="290" name="Google Shape;290;p6"/>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2"/>
              </a:buClr>
              <a:buSzPts val="2400"/>
              <a:buNone/>
            </a:pPr>
            <a:r>
              <a:t/>
            </a:r>
            <a:endParaRPr/>
          </a:p>
          <a:p>
            <a:pPr indent="-228600" lvl="0" marL="228600" rtl="0" algn="l">
              <a:lnSpc>
                <a:spcPct val="90000"/>
              </a:lnSpc>
              <a:spcBef>
                <a:spcPts val="1000"/>
              </a:spcBef>
              <a:spcAft>
                <a:spcPts val="0"/>
              </a:spcAft>
              <a:buClr>
                <a:schemeClr val="accent2"/>
              </a:buClr>
              <a:buSzPts val="2400"/>
              <a:buChar char="•"/>
            </a:pPr>
            <a:r>
              <a:rPr lang="en-US">
                <a:latin typeface="Calibri"/>
                <a:ea typeface="Calibri"/>
                <a:cs typeface="Calibri"/>
                <a:sym typeface="Calibri"/>
              </a:rPr>
              <a:t>Charanpreet Singh – Lead of the Project. Mostly work on Documentation part decide the technology and User Stories.</a:t>
            </a:r>
            <a:endParaRPr/>
          </a:p>
          <a:p>
            <a:pPr indent="0" lvl="0" marL="0" rtl="0" algn="l">
              <a:lnSpc>
                <a:spcPct val="90000"/>
              </a:lnSpc>
              <a:spcBef>
                <a:spcPts val="1000"/>
              </a:spcBef>
              <a:spcAft>
                <a:spcPts val="0"/>
              </a:spcAft>
              <a:buClr>
                <a:schemeClr val="accent2"/>
              </a:buClr>
              <a:buSzPts val="2400"/>
              <a:buNone/>
            </a:pPr>
            <a:r>
              <a:t/>
            </a:r>
            <a:endParaRPr/>
          </a:p>
          <a:p>
            <a:pPr indent="-228600" lvl="0" marL="228600" rtl="0" algn="l">
              <a:lnSpc>
                <a:spcPct val="90000"/>
              </a:lnSpc>
              <a:spcBef>
                <a:spcPts val="1000"/>
              </a:spcBef>
              <a:spcAft>
                <a:spcPts val="0"/>
              </a:spcAft>
              <a:buClr>
                <a:schemeClr val="accent2"/>
              </a:buClr>
              <a:buSzPts val="2400"/>
              <a:buChar char="•"/>
            </a:pPr>
            <a:r>
              <a:rPr lang="en-US">
                <a:latin typeface="Calibri"/>
                <a:ea typeface="Calibri"/>
                <a:cs typeface="Calibri"/>
                <a:sym typeface="Calibri"/>
              </a:rPr>
              <a:t>Manan Ashvinbhai Prajapati </a:t>
            </a:r>
            <a:r>
              <a:rPr lang="en-US"/>
              <a:t>–  Setup the GitHub Repo. Draw the Use Case Diagram And Activity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96" name="Google Shape;296;p7"/>
          <p:cNvPicPr preferRelativeResize="0"/>
          <p:nvPr/>
        </p:nvPicPr>
        <p:blipFill rotWithShape="1">
          <a:blip r:embed="rId3">
            <a:alphaModFix/>
          </a:blip>
          <a:srcRect b="0" l="0" r="0" t="0"/>
          <a:stretch/>
        </p:blipFill>
        <p:spPr>
          <a:xfrm>
            <a:off x="3714750" y="1047750"/>
            <a:ext cx="4762500" cy="47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225" name="Google Shape;225;p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2"/>
          <p:cNvSpPr txBox="1"/>
          <p:nvPr>
            <p:ph type="title"/>
          </p:nvPr>
        </p:nvSpPr>
        <p:spPr>
          <a:xfrm>
            <a:off x="518678" y="148068"/>
            <a:ext cx="8333222" cy="114796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Introduction</a:t>
            </a:r>
            <a:endParaRPr/>
          </a:p>
        </p:txBody>
      </p:sp>
      <p:sp>
        <p:nvSpPr>
          <p:cNvPr id="227" name="Google Shape;227;p2"/>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accent2"/>
              </a:buClr>
              <a:buSzPts val="2400"/>
              <a:buChar char="•"/>
            </a:pPr>
            <a:r>
              <a:rPr lang="en-US"/>
              <a:t>Homely is Online contractor hiring application.</a:t>
            </a:r>
            <a:endParaRPr/>
          </a:p>
          <a:p>
            <a:pPr indent="-228600" lvl="0" marL="228600" rtl="0" algn="l">
              <a:lnSpc>
                <a:spcPct val="90000"/>
              </a:lnSpc>
              <a:spcBef>
                <a:spcPts val="1000"/>
              </a:spcBef>
              <a:spcAft>
                <a:spcPts val="0"/>
              </a:spcAft>
              <a:buClr>
                <a:schemeClr val="accent2"/>
              </a:buClr>
              <a:buSzPts val="2400"/>
              <a:buChar char="•"/>
            </a:pPr>
            <a:r>
              <a:rPr lang="en-US"/>
              <a:t> It allows users to compare different service providers and to choose one according to their budget and needs. </a:t>
            </a:r>
            <a:endParaRPr/>
          </a:p>
          <a:p>
            <a:pPr indent="-228600" lvl="0" marL="228600" rtl="0" algn="l">
              <a:lnSpc>
                <a:spcPct val="90000"/>
              </a:lnSpc>
              <a:spcBef>
                <a:spcPts val="1000"/>
              </a:spcBef>
              <a:spcAft>
                <a:spcPts val="0"/>
              </a:spcAft>
              <a:buClr>
                <a:schemeClr val="accent2"/>
              </a:buClr>
              <a:buSzPts val="2400"/>
              <a:buChar char="•"/>
            </a:pPr>
            <a:r>
              <a:rPr lang="en-US"/>
              <a:t>The app allows users to publish requirements, budgets and availability dates online. </a:t>
            </a:r>
            <a:endParaRPr/>
          </a:p>
          <a:p>
            <a:pPr indent="-228600" lvl="0" marL="228600" rtl="0" algn="l">
              <a:lnSpc>
                <a:spcPct val="90000"/>
              </a:lnSpc>
              <a:spcBef>
                <a:spcPts val="1000"/>
              </a:spcBef>
              <a:spcAft>
                <a:spcPts val="0"/>
              </a:spcAft>
              <a:buClr>
                <a:schemeClr val="accent2"/>
              </a:buClr>
              <a:buSzPts val="2400"/>
              <a:buChar char="•"/>
            </a:pPr>
            <a:r>
              <a:rPr lang="en-US"/>
              <a:t>Contractors can view advertisements, respond with interest, and find deals.</a:t>
            </a:r>
            <a:endParaRPr/>
          </a:p>
          <a:p>
            <a:pPr indent="-76200" lvl="0" marL="228600" rtl="0" algn="l">
              <a:lnSpc>
                <a:spcPct val="90000"/>
              </a:lnSpc>
              <a:spcBef>
                <a:spcPts val="1000"/>
              </a:spcBef>
              <a:spcAft>
                <a:spcPts val="0"/>
              </a:spcAft>
              <a:buClr>
                <a:schemeClr val="accent2"/>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9E9E9E"/>
                </a:solidFill>
                <a:latin typeface="Calibri"/>
                <a:ea typeface="Calibri"/>
                <a:cs typeface="Calibri"/>
                <a:sym typeface="Calibri"/>
              </a:rPr>
              <a:t>‹#›</a:t>
            </a:fld>
            <a:endParaRPr sz="1200">
              <a:solidFill>
                <a:srgbClr val="9E9E9E"/>
              </a:solidFill>
              <a:latin typeface="Calibri"/>
              <a:ea typeface="Calibri"/>
              <a:cs typeface="Calibri"/>
              <a:sym typeface="Calibri"/>
            </a:endParaRPr>
          </a:p>
        </p:txBody>
      </p:sp>
      <p:sp>
        <p:nvSpPr>
          <p:cNvPr id="233" name="Google Shape;233;p3"/>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Features</a:t>
            </a:r>
            <a:endParaRPr b="0"/>
          </a:p>
        </p:txBody>
      </p:sp>
      <p:sp>
        <p:nvSpPr>
          <p:cNvPr id="234" name="Google Shape;234;p3"/>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accent2"/>
              </a:buClr>
              <a:buSzPts val="2400"/>
              <a:buChar char="•"/>
            </a:pPr>
            <a:r>
              <a:rPr lang="en-US"/>
              <a:t>User can find a civil Contractor as per their interest and user can post the Work as per the requirement. communicate with Contractor and assign project to contractor. According the receive the application its accept or reject.</a:t>
            </a:r>
            <a:endParaRPr/>
          </a:p>
          <a:p>
            <a:pPr indent="-76200" lvl="0" marL="228600" rtl="0" algn="l">
              <a:lnSpc>
                <a:spcPct val="90000"/>
              </a:lnSpc>
              <a:spcBef>
                <a:spcPts val="1000"/>
              </a:spcBef>
              <a:spcAft>
                <a:spcPts val="0"/>
              </a:spcAft>
              <a:buClr>
                <a:schemeClr val="accent2"/>
              </a:buClr>
              <a:buSzPts val="2400"/>
              <a:buNone/>
            </a:pPr>
            <a:r>
              <a:t/>
            </a:r>
            <a:endParaRPr/>
          </a:p>
          <a:p>
            <a:pPr indent="-228600" lvl="0" marL="228600" rtl="0" algn="l">
              <a:lnSpc>
                <a:spcPct val="90000"/>
              </a:lnSpc>
              <a:spcBef>
                <a:spcPts val="1000"/>
              </a:spcBef>
              <a:spcAft>
                <a:spcPts val="0"/>
              </a:spcAft>
              <a:buClr>
                <a:schemeClr val="accent2"/>
              </a:buClr>
              <a:buSzPts val="2400"/>
              <a:buChar char="•"/>
            </a:pPr>
            <a:r>
              <a:rPr lang="en-US"/>
              <a:t>Contractor can see the post work. Its bidding the project and Communicate to user via Chat.</a:t>
            </a:r>
            <a:endParaRPr/>
          </a:p>
          <a:p>
            <a:pPr indent="-76200" lvl="0" marL="228600" rtl="0" algn="l">
              <a:lnSpc>
                <a:spcPct val="90000"/>
              </a:lnSpc>
              <a:spcBef>
                <a:spcPts val="1000"/>
              </a:spcBef>
              <a:spcAft>
                <a:spcPts val="0"/>
              </a:spcAft>
              <a:buClr>
                <a:schemeClr val="accent2"/>
              </a:buClr>
              <a:buSzPts val="2400"/>
              <a:buNone/>
            </a:pPr>
            <a:r>
              <a:t/>
            </a:r>
            <a:endParaRPr/>
          </a:p>
          <a:p>
            <a:pPr indent="-228600" lvl="0" marL="228600" rtl="0" algn="l">
              <a:lnSpc>
                <a:spcPct val="90000"/>
              </a:lnSpc>
              <a:spcBef>
                <a:spcPts val="1000"/>
              </a:spcBef>
              <a:spcAft>
                <a:spcPts val="0"/>
              </a:spcAft>
              <a:buClr>
                <a:schemeClr val="accent2"/>
              </a:buClr>
              <a:buSzPts val="2400"/>
              <a:buChar char="•"/>
            </a:pPr>
            <a:r>
              <a:rPr lang="en-US"/>
              <a:t>Admin has all access over whole application. Admin can delete, edit or post a Work. And he can also delete User And Contractor.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9E9E9E"/>
                </a:solidFill>
                <a:latin typeface="Calibri"/>
                <a:ea typeface="Calibri"/>
                <a:cs typeface="Calibri"/>
                <a:sym typeface="Calibri"/>
              </a:rPr>
              <a:t>‹#›</a:t>
            </a:fld>
            <a:endParaRPr sz="1200">
              <a:solidFill>
                <a:srgbClr val="9E9E9E"/>
              </a:solidFill>
              <a:latin typeface="Calibri"/>
              <a:ea typeface="Calibri"/>
              <a:cs typeface="Calibri"/>
              <a:sym typeface="Calibri"/>
            </a:endParaRPr>
          </a:p>
        </p:txBody>
      </p:sp>
      <p:sp>
        <p:nvSpPr>
          <p:cNvPr id="240" name="Google Shape;240;p4"/>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0" lang="en-US"/>
              <a:t>Why we choose this </a:t>
            </a:r>
            <a:r>
              <a:rPr lang="en-US"/>
              <a:t>Technologies</a:t>
            </a:r>
            <a:r>
              <a:rPr b="0" lang="en-US"/>
              <a:t>?</a:t>
            </a:r>
            <a:endParaRPr/>
          </a:p>
        </p:txBody>
      </p:sp>
      <p:sp>
        <p:nvSpPr>
          <p:cNvPr id="241" name="Google Shape;241;p4"/>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accent2"/>
              </a:buClr>
              <a:buSzPts val="2400"/>
              <a:buChar char="•"/>
            </a:pPr>
            <a:r>
              <a:rPr b="1" lang="en-US"/>
              <a:t>Android Studio(Core java): </a:t>
            </a:r>
            <a:r>
              <a:rPr lang="en-US"/>
              <a:t>As we have to develop a mobile application therefore we thought that android in core java will be the better choice as a team</a:t>
            </a:r>
            <a:endParaRPr/>
          </a:p>
          <a:p>
            <a:pPr indent="0" lvl="0" marL="0" rtl="0" algn="l">
              <a:lnSpc>
                <a:spcPct val="90000"/>
              </a:lnSpc>
              <a:spcBef>
                <a:spcPts val="1000"/>
              </a:spcBef>
              <a:spcAft>
                <a:spcPts val="0"/>
              </a:spcAft>
              <a:buClr>
                <a:schemeClr val="accent2"/>
              </a:buClr>
              <a:buSzPts val="2400"/>
              <a:buNone/>
            </a:pPr>
            <a:r>
              <a:t/>
            </a:r>
            <a:endParaRPr/>
          </a:p>
          <a:p>
            <a:pPr indent="-228600" lvl="0" marL="228600" rtl="0" algn="l">
              <a:lnSpc>
                <a:spcPct val="90000"/>
              </a:lnSpc>
              <a:spcBef>
                <a:spcPts val="1000"/>
              </a:spcBef>
              <a:spcAft>
                <a:spcPts val="0"/>
              </a:spcAft>
              <a:buSzPts val="2400"/>
              <a:buChar char="•"/>
            </a:pPr>
            <a:r>
              <a:rPr b="1" lang="en-US"/>
              <a:t>Firebase Authentication</a:t>
            </a:r>
            <a:r>
              <a:rPr lang="en-US"/>
              <a:t>: Authenticate the User use firebase Email and Password Authentication system.its be authenticate via email id and reset the password via email id link.</a:t>
            </a:r>
            <a:endParaRPr/>
          </a:p>
          <a:p>
            <a:pPr indent="0" lvl="0" marL="228600" rtl="0" algn="l">
              <a:lnSpc>
                <a:spcPct val="90000"/>
              </a:lnSpc>
              <a:spcBef>
                <a:spcPts val="1000"/>
              </a:spcBef>
              <a:spcAft>
                <a:spcPts val="0"/>
              </a:spcAft>
              <a:buNone/>
            </a:pPr>
            <a:r>
              <a:t/>
            </a:r>
            <a:endParaRPr/>
          </a:p>
          <a:p>
            <a:pPr indent="-228600" lvl="0" marL="228600" rtl="0" algn="l">
              <a:spcBef>
                <a:spcPts val="1000"/>
              </a:spcBef>
              <a:spcAft>
                <a:spcPts val="0"/>
              </a:spcAft>
              <a:buSzPts val="2400"/>
              <a:buChar char="•"/>
            </a:pPr>
            <a:r>
              <a:rPr b="1" lang="en-US"/>
              <a:t>Firebase realtime database: </a:t>
            </a:r>
            <a:r>
              <a:rPr lang="en-US"/>
              <a:t>Firebase is a open source platform with a real-time database storage. That is why we decided to use firebase.</a:t>
            </a:r>
            <a:endParaRPr/>
          </a:p>
          <a:p>
            <a:pPr indent="-76200" lvl="0" marL="228600" rtl="0" algn="l">
              <a:lnSpc>
                <a:spcPct val="90000"/>
              </a:lnSpc>
              <a:spcBef>
                <a:spcPts val="1000"/>
              </a:spcBef>
              <a:spcAft>
                <a:spcPts val="0"/>
              </a:spcAft>
              <a:buClr>
                <a:schemeClr val="accent2"/>
              </a:buClr>
              <a:buSzPts val="2400"/>
              <a:buNone/>
            </a:pPr>
            <a:r>
              <a:t/>
            </a:r>
            <a:endParaRPr/>
          </a:p>
          <a:p>
            <a:pPr indent="-76200" lvl="0" marL="228600" rtl="0" algn="l">
              <a:lnSpc>
                <a:spcPct val="90000"/>
              </a:lnSpc>
              <a:spcBef>
                <a:spcPts val="1000"/>
              </a:spcBef>
              <a:spcAft>
                <a:spcPts val="0"/>
              </a:spcAft>
              <a:buClr>
                <a:schemeClr val="accent2"/>
              </a:buClr>
              <a:buSzPts val="2400"/>
              <a:buNone/>
            </a:pPr>
            <a:r>
              <a:t/>
            </a:r>
            <a:endParaRPr/>
          </a:p>
          <a:p>
            <a:pPr indent="-76200" lvl="0" marL="228600" rtl="0" algn="l">
              <a:lnSpc>
                <a:spcPct val="90000"/>
              </a:lnSpc>
              <a:spcBef>
                <a:spcPts val="1000"/>
              </a:spcBef>
              <a:spcAft>
                <a:spcPts val="0"/>
              </a:spcAft>
              <a:buClr>
                <a:schemeClr val="accent2"/>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286f9d7f07_0_0"/>
          <p:cNvSpPr txBox="1"/>
          <p:nvPr>
            <p:ph idx="12" type="sldNum"/>
          </p:nvPr>
        </p:nvSpPr>
        <p:spPr>
          <a:xfrm>
            <a:off x="11146971" y="6356350"/>
            <a:ext cx="740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9E9E9E"/>
                </a:solidFill>
                <a:latin typeface="Calibri"/>
                <a:ea typeface="Calibri"/>
                <a:cs typeface="Calibri"/>
                <a:sym typeface="Calibri"/>
              </a:rPr>
              <a:t>‹#›</a:t>
            </a:fld>
            <a:endParaRPr sz="1200">
              <a:solidFill>
                <a:srgbClr val="9E9E9E"/>
              </a:solidFill>
              <a:latin typeface="Calibri"/>
              <a:ea typeface="Calibri"/>
              <a:cs typeface="Calibri"/>
              <a:sym typeface="Calibri"/>
            </a:endParaRPr>
          </a:p>
        </p:txBody>
      </p:sp>
      <p:sp>
        <p:nvSpPr>
          <p:cNvPr id="247" name="Google Shape;247;g1286f9d7f07_0_0"/>
          <p:cNvSpPr txBox="1"/>
          <p:nvPr>
            <p:ph type="title"/>
          </p:nvPr>
        </p:nvSpPr>
        <p:spPr>
          <a:xfrm>
            <a:off x="518678" y="209028"/>
            <a:ext cx="8333100" cy="11481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0" lang="en-US"/>
              <a:t>Use Case Diagram</a:t>
            </a:r>
            <a:endParaRPr/>
          </a:p>
        </p:txBody>
      </p:sp>
      <p:sp>
        <p:nvSpPr>
          <p:cNvPr id="248" name="Google Shape;248;g1286f9d7f07_0_0"/>
          <p:cNvSpPr txBox="1"/>
          <p:nvPr>
            <p:ph idx="1" type="body"/>
          </p:nvPr>
        </p:nvSpPr>
        <p:spPr>
          <a:xfrm>
            <a:off x="518678" y="1671924"/>
            <a:ext cx="10835100" cy="4505100"/>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1000"/>
              </a:spcBef>
              <a:spcAft>
                <a:spcPts val="0"/>
              </a:spcAft>
              <a:buClr>
                <a:schemeClr val="accent2"/>
              </a:buClr>
              <a:buSzPts val="2400"/>
              <a:buNone/>
            </a:pPr>
            <a:r>
              <a:t/>
            </a:r>
            <a:endParaRPr/>
          </a:p>
          <a:p>
            <a:pPr indent="-76200" lvl="0" marL="228600" rtl="0" algn="l">
              <a:lnSpc>
                <a:spcPct val="90000"/>
              </a:lnSpc>
              <a:spcBef>
                <a:spcPts val="1000"/>
              </a:spcBef>
              <a:spcAft>
                <a:spcPts val="0"/>
              </a:spcAft>
              <a:buClr>
                <a:schemeClr val="accent2"/>
              </a:buClr>
              <a:buSzPts val="2400"/>
              <a:buNone/>
            </a:pPr>
            <a:r>
              <a:t/>
            </a:r>
            <a:endParaRPr/>
          </a:p>
          <a:p>
            <a:pPr indent="-76200" lvl="0" marL="228600" rtl="0" algn="l">
              <a:lnSpc>
                <a:spcPct val="90000"/>
              </a:lnSpc>
              <a:spcBef>
                <a:spcPts val="1000"/>
              </a:spcBef>
              <a:spcAft>
                <a:spcPts val="0"/>
              </a:spcAft>
              <a:buClr>
                <a:schemeClr val="accent2"/>
              </a:buClr>
              <a:buSzPts val="2400"/>
              <a:buNone/>
            </a:pPr>
            <a:r>
              <a:t/>
            </a:r>
            <a:endParaRPr/>
          </a:p>
        </p:txBody>
      </p:sp>
      <p:pic>
        <p:nvPicPr>
          <p:cNvPr id="249" name="Google Shape;249;g1286f9d7f07_0_0"/>
          <p:cNvPicPr preferRelativeResize="0"/>
          <p:nvPr/>
        </p:nvPicPr>
        <p:blipFill>
          <a:blip r:embed="rId3">
            <a:alphaModFix/>
          </a:blip>
          <a:stretch>
            <a:fillRect/>
          </a:stretch>
        </p:blipFill>
        <p:spPr>
          <a:xfrm>
            <a:off x="1297450" y="1357125"/>
            <a:ext cx="10406024" cy="551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286f9d7f07_0_13"/>
          <p:cNvSpPr txBox="1"/>
          <p:nvPr>
            <p:ph idx="12" type="sldNum"/>
          </p:nvPr>
        </p:nvSpPr>
        <p:spPr>
          <a:xfrm>
            <a:off x="11146971" y="6356350"/>
            <a:ext cx="740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6" name="Google Shape;256;g1286f9d7f07_0_13"/>
          <p:cNvSpPr txBox="1"/>
          <p:nvPr>
            <p:ph type="title"/>
          </p:nvPr>
        </p:nvSpPr>
        <p:spPr>
          <a:xfrm>
            <a:off x="518675" y="209024"/>
            <a:ext cx="8333100" cy="587400"/>
          </a:xfrm>
          <a:prstGeom prst="rect">
            <a:avLst/>
          </a:prstGeom>
        </p:spPr>
        <p:txBody>
          <a:bodyPr anchorCtr="0" anchor="b" bIns="0" lIns="91425" spcFirstLastPara="1" rIns="91425" wrap="square" tIns="45700">
            <a:normAutofit fontScale="90000"/>
          </a:bodyPr>
          <a:lstStyle/>
          <a:p>
            <a:pPr indent="0" lvl="0" marL="0" rtl="0" algn="l">
              <a:spcBef>
                <a:spcPts val="0"/>
              </a:spcBef>
              <a:spcAft>
                <a:spcPts val="0"/>
              </a:spcAft>
              <a:buNone/>
            </a:pPr>
            <a:r>
              <a:rPr lang="en-US"/>
              <a:t>Class Diagram</a:t>
            </a:r>
            <a:endParaRPr/>
          </a:p>
        </p:txBody>
      </p:sp>
      <p:sp>
        <p:nvSpPr>
          <p:cNvPr id="257" name="Google Shape;257;g1286f9d7f07_0_13"/>
          <p:cNvSpPr txBox="1"/>
          <p:nvPr>
            <p:ph idx="1" type="body"/>
          </p:nvPr>
        </p:nvSpPr>
        <p:spPr>
          <a:xfrm>
            <a:off x="518678" y="1671924"/>
            <a:ext cx="10835100" cy="450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58" name="Google Shape;258;g1286f9d7f07_0_13"/>
          <p:cNvPicPr preferRelativeResize="0"/>
          <p:nvPr/>
        </p:nvPicPr>
        <p:blipFill>
          <a:blip r:embed="rId3">
            <a:alphaModFix/>
          </a:blip>
          <a:stretch>
            <a:fillRect/>
          </a:stretch>
        </p:blipFill>
        <p:spPr>
          <a:xfrm>
            <a:off x="623900" y="932525"/>
            <a:ext cx="11568100" cy="59456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286f9d7f07_0_6"/>
          <p:cNvSpPr txBox="1"/>
          <p:nvPr>
            <p:ph idx="12" type="sldNum"/>
          </p:nvPr>
        </p:nvSpPr>
        <p:spPr>
          <a:xfrm>
            <a:off x="11146971" y="6356350"/>
            <a:ext cx="740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5" name="Google Shape;265;g1286f9d7f07_0_6"/>
          <p:cNvSpPr txBox="1"/>
          <p:nvPr>
            <p:ph type="title"/>
          </p:nvPr>
        </p:nvSpPr>
        <p:spPr>
          <a:xfrm>
            <a:off x="518675" y="97150"/>
            <a:ext cx="8333100" cy="477000"/>
          </a:xfrm>
          <a:prstGeom prst="rect">
            <a:avLst/>
          </a:prstGeom>
        </p:spPr>
        <p:txBody>
          <a:bodyPr anchorCtr="0" anchor="b" bIns="0" lIns="91425" spcFirstLastPara="1" rIns="91425" wrap="square" tIns="45700">
            <a:normAutofit fontScale="90000"/>
          </a:bodyPr>
          <a:lstStyle/>
          <a:p>
            <a:pPr indent="0" lvl="0" marL="0" rtl="0" algn="l">
              <a:spcBef>
                <a:spcPts val="0"/>
              </a:spcBef>
              <a:spcAft>
                <a:spcPts val="0"/>
              </a:spcAft>
              <a:buNone/>
            </a:pPr>
            <a:r>
              <a:rPr lang="en-US"/>
              <a:t>Activity Diagram</a:t>
            </a:r>
            <a:endParaRPr/>
          </a:p>
        </p:txBody>
      </p:sp>
      <p:sp>
        <p:nvSpPr>
          <p:cNvPr id="266" name="Google Shape;266;g1286f9d7f07_0_6"/>
          <p:cNvSpPr txBox="1"/>
          <p:nvPr>
            <p:ph idx="1" type="body"/>
          </p:nvPr>
        </p:nvSpPr>
        <p:spPr>
          <a:xfrm>
            <a:off x="518678" y="1671924"/>
            <a:ext cx="10835100" cy="450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7" name="Google Shape;267;g1286f9d7f07_0_6"/>
          <p:cNvPicPr preferRelativeResize="0"/>
          <p:nvPr/>
        </p:nvPicPr>
        <p:blipFill>
          <a:blip r:embed="rId3">
            <a:alphaModFix/>
          </a:blip>
          <a:stretch>
            <a:fillRect/>
          </a:stretch>
        </p:blipFill>
        <p:spPr>
          <a:xfrm>
            <a:off x="0" y="574150"/>
            <a:ext cx="12192001" cy="628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286f9d7f07_0_26"/>
          <p:cNvSpPr txBox="1"/>
          <p:nvPr>
            <p:ph idx="12" type="sldNum"/>
          </p:nvPr>
        </p:nvSpPr>
        <p:spPr>
          <a:xfrm>
            <a:off x="11146971" y="6356350"/>
            <a:ext cx="740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4" name="Google Shape;274;g1286f9d7f07_0_26"/>
          <p:cNvSpPr txBox="1"/>
          <p:nvPr>
            <p:ph type="title"/>
          </p:nvPr>
        </p:nvSpPr>
        <p:spPr>
          <a:xfrm>
            <a:off x="518678" y="209028"/>
            <a:ext cx="8333100" cy="1148100"/>
          </a:xfrm>
          <a:prstGeom prst="rect">
            <a:avLst/>
          </a:prstGeom>
        </p:spPr>
        <p:txBody>
          <a:bodyPr anchorCtr="0" anchor="b" bIns="0" lIns="91425" spcFirstLastPara="1" rIns="91425" wrap="square" tIns="45700">
            <a:normAutofit/>
          </a:bodyPr>
          <a:lstStyle/>
          <a:p>
            <a:pPr indent="0" lvl="0" marL="0" rtl="0" algn="l">
              <a:spcBef>
                <a:spcPts val="0"/>
              </a:spcBef>
              <a:spcAft>
                <a:spcPts val="0"/>
              </a:spcAft>
              <a:buNone/>
            </a:pPr>
            <a:r>
              <a:rPr lang="en-US"/>
              <a:t>Github </a:t>
            </a:r>
            <a:endParaRPr/>
          </a:p>
        </p:txBody>
      </p:sp>
      <p:sp>
        <p:nvSpPr>
          <p:cNvPr id="275" name="Google Shape;275;g1286f9d7f07_0_26"/>
          <p:cNvSpPr txBox="1"/>
          <p:nvPr>
            <p:ph idx="1" type="body"/>
          </p:nvPr>
        </p:nvSpPr>
        <p:spPr>
          <a:xfrm>
            <a:off x="518678" y="1671924"/>
            <a:ext cx="10835100" cy="4505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17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US" sz="1700">
                <a:solidFill>
                  <a:srgbClr val="000000"/>
                </a:solidFill>
                <a:latin typeface="Arial"/>
                <a:ea typeface="Arial"/>
                <a:cs typeface="Arial"/>
                <a:sym typeface="Arial"/>
              </a:rPr>
              <a:t>https://github.com/Mananprajapati1/Homely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
          <p:cNvSpPr txBox="1"/>
          <p:nvPr>
            <p:ph type="title"/>
          </p:nvPr>
        </p:nvSpPr>
        <p:spPr>
          <a:xfrm>
            <a:off x="531378" y="1244704"/>
            <a:ext cx="7342622" cy="1215566"/>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Team</a:t>
            </a:r>
            <a:endParaRPr b="0"/>
          </a:p>
        </p:txBody>
      </p:sp>
      <p:sp>
        <p:nvSpPr>
          <p:cNvPr id="281" name="Google Shape;281;p5"/>
          <p:cNvSpPr txBox="1"/>
          <p:nvPr>
            <p:ph idx="1" type="body"/>
          </p:nvPr>
        </p:nvSpPr>
        <p:spPr>
          <a:xfrm>
            <a:off x="531378" y="3163079"/>
            <a:ext cx="7203700" cy="29921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400"/>
              <a:buChar char="•"/>
            </a:pPr>
            <a:r>
              <a:rPr lang="en-US">
                <a:latin typeface="Calibri"/>
                <a:ea typeface="Calibri"/>
                <a:cs typeface="Calibri"/>
                <a:sym typeface="Calibri"/>
              </a:rPr>
              <a:t>Charanpreet Singh – (2091713)</a:t>
            </a:r>
            <a:endParaRPr>
              <a:latin typeface="Calibri"/>
              <a:ea typeface="Calibri"/>
              <a:cs typeface="Calibri"/>
              <a:sym typeface="Calibri"/>
            </a:endParaRPr>
          </a:p>
          <a:p>
            <a:pPr indent="-228600" lvl="0" marL="228600" marR="165100" rtl="0" algn="l">
              <a:lnSpc>
                <a:spcPct val="90000"/>
              </a:lnSpc>
              <a:spcBef>
                <a:spcPts val="1000"/>
              </a:spcBef>
              <a:spcAft>
                <a:spcPts val="0"/>
              </a:spcAft>
              <a:buSzPts val="2400"/>
              <a:buChar char="•"/>
            </a:pPr>
            <a:r>
              <a:rPr lang="en-US">
                <a:latin typeface="Calibri"/>
                <a:ea typeface="Calibri"/>
                <a:cs typeface="Calibri"/>
                <a:sym typeface="Calibri"/>
              </a:rPr>
              <a:t>Manan Ashvinbhai Prajapati </a:t>
            </a:r>
            <a:endParaRPr/>
          </a:p>
          <a:p>
            <a:pPr indent="-114300" lvl="0" marL="228600" rtl="0" algn="l">
              <a:lnSpc>
                <a:spcPct val="90000"/>
              </a:lnSpc>
              <a:spcBef>
                <a:spcPts val="1000"/>
              </a:spcBef>
              <a:spcAft>
                <a:spcPts val="0"/>
              </a:spcAft>
              <a:buClr>
                <a:schemeClr val="accent2"/>
              </a:buClr>
              <a:buSzPts val="1800"/>
              <a:buNone/>
            </a:pPr>
            <a:r>
              <a:t/>
            </a:r>
            <a:endParaRPr sz="1800">
              <a:latin typeface="Calibri"/>
              <a:ea typeface="Calibri"/>
              <a:cs typeface="Calibri"/>
              <a:sym typeface="Calibri"/>
            </a:endParaRPr>
          </a:p>
          <a:p>
            <a:pPr indent="-76200" lvl="0" marL="228600" rtl="0" algn="l">
              <a:lnSpc>
                <a:spcPct val="90000"/>
              </a:lnSpc>
              <a:spcBef>
                <a:spcPts val="1000"/>
              </a:spcBef>
              <a:spcAft>
                <a:spcPts val="0"/>
              </a:spcAft>
              <a:buSzPts val="2400"/>
              <a:buNone/>
            </a:pPr>
            <a:r>
              <a:t/>
            </a:r>
            <a:endParaRPr/>
          </a:p>
        </p:txBody>
      </p:sp>
      <p:pic>
        <p:nvPicPr>
          <p:cNvPr id="282" name="Google Shape;282;p5" title="Buildings"/>
          <p:cNvPicPr preferRelativeResize="0"/>
          <p:nvPr>
            <p:ph idx="2" type="pic"/>
          </p:nvPr>
        </p:nvPicPr>
        <p:blipFill rotWithShape="1">
          <a:blip r:embed="rId3">
            <a:alphaModFix/>
          </a:blip>
          <a:srcRect b="0" l="13492" r="13492" t="0"/>
          <a:stretch/>
        </p:blipFill>
        <p:spPr>
          <a:xfrm>
            <a:off x="6170177" y="1435100"/>
            <a:ext cx="6021821" cy="5422900"/>
          </a:xfrm>
          <a:prstGeom prst="rect">
            <a:avLst/>
          </a:prstGeom>
          <a:solidFill>
            <a:srgbClr val="D8D8D8"/>
          </a:solidFill>
          <a:ln>
            <a:noFill/>
          </a:ln>
        </p:spPr>
      </p:pic>
      <p:sp>
        <p:nvSpPr>
          <p:cNvPr id="283" name="Google Shape;283;p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2022-01-16T22:20:08Z</dcterms:created>
  <dc:creator>Palak Jitendrabhai Soni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