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782A-B1D4-5318-94EE-24CA96B06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6BF56-8CC3-0E4A-216C-70109377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E364-E452-0F4A-8EF8-ACDE279D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AC4-3ACB-4201-8B2C-3E74D31A9EF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0176-AEF6-8D01-C366-F28552A2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6D21-20F5-ACAA-F7BA-CAE1C3AA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447A-A6F4-4C2F-A26D-C034B1045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3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92B3-6599-E2C6-E1A1-185F752D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47879-C684-A80E-E3E1-D392289D5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4F52-08DF-6CF9-673B-EDDD215A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AC4-3ACB-4201-8B2C-3E74D31A9EF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C506-8C7E-DEBB-C38F-3F8068E9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F658-D538-055C-273F-B825005D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447A-A6F4-4C2F-A26D-C034B1045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A822B-EA4F-9389-013F-92A5ABFB5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6EA28-14D1-0CAE-086A-168B5FEC7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4B01-A1F4-8487-DC76-53978011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AC4-3ACB-4201-8B2C-3E74D31A9EF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E7E0-7E63-D927-BD7C-77B09C96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62FB-9CB3-17A8-7A49-277520C1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447A-A6F4-4C2F-A26D-C034B1045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9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A9DC-8C3F-781F-CA70-A186A494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B197-1BE9-0083-1644-65321C0A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58E5-894F-1E74-66E7-A671B782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AC4-3ACB-4201-8B2C-3E74D31A9EF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6C83-19CF-E34F-A4D5-F98696D9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6AF7-A513-083B-B173-B36137C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447A-A6F4-4C2F-A26D-C034B1045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5D86-AEDC-1F7F-7E39-B0C01646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AEC0-3BBF-46CC-C347-B9DFC8EA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E48F-F541-D050-CC19-004BE92B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AC4-3ACB-4201-8B2C-3E74D31A9EF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B1DEF-C8A0-CCB0-D2F9-B7FD441A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B136-896D-18FA-172E-A8307A88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447A-A6F4-4C2F-A26D-C034B1045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73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5253-C03A-10A9-A14C-2E9EB925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8D51-DC22-CB46-D539-EC38D38FC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0F336-1125-0D4C-2444-56C7DC5CE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68A12-C2A0-9B0E-A7E0-487B5AD0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AC4-3ACB-4201-8B2C-3E74D31A9EF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E196E-9F2D-6ACB-FCEB-82B3EDB3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E4607-47FE-A75A-3568-DAD7DE2F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447A-A6F4-4C2F-A26D-C034B1045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9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356A-EF59-27D7-5D6E-6ACC9D5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311D8-6A91-0B0F-4AF1-78197E77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B630A-1F10-8BEE-2687-8F11FE34A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BB5DA-28A9-2A98-DAC4-F04A5F11D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50FED-5E16-C251-31E2-449C8F1E0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E694A-6481-5390-E898-B2477936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AC4-3ACB-4201-8B2C-3E74D31A9EF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05B1A-41D2-F980-0BBF-B4D5CC1E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77C8D-1FE1-B232-B685-BF2A8A92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447A-A6F4-4C2F-A26D-C034B1045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1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E93D-EF7C-A536-3200-2D506232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B13B6-416D-614D-1A04-7FD5AA96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AC4-3ACB-4201-8B2C-3E74D31A9EF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EE09C-B989-770F-2D5E-2CEA1430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43484-711C-70A6-5585-CF12C38A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447A-A6F4-4C2F-A26D-C034B1045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BF50C-00B8-C5B5-948F-1AD19B33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AC4-3ACB-4201-8B2C-3E74D31A9EF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538F1-4932-2DAF-E845-9ABFD9A3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A48CD-9C2A-3BBF-E9CA-C7AA24B2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447A-A6F4-4C2F-A26D-C034B1045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01D-0853-E8AF-14A6-ACC2DCC2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E3C5-30D4-CE88-6AE9-A50966A62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28934-795E-03FC-94A0-FDBCB8E2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8BC3-C334-A7FD-4348-A18CAE3A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AC4-3ACB-4201-8B2C-3E74D31A9EF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1D9BB-EF2D-8630-BA1B-7959F518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11872-12A1-87A8-F182-3E654BC2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447A-A6F4-4C2F-A26D-C034B1045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A1D0-D22C-2648-7A1A-FA3B81DD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5C90-8286-C02A-E932-72EAFFE5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2681D-7FEB-460E-4246-F09BCDBD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F38A0-BFC8-EA0C-7DA3-3608A9A6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AC4-3ACB-4201-8B2C-3E74D31A9EF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7E32-40CB-3092-1FE7-48815830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CFCBB-B3A8-7C8D-E44A-053F2F95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447A-A6F4-4C2F-A26D-C034B1045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97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2F818-8E53-AF15-F4E9-17B544BF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5908A-34AB-898D-3F2C-F04EB4455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8747-CCEF-5E82-EF8C-9E03322AE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8AC4-3ACB-4201-8B2C-3E74D31A9EF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AA01-35B2-7CBA-579C-9FFD3AE3F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83E5-0DE8-63F7-346E-6F1F83C47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447A-A6F4-4C2F-A26D-C034B1045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6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691F-FAC5-2DA1-787B-7AD36049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ASSINMENT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4691-E68C-C6F2-DDE4-E0459399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/>
              <a:t>About the 50 startups dataset :</a:t>
            </a:r>
          </a:p>
          <a:p>
            <a:pPr marL="0" indent="0">
              <a:buNone/>
            </a:pPr>
            <a:r>
              <a:rPr lang="en-US" sz="2600" dirty="0"/>
              <a:t>This particular dataset holds data from 50 startups in New York, California, and Florida. The features in this dataset are R&amp;D spending, Administration Spending, Marketing Spending, and location features, while the target variable is: Profit.</a:t>
            </a:r>
          </a:p>
          <a:p>
            <a:pPr marL="0" indent="0">
              <a:buNone/>
            </a:pPr>
            <a:r>
              <a:rPr lang="en-US" sz="2600" dirty="0"/>
              <a:t>1. R&amp;D spending: The amount which startups are spending on Research and development. </a:t>
            </a:r>
          </a:p>
          <a:p>
            <a:pPr marL="0" indent="0">
              <a:buNone/>
            </a:pPr>
            <a:r>
              <a:rPr lang="en-US" sz="2600" dirty="0"/>
              <a:t>2. Administration spending: The amount which startups are spending on the Admin panel.</a:t>
            </a:r>
          </a:p>
          <a:p>
            <a:pPr marL="0" indent="0">
              <a:buNone/>
            </a:pPr>
            <a:r>
              <a:rPr lang="en-US" sz="2600" dirty="0"/>
              <a:t>3. Marketing spending: The amount which startups are spending on marketing strategies.</a:t>
            </a:r>
          </a:p>
          <a:p>
            <a:pPr marL="0" indent="0">
              <a:buNone/>
            </a:pPr>
            <a:r>
              <a:rPr lang="en-US" sz="2600" dirty="0"/>
              <a:t>4. State: To which state that particular startup belongs. </a:t>
            </a:r>
          </a:p>
          <a:p>
            <a:pPr marL="0" indent="0">
              <a:buNone/>
            </a:pPr>
            <a:r>
              <a:rPr lang="en-US" sz="2600" dirty="0"/>
              <a:t>5. Profit: How much profit that particular startup is making.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3500" b="1" dirty="0"/>
              <a:t>Challenge:</a:t>
            </a:r>
            <a:r>
              <a:rPr lang="en-US" sz="3500" dirty="0"/>
              <a:t> </a:t>
            </a:r>
            <a:r>
              <a:rPr lang="en-US" sz="2200" dirty="0"/>
              <a:t>Upload the dataset to Cognos Analytics, explore and visualize the dataset</a:t>
            </a:r>
          </a:p>
          <a:p>
            <a:pPr marL="0" indent="0">
              <a:buNone/>
            </a:pP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23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A2E9-1058-99FA-8528-BC37BAFB6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61EF3-1999-2AE6-F7FA-83D2864E7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33886-D59A-E971-9409-71AF5B0D4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6487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37753-5F77-2642-16C6-FF1E89015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593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D57A40-BB96-D88F-D5CC-BDFCFDBD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9324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ACD2D-C622-7105-F2B9-8CF4B0D86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7280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1CCE2-695C-B15E-C36D-D9991B0D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7442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ASSINMENT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ASSINMENT 1</dc:title>
  <dc:creator>charanraj s</dc:creator>
  <cp:lastModifiedBy>charanraj s</cp:lastModifiedBy>
  <cp:revision>2</cp:revision>
  <dcterms:created xsi:type="dcterms:W3CDTF">2022-09-17T08:04:18Z</dcterms:created>
  <dcterms:modified xsi:type="dcterms:W3CDTF">2022-09-18T06:34:05Z</dcterms:modified>
</cp:coreProperties>
</file>