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jagouni, Charanraj Goud" userId="037bed06-30a1-4359-bdbe-049579e91030" providerId="ADAL" clId="{2882031B-CDE2-465E-AECC-305B3EA04DD3}"/>
    <pc:docChg chg="modSld">
      <pc:chgData name="Gajagouni, Charanraj Goud" userId="037bed06-30a1-4359-bdbe-049579e91030" providerId="ADAL" clId="{2882031B-CDE2-465E-AECC-305B3EA04DD3}" dt="2023-01-03T09:42:53.105" v="50" actId="20577"/>
      <pc:docMkLst>
        <pc:docMk/>
      </pc:docMkLst>
      <pc:sldChg chg="modSp mod">
        <pc:chgData name="Gajagouni, Charanraj Goud" userId="037bed06-30a1-4359-bdbe-049579e91030" providerId="ADAL" clId="{2882031B-CDE2-465E-AECC-305B3EA04DD3}" dt="2023-01-03T09:42:53.105" v="50" actId="20577"/>
        <pc:sldMkLst>
          <pc:docMk/>
          <pc:sldMk cId="0" sldId="1989"/>
        </pc:sldMkLst>
        <pc:spChg chg="mod">
          <ac:chgData name="Gajagouni, Charanraj Goud" userId="037bed06-30a1-4359-bdbe-049579e91030" providerId="ADAL" clId="{2882031B-CDE2-465E-AECC-305B3EA04DD3}" dt="2023-01-03T09:42:53.105" v="50" actId="20577"/>
          <ac:spMkLst>
            <pc:docMk/>
            <pc:sldMk cId="0" sldId="1989"/>
            <ac:spMk id="7170" creationId="{00000000-0000-0000-0000-000000000000}"/>
          </ac:spMkLst>
        </pc:spChg>
        <pc:spChg chg="mod">
          <ac:chgData name="Gajagouni, Charanraj Goud" userId="037bed06-30a1-4359-bdbe-049579e91030" providerId="ADAL" clId="{2882031B-CDE2-465E-AECC-305B3EA04DD3}" dt="2023-01-03T09:42:18.739" v="35" actId="20577"/>
          <ac:spMkLst>
            <pc:docMk/>
            <pc:sldMk cId="0" sldId="1989"/>
            <ac:spMk id="7175" creationId="{00000000-0000-0000-0000-000000000000}"/>
          </ac:spMkLst>
        </pc:spChg>
      </pc:sldChg>
    </pc:docChg>
  </pc:docChgLst>
  <pc:docChgLst>
    <pc:chgData name="Gajagouni, Charanraj Goud" userId="037bed06-30a1-4359-bdbe-049579e91030" providerId="ADAL" clId="{F55AF130-7291-4498-A8FF-BF84FA59048E}"/>
    <pc:docChg chg="undo custSel modSld">
      <pc:chgData name="Gajagouni, Charanraj Goud" userId="037bed06-30a1-4359-bdbe-049579e91030" providerId="ADAL" clId="{F55AF130-7291-4498-A8FF-BF84FA59048E}" dt="2022-09-30T09:36:13.634" v="733" actId="20577"/>
      <pc:docMkLst>
        <pc:docMk/>
      </pc:docMkLst>
      <pc:sldChg chg="addSp delSp modSp mod">
        <pc:chgData name="Gajagouni, Charanraj Goud" userId="037bed06-30a1-4359-bdbe-049579e91030" providerId="ADAL" clId="{F55AF130-7291-4498-A8FF-BF84FA59048E}" dt="2022-09-30T09:36:13.634" v="733" actId="20577"/>
        <pc:sldMkLst>
          <pc:docMk/>
          <pc:sldMk cId="0" sldId="1989"/>
        </pc:sldMkLst>
        <pc:spChg chg="del">
          <ac:chgData name="Gajagouni, Charanraj Goud" userId="037bed06-30a1-4359-bdbe-049579e91030" providerId="ADAL" clId="{F55AF130-7291-4498-A8FF-BF84FA59048E}" dt="2022-06-10T03:58:24.761" v="0" actId="931"/>
          <ac:spMkLst>
            <pc:docMk/>
            <pc:sldMk cId="0" sldId="1989"/>
            <ac:spMk id="4" creationId="{D675DB15-6C7B-E84B-4CD7-17283D186BBF}"/>
          </ac:spMkLst>
        </pc:spChg>
        <pc:spChg chg="mod">
          <ac:chgData name="Gajagouni, Charanraj Goud" userId="037bed06-30a1-4359-bdbe-049579e91030" providerId="ADAL" clId="{F55AF130-7291-4498-A8FF-BF84FA59048E}" dt="2022-09-30T09:36:13.634" v="733" actId="20577"/>
          <ac:spMkLst>
            <pc:docMk/>
            <pc:sldMk cId="0" sldId="1989"/>
            <ac:spMk id="7175" creationId="{00000000-0000-0000-0000-000000000000}"/>
          </ac:spMkLst>
        </pc:spChg>
        <pc:graphicFrameChg chg="modGraphic">
          <ac:chgData name="Gajagouni, Charanraj Goud" userId="037bed06-30a1-4359-bdbe-049579e91030" providerId="ADAL" clId="{F55AF130-7291-4498-A8FF-BF84FA59048E}" dt="2022-09-30T09:27:13.809" v="172" actId="20577"/>
          <ac:graphicFrameMkLst>
            <pc:docMk/>
            <pc:sldMk cId="0" sldId="1989"/>
            <ac:graphicFrameMk id="2" creationId="{00000000-0000-0000-0000-000000000000}"/>
          </ac:graphicFrameMkLst>
        </pc:graphicFrameChg>
        <pc:picChg chg="add mod">
          <ac:chgData name="Gajagouni, Charanraj Goud" userId="037bed06-30a1-4359-bdbe-049579e91030" providerId="ADAL" clId="{F55AF130-7291-4498-A8FF-BF84FA59048E}" dt="2022-06-10T03:59:11.803" v="5" actId="14100"/>
          <ac:picMkLst>
            <pc:docMk/>
            <pc:sldMk cId="0" sldId="1989"/>
            <ac:picMk id="8" creationId="{4A4F943B-439C-42FA-A609-71E7F97804E8}"/>
          </ac:picMkLst>
        </pc:picChg>
        <pc:picChg chg="add mod">
          <ac:chgData name="Gajagouni, Charanraj Goud" userId="037bed06-30a1-4359-bdbe-049579e91030" providerId="ADAL" clId="{F55AF130-7291-4498-A8FF-BF84FA59048E}" dt="2022-09-26T06:58:41.795" v="165" actId="1076"/>
          <ac:picMkLst>
            <pc:docMk/>
            <pc:sldMk cId="0" sldId="1989"/>
            <ac:picMk id="16" creationId="{7A835096-B7EE-4B6F-BEE5-18AC9A3AFD5C}"/>
          </ac:picMkLst>
        </pc:picChg>
        <pc:picChg chg="mod">
          <ac:chgData name="Gajagouni, Charanraj Goud" userId="037bed06-30a1-4359-bdbe-049579e91030" providerId="ADAL" clId="{F55AF130-7291-4498-A8FF-BF84FA59048E}" dt="2022-06-10T04:07:52.550" v="6"/>
          <ac:picMkLst>
            <pc:docMk/>
            <pc:sldMk cId="0" sldId="1989"/>
            <ac:picMk id="717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03/01/2023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aranrajgoud?tab=repositorie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k3oSRPxtg1" TargetMode="Externa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687466405"/>
              </p:ext>
            </p:extLst>
          </p:nvPr>
        </p:nvGraphicFramePr>
        <p:xfrm>
          <a:off x="9225551" y="1184910"/>
          <a:ext cx="2950210" cy="5561376"/>
        </p:xfrm>
        <a:graphic>
          <a:graphicData uri="http://schemas.openxmlformats.org/drawingml/2006/table">
            <a:tbl>
              <a:tblPr firstRow="1" bandRow="1">
                <a:tableStyleId>{0E3FDE45-AF77-4B5C-9715-49D594BDF05E}</a:tableStyleId>
              </a:tblPr>
              <a:tblGrid>
                <a:gridCol w="673521">
                  <a:extLst>
                    <a:ext uri="{9D8B030D-6E8A-4147-A177-3AD203B41FA5}">
                      <a16:colId xmlns:a16="http://schemas.microsoft.com/office/drawing/2014/main" val="20000"/>
                    </a:ext>
                  </a:extLst>
                </a:gridCol>
                <a:gridCol w="2276689">
                  <a:extLst>
                    <a:ext uri="{9D8B030D-6E8A-4147-A177-3AD203B41FA5}">
                      <a16:colId xmlns:a16="http://schemas.microsoft.com/office/drawing/2014/main" val="20001"/>
                    </a:ext>
                  </a:extLst>
                </a:gridCol>
              </a:tblGrid>
              <a:tr h="532707">
                <a:tc>
                  <a:txBody>
                    <a:bodyPr/>
                    <a:lstStyle/>
                    <a:p>
                      <a:r>
                        <a:rPr lang="en-US" altLang="en-US" sz="800" b="0" u="none" strike="noStrike" kern="1200" cap="none" spc="0" normalizeH="0" baseline="0" noProof="0" dirty="0">
                          <a:ln>
                            <a:noFill/>
                          </a:ln>
                          <a:effectLst/>
                          <a:uLnTx/>
                          <a:uFillTx/>
                        </a:rPr>
                        <a:t>JAVA</a:t>
                      </a:r>
                    </a:p>
                    <a:p>
                      <a:r>
                        <a:rPr lang="en-US" altLang="en-US" sz="800" b="0" u="none" strike="noStrike" kern="1200" cap="none" spc="0" normalizeH="0" baseline="0" noProof="0" dirty="0">
                          <a:ln>
                            <a:noFill/>
                          </a:ln>
                          <a:effectLst/>
                          <a:uLnTx/>
                          <a:uFillTx/>
                        </a:rPr>
                        <a:t>&amp;</a:t>
                      </a:r>
                    </a:p>
                    <a:p>
                      <a:r>
                        <a:rPr lang="en-US" altLang="en-US" sz="800" b="0" u="none" strike="noStrike" kern="1200" cap="none" spc="0" normalizeH="0" baseline="0" noProof="0" dirty="0">
                          <a:ln>
                            <a:noFill/>
                          </a:ln>
                          <a:effectLst/>
                          <a:uLnTx/>
                          <a:uFillTx/>
                        </a:rPr>
                        <a:t>Python</a:t>
                      </a:r>
                      <a:endParaRPr kumimoji="0" lang="en-US" altLang="en-US" sz="800" b="0" u="none" strike="noStrike" kern="1200" cap="none" spc="0" normalizeH="0" baseline="0" noProof="0" dirty="0">
                        <a:ln>
                          <a:noFill/>
                        </a:ln>
                        <a:effectLst/>
                        <a:uLnTx/>
                        <a:uFillTx/>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000" b="0" u="none" strike="noStrike" kern="1200" cap="none" spc="0" normalizeH="0" baseline="0" noProof="0" dirty="0">
                          <a:ln>
                            <a:noFill/>
                          </a:ln>
                          <a:effectLst/>
                          <a:uLnTx/>
                          <a:uFillTx/>
                        </a:rPr>
                        <a:t>Concepts of Core JAVA, Python</a:t>
                      </a:r>
                      <a:r>
                        <a:rPr kumimoji="0" lang="en-US" sz="1000" b="0" u="none" strike="noStrike" kern="1200" cap="none" spc="0" normalizeH="0" baseline="0" noProof="0" dirty="0">
                          <a:ln>
                            <a:noFill/>
                          </a:ln>
                          <a:effectLst/>
                          <a:uLnTx/>
                          <a:uFillTx/>
                        </a:rPr>
                        <a:t> Basics, OOPS, </a:t>
                      </a:r>
                      <a:r>
                        <a:rPr lang="en-US" sz="1000" b="0" u="none" strike="noStrike" kern="1200" cap="none" spc="0" normalizeH="0" baseline="0" noProof="0" dirty="0">
                          <a:ln>
                            <a:noFill/>
                          </a:ln>
                          <a:effectLst/>
                          <a:uLnTx/>
                          <a:uFillTx/>
                        </a:rPr>
                        <a:t>Generics, </a:t>
                      </a:r>
                      <a:r>
                        <a:rPr kumimoji="0" lang="en-US" sz="1000" b="0" u="none" strike="noStrike" kern="1200" cap="none" spc="0" normalizeH="0" baseline="0" noProof="0" dirty="0">
                          <a:ln>
                            <a:noFill/>
                          </a:ln>
                          <a:effectLst/>
                          <a:uLnTx/>
                          <a:uFillTx/>
                        </a:rPr>
                        <a:t>Collections, Arrays</a:t>
                      </a:r>
                      <a:r>
                        <a:rPr lang="en-US" sz="1000" b="0" u="none" strike="noStrike" kern="1200" cap="none" spc="0" normalizeH="0" baseline="0" noProof="0" dirty="0">
                          <a:ln>
                            <a:noFill/>
                          </a:ln>
                          <a:effectLst/>
                          <a:uLnTx/>
                          <a:uFillTx/>
                        </a:rPr>
                        <a:t>.</a:t>
                      </a:r>
                      <a:endParaRPr kumimoji="0" lang="en-US" sz="10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480942">
                <a:tc>
                  <a:txBody>
                    <a:bodyPr/>
                    <a:lstStyle/>
                    <a:p>
                      <a:r>
                        <a:rPr kumimoji="0" lang="en-US" sz="1050" b="0" i="0" u="none" strike="noStrike" kern="1200" cap="none" spc="0" normalizeH="0" baseline="0" dirty="0">
                          <a:ln>
                            <a:noFill/>
                          </a:ln>
                          <a:effectLst/>
                          <a:uLnTx/>
                          <a:uFillTx/>
                          <a:latin typeface="Verdana"/>
                          <a:ea typeface="+mn-ea"/>
                          <a:cs typeface="+mn-cs"/>
                        </a:rPr>
                        <a:t>C#</a:t>
                      </a:r>
                    </a:p>
                  </a:txBody>
                  <a:tcPr/>
                </a:tc>
                <a:tc>
                  <a:txBody>
                    <a:bodyPr/>
                    <a:lstStyle/>
                    <a:p>
                      <a:r>
                        <a:rPr kumimoji="0" lang="en-US" sz="1000" b="0" i="0" u="none" strike="noStrike" kern="1200" cap="none" spc="0" normalizeH="0" baseline="0" dirty="0">
                          <a:ln>
                            <a:noFill/>
                          </a:ln>
                          <a:effectLst/>
                          <a:uLnTx/>
                          <a:uFillTx/>
                          <a:latin typeface="Verdana"/>
                          <a:ea typeface="+mn-ea"/>
                          <a:cs typeface="+mn-cs"/>
                        </a:rPr>
                        <a:t>C#Basics, OOPS, Generics, Collections, Arrays.</a:t>
                      </a:r>
                    </a:p>
                  </a:txBody>
                  <a:tcPr/>
                </a:tc>
                <a:extLst>
                  <a:ext uri="{0D108BD9-81ED-4DB2-BD59-A6C34878D82A}">
                    <a16:rowId xmlns:a16="http://schemas.microsoft.com/office/drawing/2014/main" val="236619847"/>
                  </a:ext>
                </a:extLst>
              </a:tr>
              <a:tr h="493842">
                <a:tc>
                  <a:txBody>
                    <a:bodyPr/>
                    <a:lstStyle/>
                    <a:p>
                      <a:r>
                        <a:rPr kumimoji="0" lang="en-US" sz="1050" b="0" i="0" u="none" strike="noStrike" kern="1200" cap="none" spc="0" normalizeH="0" baseline="0" dirty="0">
                          <a:ln>
                            <a:noFill/>
                          </a:ln>
                          <a:effectLst/>
                          <a:uLnTx/>
                          <a:uFillTx/>
                          <a:latin typeface="Verdana"/>
                          <a:ea typeface="+mn-ea"/>
                          <a:cs typeface="+mn-cs"/>
                        </a:rPr>
                        <a:t>.NET</a:t>
                      </a:r>
                    </a:p>
                  </a:txBody>
                  <a:tcPr/>
                </a:tc>
                <a:tc>
                  <a:txBody>
                    <a:bodyPr/>
                    <a:lstStyle/>
                    <a:p>
                      <a:r>
                        <a:rPr kumimoji="0" lang="en-US" sz="1000" b="0" i="0" u="none" strike="noStrike" kern="1200" cap="none" spc="0" normalizeH="0" baseline="0" dirty="0">
                          <a:ln>
                            <a:noFill/>
                          </a:ln>
                          <a:effectLst/>
                          <a:uLnTx/>
                          <a:uFillTx/>
                          <a:latin typeface="Verdana"/>
                          <a:ea typeface="+mn-ea"/>
                          <a:cs typeface="+mn-cs"/>
                        </a:rPr>
                        <a:t>ADO.NET,ASP.NET with MVC5 and WEB API, Entity Framework</a:t>
                      </a:r>
                    </a:p>
                  </a:txBody>
                  <a:tcPr/>
                </a:tc>
                <a:extLst>
                  <a:ext uri="{0D108BD9-81ED-4DB2-BD59-A6C34878D82A}">
                    <a16:rowId xmlns:a16="http://schemas.microsoft.com/office/drawing/2014/main" val="2362141945"/>
                  </a:ext>
                </a:extLst>
              </a:tr>
              <a:tr h="21209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66573">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a:ln>
                          <a:noFill/>
                        </a:ln>
                        <a:effectLst/>
                        <a:uLnTx/>
                        <a:uFillTx/>
                      </a:endParaRPr>
                    </a:p>
                    <a:p>
                      <a:r>
                        <a:rPr kumimoji="0" lang="en-US" sz="1000" b="0" i="0" u="none" strike="noStrike" kern="1200" cap="none" spc="0" normalizeH="0" baseline="0" dirty="0">
                          <a:ln>
                            <a:noFill/>
                          </a:ln>
                          <a:effectLst/>
                          <a:uLnTx/>
                          <a:uFillTx/>
                          <a:latin typeface="Verdana"/>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499930">
                <a:tc>
                  <a:txBody>
                    <a:bodyPr/>
                    <a:lstStyle/>
                    <a:p>
                      <a:r>
                        <a:rPr kumimoji="0" lang="en-US" sz="900" b="0" i="0" u="none" strike="noStrike" kern="1200" cap="none" spc="0" normalizeH="0" baseline="0" dirty="0">
                          <a:ln>
                            <a:noFill/>
                          </a:ln>
                          <a:effectLst/>
                          <a:uLnTx/>
                          <a:uFillTx/>
                          <a:latin typeface="Verdana"/>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a:solidFill>
                          <a:schemeClr val="tx1"/>
                        </a:solidFill>
                      </a:endParaRPr>
                    </a:p>
                  </a:txBody>
                  <a:tcPr/>
                </a:tc>
                <a:extLst>
                  <a:ext uri="{0D108BD9-81ED-4DB2-BD59-A6C34878D82A}">
                    <a16:rowId xmlns:a16="http://schemas.microsoft.com/office/drawing/2014/main" val="10003"/>
                  </a:ext>
                </a:extLst>
              </a:tr>
              <a:tr h="499930">
                <a:tc>
                  <a:txBody>
                    <a:bodyPr/>
                    <a:lstStyle/>
                    <a:p>
                      <a:r>
                        <a:rPr kumimoji="0" lang="en-US" sz="800" b="0" i="0" u="none" strike="noStrike" kern="1200" cap="none" spc="0" normalizeH="0" baseline="0" dirty="0">
                          <a:ln>
                            <a:noFill/>
                          </a:ln>
                          <a:effectLst/>
                          <a:uLnTx/>
                          <a:uFillTx/>
                          <a:latin typeface="Verdana"/>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393884">
                <a:tc>
                  <a:txBody>
                    <a:bodyPr/>
                    <a:lstStyle/>
                    <a:p>
                      <a:r>
                        <a:rPr lang="en-US" sz="1000" b="0" i="0" u="none" strike="noStrike" kern="1200" cap="none" spc="0" normalizeH="0" baseline="0" dirty="0">
                          <a:ln>
                            <a:noFill/>
                          </a:ln>
                          <a:effectLst/>
                          <a:uLnTx/>
                          <a:uFillTx/>
                          <a:latin typeface="Verdana"/>
                          <a:ea typeface="+mn-ea"/>
                          <a:cs typeface="+mn-cs"/>
                        </a:rPr>
                        <a:t>Data</a:t>
                      </a:r>
                      <a:endParaRPr lang="en-US" sz="1000" b="0" i="0" u="none" strike="noStrike" kern="1200" cap="none" spc="0" normalizeH="0" baseline="0" dirty="0" err="1">
                        <a:ln>
                          <a:noFill/>
                        </a:ln>
                        <a:effectLst/>
                        <a:uLnTx/>
                        <a:uFillTx/>
                        <a:latin typeface="Verdana"/>
                        <a:ea typeface="+mn-ea"/>
                        <a:cs typeface="+mn-cs"/>
                      </a:endParaRPr>
                    </a:p>
                    <a:p>
                      <a:pPr lvl="0">
                        <a:buNone/>
                      </a:pPr>
                      <a:r>
                        <a:rPr lang="en-US" sz="1000" b="0" i="0" u="none" strike="noStrike" kern="1200" cap="none" spc="0" normalizeH="0" baseline="0" dirty="0">
                          <a:ln>
                            <a:noFill/>
                          </a:ln>
                          <a:effectLst/>
                          <a:uLnTx/>
                          <a:uFillTx/>
                          <a:latin typeface="Verdana"/>
                          <a:ea typeface="+mn-ea"/>
                          <a:cs typeface="+mn-cs"/>
                        </a:rPr>
                        <a:t>Base</a:t>
                      </a: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lang="en-US" sz="1000" u="none" strike="noStrike" kern="1200" cap="none" spc="0" normalizeH="0" baseline="0" dirty="0">
                          <a:ln>
                            <a:noFill/>
                          </a:ln>
                          <a:solidFill>
                            <a:schemeClr val="tx1"/>
                          </a:solidFill>
                          <a:effectLst/>
                          <a:uLnTx/>
                          <a:uFillTx/>
                          <a:latin typeface="+mn-lt"/>
                          <a:ea typeface="+mn-ea"/>
                          <a:cs typeface="+mn-cs"/>
                        </a:rPr>
                        <a:t>Microsoft Sql</a:t>
                      </a:r>
                      <a:r>
                        <a:rPr kumimoji="0" lang="en-US" sz="1000" u="none" strike="noStrike" kern="1200" cap="none" spc="0" normalizeH="0" baseline="0" dirty="0">
                          <a:ln>
                            <a:noFill/>
                          </a:ln>
                          <a:solidFill>
                            <a:schemeClr val="tx1"/>
                          </a:solidFill>
                          <a:effectLst/>
                          <a:uLnTx/>
                          <a:uFillTx/>
                          <a:latin typeface="+mn-lt"/>
                          <a:ea typeface="+mn-ea"/>
                          <a:cs typeface="+mn-cs"/>
                        </a:rPr>
                        <a:t> Server</a:t>
                      </a:r>
                    </a:p>
                  </a:txBody>
                  <a:tcPr/>
                </a:tc>
                <a:extLst>
                  <a:ext uri="{0D108BD9-81ED-4DB2-BD59-A6C34878D82A}">
                    <a16:rowId xmlns:a16="http://schemas.microsoft.com/office/drawing/2014/main" val="10005"/>
                  </a:ext>
                </a:extLst>
              </a:tr>
              <a:tr h="499930">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effectLst/>
                          <a:uLnTx/>
                          <a:uFillTx/>
                          <a:latin typeface="Verdana"/>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48436">
                <a:tc>
                  <a:txBody>
                    <a:bodyPr/>
                    <a:lstStyle/>
                    <a:p>
                      <a:r>
                        <a:rPr kumimoji="0" lang="en-US" sz="800" b="0" i="0" u="none" strike="noStrike" kern="1200" cap="none" spc="0" normalizeH="0" baseline="0" dirty="0">
                          <a:ln>
                            <a:noFill/>
                          </a:ln>
                          <a:effectLst/>
                          <a:uLnTx/>
                          <a:uFillTx/>
                          <a:latin typeface="Verdana"/>
                          <a:ea typeface="+mn-ea"/>
                          <a:cs typeface="+mn-cs"/>
                        </a:rPr>
                        <a:t>Add On Skills</a:t>
                      </a:r>
                    </a:p>
                  </a:txBody>
                  <a:tcPr/>
                </a:tc>
                <a:tc>
                  <a:txBody>
                    <a:bodyPr/>
                    <a:lstStyle/>
                    <a:p>
                      <a:pPr lvl="0">
                        <a:buNone/>
                      </a:pPr>
                      <a:r>
                        <a:rPr kumimoji="0" lang="en-US" sz="1000" b="0" i="0" u="none" strike="noStrike" kern="1200" cap="none" spc="0" normalizeH="0" baseline="0" noProof="0" dirty="0">
                          <a:ln>
                            <a:noFill/>
                          </a:ln>
                          <a:effectLst/>
                          <a:uLnTx/>
                          <a:uFillTx/>
                        </a:rPr>
                        <a:t>Peer Learning, Communication Skills.</a:t>
                      </a:r>
                    </a:p>
                  </a:txBody>
                  <a:tcPr/>
                </a:tc>
                <a:extLst>
                  <a:ext uri="{0D108BD9-81ED-4DB2-BD59-A6C34878D82A}">
                    <a16:rowId xmlns:a16="http://schemas.microsoft.com/office/drawing/2014/main" val="10007"/>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50894">
                <a:tc>
                  <a:txBody>
                    <a:bodyPr/>
                    <a:lstStyle/>
                    <a:p>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88538">
                <a:tc>
                  <a:txBody>
                    <a:bodyPr/>
                    <a:lstStyle/>
                    <a:p>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vert="horz" lIns="0" tIns="0" rIns="0" bIns="0" rtlCol="0" anchor="t">
            <a:noAutofit/>
          </a:bodyPr>
          <a:lstStyle/>
          <a:p>
            <a:pPr>
              <a:lnSpc>
                <a:spcPct val="114000"/>
              </a:lnSpc>
            </a:pPr>
            <a:r>
              <a:rPr lang="en-US" altLang="en-US" b="1" dirty="0"/>
              <a:t>Online Hotel Management System   </a:t>
            </a:r>
          </a:p>
          <a:p>
            <a:pPr>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US" altLang="en-US" dirty="0"/>
              <a:t>developed using SQL Server for Database, .NET Core Web API for backend </a:t>
            </a:r>
            <a:r>
              <a:rPr lang="en-IN" altLang="en-US" dirty="0"/>
              <a:t>along with </a:t>
            </a:r>
            <a:r>
              <a:rPr lang="en-US" altLang="en-IN" dirty="0"/>
              <a:t>API Gateway</a:t>
            </a:r>
            <a:r>
              <a:rPr lang="en-IN" altLang="en-US" dirty="0"/>
              <a:t>, Swagger along with Entity Framework Core</a:t>
            </a:r>
            <a:r>
              <a:rPr lang="en-US" altLang="en-IN" dirty="0"/>
              <a:t>, </a:t>
            </a:r>
            <a:r>
              <a:rPr lang="en-IN" altLang="en-US" dirty="0"/>
              <a:t> and Front-End responsive UI with </a:t>
            </a:r>
            <a:r>
              <a:rPr lang="en-US" altLang="en-IN" dirty="0"/>
              <a:t>HTML5,</a:t>
            </a:r>
            <a:r>
              <a:rPr lang="en-US" altLang="en-US" dirty="0"/>
              <a:t> CSS, TypeScript, Bootstrap, Nodejs and Angular Framework.</a:t>
            </a:r>
            <a:endParaRPr lang="en-US" altLang="en-US" dirty="0">
              <a:ea typeface="Verdana"/>
            </a:endParaRPr>
          </a:p>
          <a:p>
            <a:pPr>
              <a:lnSpc>
                <a:spcPct val="114000"/>
              </a:lnSpc>
            </a:pPr>
            <a:endParaRPr lang="en-IN" altLang="nl-NL" b="1" dirty="0"/>
          </a:p>
          <a:p>
            <a:pPr>
              <a:lnSpc>
                <a:spcPct val="114000"/>
              </a:lnSpc>
            </a:pPr>
            <a:r>
              <a:rPr lang="en-IN" altLang="nl-NL" b="1" dirty="0"/>
              <a:t>Degreed :</a:t>
            </a:r>
            <a:endParaRPr lang="en-IN" altLang="nl-NL" b="1" dirty="0">
              <a:ea typeface="Verdana"/>
            </a:endParaRPr>
          </a:p>
          <a:p>
            <a:pPr>
              <a:lnSpc>
                <a:spcPct val="114000"/>
              </a:lnSpc>
            </a:pPr>
            <a:r>
              <a:rPr lang="en-IN" altLang="en-US" dirty="0"/>
              <a:t>Successfully completed the degreed training in Git, SQL, </a:t>
            </a:r>
            <a:r>
              <a:rPr lang="en-US" altLang="nl-NL" dirty="0"/>
              <a:t>C#, ADO.NET, Entity Framework, .NET Core, </a:t>
            </a:r>
            <a:r>
              <a:rPr lang="en-IN" dirty="0">
                <a:ea typeface="+mj-lt"/>
                <a:cs typeface="+mj-lt"/>
              </a:rPr>
              <a:t>HTML, CSS, Java script</a:t>
            </a:r>
            <a:r>
              <a:rPr lang="en-IN" dirty="0"/>
              <a:t>, ES6, Typescript</a:t>
            </a:r>
            <a:r>
              <a:rPr lang="en-IN"/>
              <a:t>, </a:t>
            </a:r>
            <a:r>
              <a:rPr lang="en-US" altLang="nl-NL"/>
              <a:t>Angular and React</a:t>
            </a:r>
            <a:r>
              <a:rPr lang="en-US" altLang="nl-NL" b="1"/>
              <a:t>.</a:t>
            </a:r>
            <a:endParaRPr lang="en-US" altLang="nl-NL" b="1" dirty="0">
              <a:ea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26085" y="1571467"/>
            <a:ext cx="4317716" cy="339525"/>
          </a:xfrm>
        </p:spPr>
        <p:txBody>
          <a:bodyPr vert="horz" lIns="0" tIns="0" rIns="0" bIns="0" rtlCol="0" anchor="t">
            <a:noAutofit/>
          </a:bodyPr>
          <a:lstStyle/>
          <a:p>
            <a:r>
              <a:rPr lang="en-US" altLang="nl-NL" dirty="0">
                <a:solidFill>
                  <a:schemeClr val="accent2">
                    <a:lumMod val="60000"/>
                    <a:lumOff val="40000"/>
                  </a:schemeClr>
                </a:solidFill>
                <a:ea typeface="Verdana"/>
              </a:rPr>
              <a:t>Charanraj-goud.gajagouni@capgemini.com</a:t>
            </a:r>
          </a:p>
        </p:txBody>
      </p:sp>
      <p:sp>
        <p:nvSpPr>
          <p:cNvPr id="7174" name="Text Placeholder 25"/>
          <p:cNvSpPr>
            <a:spLocks noGrp="1"/>
          </p:cNvSpPr>
          <p:nvPr>
            <p:ph type="body" sz="quarter" idx="48"/>
          </p:nvPr>
        </p:nvSpPr>
        <p:spPr>
          <a:xfrm>
            <a:off x="3352483" y="1833246"/>
            <a:ext cx="2382837" cy="325437"/>
          </a:xfrm>
        </p:spPr>
        <p:txBody>
          <a:bodyPr vert="horz" lIns="0" tIns="0" rIns="0" bIns="0" rtlCol="0" anchor="t">
            <a:noAutofit/>
          </a:bodyPr>
          <a:lstStyle/>
          <a:p>
            <a:pPr eaLnBrk="1" hangingPunct="1"/>
            <a:r>
              <a:rPr lang="nl-NL" altLang="nl-NL" dirty="0">
                <a:ea typeface="Verdana"/>
              </a:rPr>
              <a:t>+91-9666514160</a:t>
            </a:r>
          </a:p>
        </p:txBody>
      </p:sp>
      <p:sp>
        <p:nvSpPr>
          <p:cNvPr id="7175" name="Text Placeholder 26"/>
          <p:cNvSpPr>
            <a:spLocks noGrp="1"/>
          </p:cNvSpPr>
          <p:nvPr>
            <p:ph type="body" sz="quarter" idx="50"/>
          </p:nvPr>
        </p:nvSpPr>
        <p:spPr>
          <a:xfrm>
            <a:off x="518736" y="2773544"/>
            <a:ext cx="3978346" cy="3894772"/>
          </a:xfrm>
        </p:spPr>
        <p:txBody>
          <a:bodyPr vert="horz" lIns="0" tIns="0" rIns="0" bIns="0" rtlCol="0" anchor="t">
            <a:noAutofit/>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 HTML, CSS, JavaScript.</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r>
              <a:rPr lang="en-US" dirty="0">
                <a:sym typeface="+mn-ea"/>
              </a:rPr>
              <a:t>and</a:t>
            </a:r>
            <a:r>
              <a:rPr lang="en-US" b="1" dirty="0">
                <a:sym typeface="+mn-ea"/>
              </a:rPr>
              <a:t> React.</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r>
              <a:rPr lang="en-US" dirty="0"/>
              <a:t>Certified with </a:t>
            </a:r>
            <a:r>
              <a:rPr lang="en-US" b="1" dirty="0"/>
              <a:t>Microsoft Azure Fundamentals (AZ-900) </a:t>
            </a:r>
            <a:r>
              <a:rPr lang="en-US" dirty="0"/>
              <a:t>and</a:t>
            </a:r>
            <a:r>
              <a:rPr lang="en-US" b="1" dirty="0"/>
              <a:t> Microsoft Azure Administrator (AZ-104).</a:t>
            </a:r>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Charanraj Goud </a:t>
            </a:r>
            <a:r>
              <a:rPr lang="en-US" altLang="en-IN" dirty="0" err="1">
                <a:ea typeface="Verdana"/>
              </a:rPr>
              <a:t>Gajagouni</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lIns="91440" tIns="45720" rIns="91440" bIns="45720" anchor="t">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effectLst/>
                <a:uLnTx/>
                <a:uFillTx/>
                <a:latin typeface="Verdana"/>
                <a:ea typeface="Verdana"/>
              </a:rPr>
              <a:t>Bachelor of Technlogy, </a:t>
            </a:r>
            <a:r>
              <a:rPr lang="en-US" altLang="nl-NL" sz="1000" dirty="0">
                <a:latin typeface="Verdana"/>
                <a:ea typeface="Verdana"/>
              </a:rPr>
              <a:t>Computer</a:t>
            </a:r>
            <a:r>
              <a:rPr kumimoji="0" lang="en-US" altLang="nl-NL" sz="1000" b="0" i="0" u="none" strike="noStrike" kern="1200" cap="none" spc="0" normalizeH="0" baseline="0" noProof="0" dirty="0">
                <a:ln>
                  <a:noFill/>
                </a:ln>
                <a:effectLst/>
                <a:uLnTx/>
                <a:uFillTx/>
                <a:latin typeface="Verdana"/>
                <a:ea typeface="Verdana"/>
              </a:rPr>
              <a:t> Science Engineering : </a:t>
            </a:r>
            <a:r>
              <a:rPr lang="en-US" altLang="nl-NL" sz="1000" dirty="0">
                <a:latin typeface="Verdana"/>
                <a:ea typeface="Verdana"/>
              </a:rPr>
              <a:t>2016</a:t>
            </a:r>
            <a:r>
              <a:rPr kumimoji="0" lang="en-US" altLang="nl-NL" sz="1000" b="0" i="0" u="none" strike="noStrike" kern="1200" cap="none" spc="0" normalizeH="0" baseline="0" noProof="0" dirty="0">
                <a:ln>
                  <a:noFill/>
                </a:ln>
                <a:effectLst/>
                <a:uLnTx/>
                <a:uFillTx/>
                <a:latin typeface="Verdana"/>
                <a:ea typeface="Verdana"/>
              </a:rPr>
              <a:t> - </a:t>
            </a:r>
            <a:r>
              <a:rPr lang="en-US" altLang="nl-NL" sz="1000" dirty="0">
                <a:latin typeface="Verdana"/>
                <a:ea typeface="Verdana"/>
              </a:rPr>
              <a:t>2020</a:t>
            </a:r>
            <a:endParaRPr kumimoji="0" lang="en-US" altLang="nl-NL" sz="1000" b="0" i="0" u="none" strike="noStrike" kern="1200" cap="none" spc="0" normalizeH="0" baseline="0" noProof="0" dirty="0">
              <a:ln>
                <a:noFill/>
              </a:ln>
              <a:effectLst/>
              <a:uLnTx/>
              <a:uFillTx/>
              <a:latin typeface="Verdana"/>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a:t>Bangalore</a:t>
            </a:r>
          </a:p>
        </p:txBody>
      </p:sp>
      <p:pic>
        <p:nvPicPr>
          <p:cNvPr id="8" name="Picture Placeholder 7" descr="A person wearing a white shirt&#10;&#10;Description automatically generated with medium confidence">
            <a:extLst>
              <a:ext uri="{FF2B5EF4-FFF2-40B4-BE49-F238E27FC236}">
                <a16:creationId xmlns:a16="http://schemas.microsoft.com/office/drawing/2014/main" id="{4A4F943B-439C-42FA-A609-71E7F97804E8}"/>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346" b="11346"/>
          <a:stretch>
            <a:fillRect/>
          </a:stretch>
        </p:blipFill>
        <p:spPr>
          <a:xfrm>
            <a:off x="340123" y="131421"/>
            <a:ext cx="1734208" cy="1917512"/>
          </a:xfrm>
        </p:spPr>
      </p:pic>
      <p:pic>
        <p:nvPicPr>
          <p:cNvPr id="16" name="Picture 6" descr="Movie, play, video icon">
            <a:hlinkClick r:id="rId6"/>
            <a:extLst>
              <a:ext uri="{FF2B5EF4-FFF2-40B4-BE49-F238E27FC236}">
                <a16:creationId xmlns:a16="http://schemas.microsoft.com/office/drawing/2014/main" id="{7A835096-B7EE-4B6F-BEE5-18AC9A3AFD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1800" y="277354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34</TotalTime>
  <Words>322</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Gajagouni, Charanraj Goud</cp:lastModifiedBy>
  <cp:revision>147</cp:revision>
  <dcterms:created xsi:type="dcterms:W3CDTF">2020-09-22T06:24:00Z</dcterms:created>
  <dcterms:modified xsi:type="dcterms:W3CDTF">2023-01-03T09:42:53Z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