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72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7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1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7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3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1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7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7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3E6DDB-1008-4EC7-92F7-71150573D814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CC4E-2786-4FD4-BB2B-A973EE997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5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8.noarch.rp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Ansible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790" y="3939428"/>
            <a:ext cx="2905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5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 smtClean="0"/>
              <a:t>Ansible</a:t>
            </a:r>
            <a:r>
              <a:rPr lang="en-IN" dirty="0" smtClean="0"/>
              <a:t> ???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</a:t>
            </a:r>
            <a:r>
              <a:rPr lang="en-IN" sz="2800" dirty="0" smtClean="0"/>
              <a:t>Agent</a:t>
            </a:r>
          </a:p>
          <a:p>
            <a:r>
              <a:rPr lang="en-IN" sz="2800" dirty="0" smtClean="0"/>
              <a:t>Idempotent</a:t>
            </a:r>
          </a:p>
          <a:p>
            <a:r>
              <a:rPr lang="en-IN" sz="2800" dirty="0"/>
              <a:t>Declarative Not </a:t>
            </a:r>
            <a:r>
              <a:rPr lang="en-IN" sz="2800" dirty="0" smtClean="0"/>
              <a:t>Procedural</a:t>
            </a:r>
          </a:p>
          <a:p>
            <a:r>
              <a:rPr lang="en-IN" sz="2800" dirty="0"/>
              <a:t>Tiny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9410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Ansible</a:t>
            </a:r>
            <a:r>
              <a:rPr lang="en-IN" dirty="0"/>
              <a:t> 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Provisioning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Configuration Management </a:t>
            </a:r>
          </a:p>
          <a:p>
            <a:r>
              <a:rPr lang="en-IN" dirty="0" smtClean="0"/>
              <a:t> </a:t>
            </a:r>
            <a:r>
              <a:rPr lang="en-IN" dirty="0"/>
              <a:t>App Deployment </a:t>
            </a:r>
          </a:p>
          <a:p>
            <a:r>
              <a:rPr lang="en-IN" dirty="0" smtClean="0"/>
              <a:t>Continuous </a:t>
            </a:r>
            <a:r>
              <a:rPr lang="en-IN" dirty="0"/>
              <a:t>Delivery </a:t>
            </a:r>
          </a:p>
          <a:p>
            <a:r>
              <a:rPr lang="en-IN" dirty="0" smtClean="0"/>
              <a:t>Security </a:t>
            </a:r>
            <a:r>
              <a:rPr lang="en-IN" dirty="0"/>
              <a:t>&amp; Compliance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109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</a:t>
            </a:r>
            <a:r>
              <a:rPr lang="en-IN" dirty="0" err="1"/>
              <a:t>Ansible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8" y="1389388"/>
            <a:ext cx="10650071" cy="5150537"/>
          </a:xfrm>
        </p:spPr>
      </p:pic>
    </p:spTree>
    <p:extLst>
      <p:ext uri="{BB962C8B-B14F-4D97-AF65-F5344CB8AC3E}">
        <p14:creationId xmlns:p14="http://schemas.microsoft.com/office/powerpoint/2010/main" val="2427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Playbooks are simple YAML files. These files are descriptions of the desired state of your </a:t>
            </a:r>
            <a:r>
              <a:rPr lang="en-IN" dirty="0" smtClean="0"/>
              <a:t>systems </a:t>
            </a:r>
          </a:p>
          <a:p>
            <a:r>
              <a:rPr lang="en-IN" dirty="0" smtClean="0"/>
              <a:t>Playbook </a:t>
            </a:r>
            <a:r>
              <a:rPr lang="en-IN" dirty="0"/>
              <a:t>contains Plays. </a:t>
            </a:r>
            <a:endParaRPr lang="en-IN" dirty="0" smtClean="0"/>
          </a:p>
          <a:p>
            <a:r>
              <a:rPr lang="en-IN" dirty="0" smtClean="0"/>
              <a:t>Plays </a:t>
            </a:r>
            <a:r>
              <a:rPr lang="en-IN" dirty="0"/>
              <a:t>contain tasks. </a:t>
            </a:r>
            <a:endParaRPr lang="en-IN" dirty="0" smtClean="0"/>
          </a:p>
          <a:p>
            <a:r>
              <a:rPr lang="en-IN" dirty="0" smtClean="0"/>
              <a:t>tasks </a:t>
            </a:r>
            <a:r>
              <a:rPr lang="en-IN" dirty="0"/>
              <a:t>call modules.</a:t>
            </a:r>
          </a:p>
        </p:txBody>
      </p:sp>
    </p:spTree>
    <p:extLst>
      <p:ext uri="{BB962C8B-B14F-4D97-AF65-F5344CB8AC3E}">
        <p14:creationId xmlns:p14="http://schemas.microsoft.com/office/powerpoint/2010/main" val="28119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Ansible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dnf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https://dl.fedoraproject.org/pub/epel/epel-release-latest-8.noarch.rpm</a:t>
            </a:r>
            <a:endParaRPr lang="es-ES" dirty="0"/>
          </a:p>
          <a:p>
            <a:endParaRPr lang="es-E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--</a:t>
            </a:r>
            <a:r>
              <a:rPr lang="en-US" dirty="0" err="1"/>
              <a:t>enablerepo</a:t>
            </a:r>
            <a:r>
              <a:rPr lang="en-US" dirty="0"/>
              <a:t> </a:t>
            </a:r>
            <a:r>
              <a:rPr lang="en-US" dirty="0" err="1"/>
              <a:t>epel</a:t>
            </a:r>
            <a:r>
              <a:rPr lang="en-US" dirty="0"/>
              <a:t>-playground </a:t>
            </a:r>
            <a:r>
              <a:rPr lang="en-US" dirty="0" err="1"/>
              <a:t>ansible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7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3353"/>
          </a:xfrm>
        </p:spPr>
        <p:txBody>
          <a:bodyPr/>
          <a:lstStyle/>
          <a:p>
            <a:r>
              <a:rPr lang="en-IN" dirty="0" smtClean="0"/>
              <a:t>EXAMPLE OF ANSIBLE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506072"/>
            <a:ext cx="9162347" cy="474232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Create </a:t>
            </a:r>
            <a:r>
              <a:rPr lang="en-US" sz="3200" dirty="0" err="1"/>
              <a:t>yaml</a:t>
            </a:r>
            <a:r>
              <a:rPr lang="en-US" sz="3200" dirty="0"/>
              <a:t> file </a:t>
            </a:r>
          </a:p>
          <a:p>
            <a:pPr marL="0" indent="0">
              <a:buNone/>
            </a:pPr>
            <a:r>
              <a:rPr lang="en-US" dirty="0"/>
              <a:t>--- </a:t>
            </a:r>
          </a:p>
          <a:p>
            <a:pPr>
              <a:buFontTx/>
              <a:buChar char="-"/>
            </a:pPr>
            <a:r>
              <a:rPr lang="en-US" dirty="0"/>
              <a:t>hosts: localhost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sudo:yes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tasks:</a:t>
            </a:r>
          </a:p>
          <a:p>
            <a:pPr marL="0" indent="0">
              <a:buNone/>
            </a:pPr>
            <a:r>
              <a:rPr lang="en-US" dirty="0"/>
              <a:t>       - name : install apache</a:t>
            </a:r>
          </a:p>
          <a:p>
            <a:pPr marL="0" indent="0">
              <a:buNone/>
            </a:pPr>
            <a:r>
              <a:rPr lang="en-US" dirty="0"/>
              <a:t>         yum name=</a:t>
            </a:r>
            <a:r>
              <a:rPr lang="en-US" dirty="0" err="1"/>
              <a:t>httpd</a:t>
            </a:r>
            <a:r>
              <a:rPr lang="en-US" dirty="0"/>
              <a:t> state=latest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- name: start apache</a:t>
            </a:r>
          </a:p>
          <a:p>
            <a:pPr marL="0" indent="0">
              <a:buNone/>
            </a:pPr>
            <a:r>
              <a:rPr lang="en-US" dirty="0"/>
              <a:t>          service: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name:httpd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state: started</a:t>
            </a:r>
          </a:p>
          <a:p>
            <a:r>
              <a:rPr lang="en-US" b="1" dirty="0"/>
              <a:t>Run the file 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 err="1"/>
              <a:t>ansible</a:t>
            </a:r>
            <a:r>
              <a:rPr lang="en-US" dirty="0"/>
              <a:t>-playbook </a:t>
            </a:r>
            <a:r>
              <a:rPr lang="en-US" dirty="0" err="1"/>
              <a:t>play.yaml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Companies that are using </a:t>
            </a:r>
            <a:r>
              <a:rPr lang="en-IN" dirty="0" err="1"/>
              <a:t>Ansible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29" y="1853248"/>
            <a:ext cx="7798787" cy="39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232211"/>
            <a:ext cx="5593977" cy="3565507"/>
          </a:xfrm>
        </p:spPr>
        <p:txBody>
          <a:bodyPr/>
          <a:lstStyle/>
          <a:p>
            <a:r>
              <a:rPr lang="en-IN" sz="8000" dirty="0" smtClean="0"/>
              <a:t>THANKYOU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403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135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Introduction to Ansible </vt:lpstr>
      <vt:lpstr>Why Ansible ??? </vt:lpstr>
      <vt:lpstr>Ansible Use Cases </vt:lpstr>
      <vt:lpstr>Architecture of Ansible</vt:lpstr>
      <vt:lpstr>Playbook</vt:lpstr>
      <vt:lpstr>Installing Ansible</vt:lpstr>
      <vt:lpstr>EXAMPLE OF ANSIBLE</vt:lpstr>
      <vt:lpstr>Companies that are using Ansible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 </dc:title>
  <dc:creator>HP</dc:creator>
  <cp:lastModifiedBy>HP</cp:lastModifiedBy>
  <cp:revision>10</cp:revision>
  <dcterms:created xsi:type="dcterms:W3CDTF">2020-03-10T05:20:03Z</dcterms:created>
  <dcterms:modified xsi:type="dcterms:W3CDTF">2020-03-10T07:26:50Z</dcterms:modified>
</cp:coreProperties>
</file>