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2209-9BFE-C815-108C-3C5713A1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76CBD-090B-017E-B8E8-2FE7743F1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9E21-D68C-B263-35BA-8B805AB0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882B-B053-32D2-657D-A101C918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5AEC-5C3C-4372-45C9-C34DC5C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E159-0E77-83AD-04F8-B5D24C08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F341-52AA-8372-8499-853E2E94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D75C-9944-38ED-4A6C-C0DF312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339E-E14B-6089-8402-4EE260B7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1BEB-4564-68CB-EAB8-5E6CCC8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1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65AD4-F448-E10B-F565-AA7BC0E43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FD84-5BDD-A026-393F-9B6DD236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09FB-3AA3-5E3B-EF90-252F1EAE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D47E-AB20-3FC6-BD0D-1CD2F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31F0-1FDA-579E-9959-A376355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E799-0569-0A2F-4506-B1FAD951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2B6C-2186-A03F-7423-D8C8F6D4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7474-F700-28E4-6788-AE3FA892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D357-5028-DF8B-9989-1D47DC8D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140-3C93-81A6-026C-C02AE224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FC31-EED4-C77A-C891-A9F1A82D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2A7B-5982-756B-9A74-F06F6CBA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931F-22F4-7946-4BBC-0D55EEA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0A79-39D5-BF6B-A05A-15D35B0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7FA5-5236-FA25-E829-4B724B7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A2-57AA-BE29-4054-BB3E49FB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F7EE-F6EF-754C-D7F8-DE19CD010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617EA-98CF-1323-ED3F-A5D14D8B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3D056-AE10-50C5-10F7-E77D2993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9A6C-6C25-0C8D-42F6-19A3D848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BE20-16A7-A005-2A5D-5A6CCB8C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5BC1-7BAB-90CA-888D-4DFEEAC4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6E76-7D71-8908-01B5-4972BD2F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E640-BDDA-A558-5734-2D592932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71C2B-A5FD-A316-E370-A30D4188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BBE11-6888-995A-1FCB-077132D6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972EC-CF38-2FD8-A184-11729E68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D2F5-A9E2-493D-A31E-9AF33329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CE2D4-4989-702C-736C-18EE64DF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D80-9AC0-5ACB-6F4F-A0A0A131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4CCB-6E5C-0965-E95D-786BBB34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7FC4-84A5-EFB7-7CD8-CACEB531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36F9-FE43-C6BF-D8EA-A11C6E24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0F7BC-653E-B892-4384-37C4244B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627DE-1626-4956-1F82-83548DD6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281B-9431-7FD1-F23A-FB587B40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BB72-9A21-3D31-E031-07966C19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6AAD-669A-1109-A428-D62A4AFC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7165B-1585-8B96-68C4-189A6820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2DEC-4BC8-BF27-CECB-F94D2036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0FCB-150A-AF82-5244-2BDC9124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23469-F228-64FB-360D-E0A3617C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B086-54E0-E160-3A3C-1083B212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2242F-B26E-E120-FF9A-FEE18C8A4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5786-F0BF-3F72-2D1D-62E9CF05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3CC6-3C23-CDAF-05AA-8FEEF8CA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20E6-749E-E283-5738-E656C3A1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BB8F-F2BD-DF91-1412-F4126F5A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A486D-34B0-F671-77E9-6FDB1789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1CAA-F8B5-7746-6140-1DCC31C8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3B7D-47BD-8A91-07EA-2B36992BF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4329-77AA-4D00-A697-6132884EFB0B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CA1B-8106-95AF-A103-A1CD7231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644D-448B-5414-D2AD-A54A06E11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1DCF-CC74-4CF6-B68E-F30E172F2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1FA6A7-71CF-F718-FEA3-F1622E39815C}"/>
              </a:ext>
            </a:extLst>
          </p:cNvPr>
          <p:cNvSpPr/>
          <p:nvPr/>
        </p:nvSpPr>
        <p:spPr>
          <a:xfrm>
            <a:off x="2748642" y="1460665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1,1</a:t>
            </a:r>
            <a:endParaRPr lang="en-IN" sz="1400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14BCA-4934-7098-E819-6614F0608873}"/>
              </a:ext>
            </a:extLst>
          </p:cNvPr>
          <p:cNvSpPr/>
          <p:nvPr/>
        </p:nvSpPr>
        <p:spPr>
          <a:xfrm>
            <a:off x="2748640" y="2547258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  <a:r>
              <a:rPr lang="en-GB" sz="1200" baseline="-25000" dirty="0"/>
              <a:t>1,N1</a:t>
            </a:r>
            <a:endParaRPr lang="en-IN" sz="1200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0261C-137A-47C6-D386-3A1813F06280}"/>
              </a:ext>
            </a:extLst>
          </p:cNvPr>
          <p:cNvSpPr/>
          <p:nvPr/>
        </p:nvSpPr>
        <p:spPr>
          <a:xfrm>
            <a:off x="2748641" y="3629892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2,1</a:t>
            </a:r>
            <a:endParaRPr lang="en-IN" sz="1400" baseline="-25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A039A0-6D37-5621-4D51-090A40AC3071}"/>
              </a:ext>
            </a:extLst>
          </p:cNvPr>
          <p:cNvSpPr/>
          <p:nvPr/>
        </p:nvSpPr>
        <p:spPr>
          <a:xfrm>
            <a:off x="2748640" y="4712526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  <a:r>
              <a:rPr lang="en-GB" sz="1200" baseline="-25000" dirty="0"/>
              <a:t>2,N1</a:t>
            </a:r>
            <a:endParaRPr lang="en-IN" sz="1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D023B8-C03A-8F45-E5E5-2CC767C59E2C}"/>
              </a:ext>
            </a:extLst>
          </p:cNvPr>
          <p:cNvSpPr/>
          <p:nvPr/>
        </p:nvSpPr>
        <p:spPr>
          <a:xfrm>
            <a:off x="4729842" y="1460665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</a:t>
            </a:r>
            <a:r>
              <a:rPr lang="en-GB" sz="1400" baseline="-25000" dirty="0"/>
              <a:t>1,1</a:t>
            </a:r>
            <a:endParaRPr lang="en-IN" sz="1400" baseline="-25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BF3575-8E78-6E77-D290-C865FEF715B2}"/>
              </a:ext>
            </a:extLst>
          </p:cNvPr>
          <p:cNvSpPr/>
          <p:nvPr/>
        </p:nvSpPr>
        <p:spPr>
          <a:xfrm>
            <a:off x="4729840" y="2547258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</a:t>
            </a:r>
            <a:r>
              <a:rPr lang="en-GB" sz="1100" baseline="-25000" dirty="0"/>
              <a:t>1,N2</a:t>
            </a:r>
            <a:endParaRPr lang="en-IN" sz="1100" baseline="-25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566169-DB79-5014-F8C9-5D23ECED7317}"/>
              </a:ext>
            </a:extLst>
          </p:cNvPr>
          <p:cNvSpPr/>
          <p:nvPr/>
        </p:nvSpPr>
        <p:spPr>
          <a:xfrm>
            <a:off x="4729841" y="3629892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</a:t>
            </a:r>
            <a:r>
              <a:rPr lang="en-GB" sz="1400" baseline="-25000" dirty="0"/>
              <a:t>2,1</a:t>
            </a:r>
            <a:endParaRPr lang="en-IN" sz="1400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330ACE-68EB-9D0C-BB54-3AC478828D75}"/>
              </a:ext>
            </a:extLst>
          </p:cNvPr>
          <p:cNvSpPr/>
          <p:nvPr/>
        </p:nvSpPr>
        <p:spPr>
          <a:xfrm>
            <a:off x="4729840" y="4712526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</a:t>
            </a:r>
            <a:r>
              <a:rPr lang="en-GB" sz="1100" baseline="-25000" dirty="0"/>
              <a:t>2,N2</a:t>
            </a:r>
            <a:endParaRPr lang="en-IN" sz="1100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22E53-99B3-AD32-0A6B-359CAC9571BF}"/>
              </a:ext>
            </a:extLst>
          </p:cNvPr>
          <p:cNvSpPr/>
          <p:nvPr/>
        </p:nvSpPr>
        <p:spPr>
          <a:xfrm>
            <a:off x="6711040" y="2547258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</a:t>
            </a:r>
            <a:r>
              <a:rPr lang="en-GB" sz="1400" baseline="-25000" dirty="0"/>
              <a:t>1</a:t>
            </a:r>
            <a:endParaRPr lang="en-IN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0B293-A77D-0A5F-75B5-7D9241BADB44}"/>
              </a:ext>
            </a:extLst>
          </p:cNvPr>
          <p:cNvSpPr/>
          <p:nvPr/>
        </p:nvSpPr>
        <p:spPr>
          <a:xfrm>
            <a:off x="6711038" y="3633851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</a:t>
            </a:r>
            <a:r>
              <a:rPr lang="en-GB" sz="1400" baseline="-25000" dirty="0"/>
              <a:t>N2</a:t>
            </a:r>
            <a:endParaRPr lang="en-IN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04C3B2-2CE2-70D4-B12F-151CF9436665}"/>
              </a:ext>
            </a:extLst>
          </p:cNvPr>
          <p:cNvSpPr/>
          <p:nvPr/>
        </p:nvSpPr>
        <p:spPr>
          <a:xfrm>
            <a:off x="8221190" y="3085606"/>
            <a:ext cx="641267" cy="61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</a:t>
            </a:r>
            <a:endParaRPr lang="en-IN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5D968-9C2F-F853-587D-067166BAD51C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389909" y="1769423"/>
            <a:ext cx="133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D8F1E5-14CC-3EF9-6858-D43E2001959A}"/>
              </a:ext>
            </a:extLst>
          </p:cNvPr>
          <p:cNvCxnSpPr/>
          <p:nvPr/>
        </p:nvCxnSpPr>
        <p:spPr>
          <a:xfrm>
            <a:off x="3389908" y="2856016"/>
            <a:ext cx="133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0A9FB2-4866-B34B-6137-D30165CDF0C5}"/>
              </a:ext>
            </a:extLst>
          </p:cNvPr>
          <p:cNvCxnSpPr/>
          <p:nvPr/>
        </p:nvCxnSpPr>
        <p:spPr>
          <a:xfrm>
            <a:off x="3389907" y="3938650"/>
            <a:ext cx="133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8378B7-A5E7-A03F-8E36-F9419729C1C0}"/>
              </a:ext>
            </a:extLst>
          </p:cNvPr>
          <p:cNvCxnSpPr/>
          <p:nvPr/>
        </p:nvCxnSpPr>
        <p:spPr>
          <a:xfrm>
            <a:off x="3389907" y="5021284"/>
            <a:ext cx="13399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10410-4EE0-49EA-A3A5-CE2ED0301C3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389909" y="1769423"/>
            <a:ext cx="1339931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12B057-4369-91A6-923B-D020506F1F9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389907" y="1769423"/>
            <a:ext cx="1339935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6EC873-2EDE-9255-5106-A4BFEEB657F6}"/>
              </a:ext>
            </a:extLst>
          </p:cNvPr>
          <p:cNvCxnSpPr>
            <a:cxnSpLocks/>
          </p:cNvCxnSpPr>
          <p:nvPr/>
        </p:nvCxnSpPr>
        <p:spPr>
          <a:xfrm flipV="1">
            <a:off x="3389902" y="2856015"/>
            <a:ext cx="1339935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17B511-ED34-DBA6-28EC-C2F84E851677}"/>
              </a:ext>
            </a:extLst>
          </p:cNvPr>
          <p:cNvCxnSpPr>
            <a:cxnSpLocks/>
          </p:cNvCxnSpPr>
          <p:nvPr/>
        </p:nvCxnSpPr>
        <p:spPr>
          <a:xfrm flipV="1">
            <a:off x="3389901" y="3934692"/>
            <a:ext cx="1339935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B3452B-0D03-710C-D5FC-3FB4EB7F3497}"/>
              </a:ext>
            </a:extLst>
          </p:cNvPr>
          <p:cNvCxnSpPr>
            <a:cxnSpLocks/>
          </p:cNvCxnSpPr>
          <p:nvPr/>
        </p:nvCxnSpPr>
        <p:spPr>
          <a:xfrm>
            <a:off x="3360216" y="2848098"/>
            <a:ext cx="1339931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481DF7-93B5-E502-CA80-6855CA81E641}"/>
              </a:ext>
            </a:extLst>
          </p:cNvPr>
          <p:cNvCxnSpPr>
            <a:cxnSpLocks/>
          </p:cNvCxnSpPr>
          <p:nvPr/>
        </p:nvCxnSpPr>
        <p:spPr>
          <a:xfrm>
            <a:off x="3389905" y="3946566"/>
            <a:ext cx="1339931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419ED8E-B9FD-DCCB-65C8-D9AE40ED827D}"/>
              </a:ext>
            </a:extLst>
          </p:cNvPr>
          <p:cNvSpPr/>
          <p:nvPr/>
        </p:nvSpPr>
        <p:spPr>
          <a:xfrm>
            <a:off x="3061953" y="2129641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9E0133-8718-973B-975C-49A8D421F106}"/>
              </a:ext>
            </a:extLst>
          </p:cNvPr>
          <p:cNvSpPr/>
          <p:nvPr/>
        </p:nvSpPr>
        <p:spPr>
          <a:xfrm>
            <a:off x="3061953" y="2234540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1D470C-1F61-EBDC-C6FD-8500AAF7B56B}"/>
              </a:ext>
            </a:extLst>
          </p:cNvPr>
          <p:cNvSpPr/>
          <p:nvPr/>
        </p:nvSpPr>
        <p:spPr>
          <a:xfrm>
            <a:off x="3061953" y="2339439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074040-64B4-7C6A-A15E-FB31531E08A5}"/>
              </a:ext>
            </a:extLst>
          </p:cNvPr>
          <p:cNvSpPr/>
          <p:nvPr/>
        </p:nvSpPr>
        <p:spPr>
          <a:xfrm>
            <a:off x="3061952" y="2444338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8A3BBF-9E5C-A3D0-7112-8597A1B98BE2}"/>
              </a:ext>
            </a:extLst>
          </p:cNvPr>
          <p:cNvSpPr/>
          <p:nvPr/>
        </p:nvSpPr>
        <p:spPr>
          <a:xfrm>
            <a:off x="5027615" y="2129641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EE016B-5C38-E507-A301-984435D04965}"/>
              </a:ext>
            </a:extLst>
          </p:cNvPr>
          <p:cNvSpPr/>
          <p:nvPr/>
        </p:nvSpPr>
        <p:spPr>
          <a:xfrm>
            <a:off x="5027615" y="2234540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BB9BC73-E4B1-6655-CC78-C6027B9E6C04}"/>
              </a:ext>
            </a:extLst>
          </p:cNvPr>
          <p:cNvSpPr/>
          <p:nvPr/>
        </p:nvSpPr>
        <p:spPr>
          <a:xfrm>
            <a:off x="5027615" y="2339439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D0BAB9-EB28-475C-BAB1-E1EC2DF4AC01}"/>
              </a:ext>
            </a:extLst>
          </p:cNvPr>
          <p:cNvSpPr/>
          <p:nvPr/>
        </p:nvSpPr>
        <p:spPr>
          <a:xfrm>
            <a:off x="5027614" y="2444338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63FE56-745E-6473-EAE8-17EB02A27439}"/>
              </a:ext>
            </a:extLst>
          </p:cNvPr>
          <p:cNvSpPr/>
          <p:nvPr/>
        </p:nvSpPr>
        <p:spPr>
          <a:xfrm>
            <a:off x="3061953" y="4298868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7427E0-2432-BD0D-06BF-1158524C85E9}"/>
              </a:ext>
            </a:extLst>
          </p:cNvPr>
          <p:cNvSpPr/>
          <p:nvPr/>
        </p:nvSpPr>
        <p:spPr>
          <a:xfrm>
            <a:off x="3061953" y="4403767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A0BFC6-88AC-DDD9-43F9-DD1309AA2C13}"/>
              </a:ext>
            </a:extLst>
          </p:cNvPr>
          <p:cNvSpPr/>
          <p:nvPr/>
        </p:nvSpPr>
        <p:spPr>
          <a:xfrm>
            <a:off x="3061953" y="4508666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35A0C8-58F5-4079-50FC-DE700DA6807B}"/>
              </a:ext>
            </a:extLst>
          </p:cNvPr>
          <p:cNvSpPr/>
          <p:nvPr/>
        </p:nvSpPr>
        <p:spPr>
          <a:xfrm>
            <a:off x="3061952" y="4613565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6AC880-FE86-4395-F14B-0D20C48DF974}"/>
              </a:ext>
            </a:extLst>
          </p:cNvPr>
          <p:cNvSpPr/>
          <p:nvPr/>
        </p:nvSpPr>
        <p:spPr>
          <a:xfrm>
            <a:off x="5050474" y="4298868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3A1CA0-A674-A866-737F-A8E618006ACC}"/>
              </a:ext>
            </a:extLst>
          </p:cNvPr>
          <p:cNvSpPr/>
          <p:nvPr/>
        </p:nvSpPr>
        <p:spPr>
          <a:xfrm>
            <a:off x="5050474" y="4403767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72081B2-0050-E521-BEB2-CA45FC8DF567}"/>
              </a:ext>
            </a:extLst>
          </p:cNvPr>
          <p:cNvSpPr/>
          <p:nvPr/>
        </p:nvSpPr>
        <p:spPr>
          <a:xfrm>
            <a:off x="5050474" y="4508666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5FF19D1-F576-426B-5C6D-C20FAED0B172}"/>
              </a:ext>
            </a:extLst>
          </p:cNvPr>
          <p:cNvSpPr/>
          <p:nvPr/>
        </p:nvSpPr>
        <p:spPr>
          <a:xfrm>
            <a:off x="5050473" y="4613565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6A8525-1C9C-DB53-AE60-F6F091AE6906}"/>
              </a:ext>
            </a:extLst>
          </p:cNvPr>
          <p:cNvSpPr/>
          <p:nvPr/>
        </p:nvSpPr>
        <p:spPr>
          <a:xfrm>
            <a:off x="7003372" y="3220193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944F2D-DAFC-01CE-AE2E-AF646D446854}"/>
              </a:ext>
            </a:extLst>
          </p:cNvPr>
          <p:cNvSpPr/>
          <p:nvPr/>
        </p:nvSpPr>
        <p:spPr>
          <a:xfrm>
            <a:off x="7003372" y="3325092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3D849FD-998A-E732-E8C5-CD877BD8735B}"/>
              </a:ext>
            </a:extLst>
          </p:cNvPr>
          <p:cNvSpPr/>
          <p:nvPr/>
        </p:nvSpPr>
        <p:spPr>
          <a:xfrm>
            <a:off x="7003372" y="3429991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B17734-EE52-DA09-FDF7-1690997E4A37}"/>
              </a:ext>
            </a:extLst>
          </p:cNvPr>
          <p:cNvSpPr/>
          <p:nvPr/>
        </p:nvSpPr>
        <p:spPr>
          <a:xfrm>
            <a:off x="7003371" y="3534890"/>
            <a:ext cx="45719" cy="4750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5D971F-50E8-A2E7-95AF-487E1840F4DE}"/>
              </a:ext>
            </a:extLst>
          </p:cNvPr>
          <p:cNvCxnSpPr>
            <a:cxnSpLocks/>
          </p:cNvCxnSpPr>
          <p:nvPr/>
        </p:nvCxnSpPr>
        <p:spPr>
          <a:xfrm>
            <a:off x="5370112" y="1756063"/>
            <a:ext cx="1339931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F6642E-6384-0D61-BB4B-566A6B4B840F}"/>
              </a:ext>
            </a:extLst>
          </p:cNvPr>
          <p:cNvCxnSpPr>
            <a:cxnSpLocks/>
          </p:cNvCxnSpPr>
          <p:nvPr/>
        </p:nvCxnSpPr>
        <p:spPr>
          <a:xfrm flipV="1">
            <a:off x="5370108" y="3926775"/>
            <a:ext cx="1339935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4B3B2C-AFFD-76C6-3257-CFB6F4E7473E}"/>
              </a:ext>
            </a:extLst>
          </p:cNvPr>
          <p:cNvCxnSpPr>
            <a:cxnSpLocks/>
          </p:cNvCxnSpPr>
          <p:nvPr/>
        </p:nvCxnSpPr>
        <p:spPr>
          <a:xfrm>
            <a:off x="5369113" y="2871850"/>
            <a:ext cx="1339931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CC190C-F683-6B74-1760-65EE1CAE9014}"/>
              </a:ext>
            </a:extLst>
          </p:cNvPr>
          <p:cNvCxnSpPr>
            <a:cxnSpLocks/>
          </p:cNvCxnSpPr>
          <p:nvPr/>
        </p:nvCxnSpPr>
        <p:spPr>
          <a:xfrm flipV="1">
            <a:off x="5369113" y="2844141"/>
            <a:ext cx="1339935" cy="1086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048CD5-0430-7EC7-29FC-175AC60DB63A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7352307" y="2856016"/>
            <a:ext cx="868883" cy="538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6BCE88-74E0-2703-4654-B68A69FD828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352305" y="3394364"/>
            <a:ext cx="868885" cy="548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4633F1-C112-B13C-2DF8-81DB321F13B2}"/>
              </a:ext>
            </a:extLst>
          </p:cNvPr>
          <p:cNvCxnSpPr>
            <a:cxnSpLocks/>
          </p:cNvCxnSpPr>
          <p:nvPr/>
        </p:nvCxnSpPr>
        <p:spPr>
          <a:xfrm flipV="1">
            <a:off x="1643743" y="3418117"/>
            <a:ext cx="5153882" cy="3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567399-9746-0AD7-A599-D50B1F452113}"/>
              </a:ext>
            </a:extLst>
          </p:cNvPr>
          <p:cNvSpPr txBox="1"/>
          <p:nvPr/>
        </p:nvSpPr>
        <p:spPr>
          <a:xfrm>
            <a:off x="2741960" y="367581"/>
            <a:ext cx="68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  <a:p>
            <a:r>
              <a:rPr lang="en-GB" dirty="0"/>
              <a:t>Layer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CADCE5-1213-EFE0-3DFA-30CD1581BA7E}"/>
              </a:ext>
            </a:extLst>
          </p:cNvPr>
          <p:cNvSpPr txBox="1"/>
          <p:nvPr/>
        </p:nvSpPr>
        <p:spPr>
          <a:xfrm>
            <a:off x="4619104" y="37253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Hidden</a:t>
            </a:r>
          </a:p>
          <a:p>
            <a:pPr algn="ctr"/>
            <a:r>
              <a:rPr lang="en-GB" dirty="0"/>
              <a:t>Layer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484685-68B4-DAB3-3934-B56E2CB17F82}"/>
              </a:ext>
            </a:extLst>
          </p:cNvPr>
          <p:cNvSpPr txBox="1"/>
          <p:nvPr/>
        </p:nvSpPr>
        <p:spPr>
          <a:xfrm>
            <a:off x="6532633" y="377972"/>
            <a:ext cx="98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Distance</a:t>
            </a:r>
          </a:p>
          <a:p>
            <a:pPr algn="ctr"/>
            <a:r>
              <a:rPr lang="en-GB" dirty="0"/>
              <a:t>Layer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4C3990-1C0B-8E0B-32FB-FD342E07BC64}"/>
              </a:ext>
            </a:extLst>
          </p:cNvPr>
          <p:cNvSpPr txBox="1"/>
          <p:nvPr/>
        </p:nvSpPr>
        <p:spPr>
          <a:xfrm>
            <a:off x="8114748" y="377972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Output</a:t>
            </a:r>
          </a:p>
          <a:p>
            <a:pPr algn="ctr"/>
            <a:r>
              <a:rPr lang="en-GB" dirty="0"/>
              <a:t>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B2777-51C6-C031-680F-6E0F01EB2B9C}"/>
              </a:ext>
            </a:extLst>
          </p:cNvPr>
          <p:cNvGrpSpPr/>
          <p:nvPr/>
        </p:nvGrpSpPr>
        <p:grpSpPr>
          <a:xfrm>
            <a:off x="409699" y="2778826"/>
            <a:ext cx="1438473" cy="1463633"/>
            <a:chOff x="491266" y="2173185"/>
            <a:chExt cx="1796293" cy="17812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C873F2-E3E1-4665-22C0-2EF9077406ED}"/>
                </a:ext>
              </a:extLst>
            </p:cNvPr>
            <p:cNvSpPr/>
            <p:nvPr/>
          </p:nvSpPr>
          <p:spPr>
            <a:xfrm>
              <a:off x="504701" y="2173185"/>
              <a:ext cx="1769424" cy="17812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A76555-86AE-DEC7-1A0A-DB4DE0EC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ghtScreen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266" y="2173185"/>
              <a:ext cx="1796293" cy="178129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547CC2-546D-60D5-C540-711D50B356D2}"/>
              </a:ext>
            </a:extLst>
          </p:cNvPr>
          <p:cNvGrpSpPr/>
          <p:nvPr/>
        </p:nvGrpSpPr>
        <p:grpSpPr>
          <a:xfrm>
            <a:off x="2056598" y="2965011"/>
            <a:ext cx="1080943" cy="1113987"/>
            <a:chOff x="2495377" y="2155372"/>
            <a:chExt cx="1349828" cy="13557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46940-990D-45CE-2222-1130439D271E}"/>
                </a:ext>
              </a:extLst>
            </p:cNvPr>
            <p:cNvSpPr/>
            <p:nvPr/>
          </p:nvSpPr>
          <p:spPr>
            <a:xfrm>
              <a:off x="2495377" y="2155372"/>
              <a:ext cx="1045028" cy="10509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4EA1C3-B566-7DDB-9EF6-95872B6A903D}"/>
                </a:ext>
              </a:extLst>
            </p:cNvPr>
            <p:cNvSpPr/>
            <p:nvPr/>
          </p:nvSpPr>
          <p:spPr>
            <a:xfrm>
              <a:off x="2647777" y="2307772"/>
              <a:ext cx="1045028" cy="10509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64399F-45BE-86C8-3AB9-96B6E9AE6593}"/>
                </a:ext>
              </a:extLst>
            </p:cNvPr>
            <p:cNvSpPr/>
            <p:nvPr/>
          </p:nvSpPr>
          <p:spPr>
            <a:xfrm>
              <a:off x="2800177" y="2460172"/>
              <a:ext cx="1045028" cy="10509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6B59B7-0912-F747-A0AE-40999AF47EE5}"/>
              </a:ext>
            </a:extLst>
          </p:cNvPr>
          <p:cNvGrpSpPr/>
          <p:nvPr/>
        </p:nvGrpSpPr>
        <p:grpSpPr>
          <a:xfrm>
            <a:off x="3259584" y="3082123"/>
            <a:ext cx="824183" cy="857038"/>
            <a:chOff x="4164282" y="2911433"/>
            <a:chExt cx="1029198" cy="104304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4FAECE-9F5C-B3C7-81E2-5519CF044407}"/>
                </a:ext>
              </a:extLst>
            </p:cNvPr>
            <p:cNvSpPr/>
            <p:nvPr/>
          </p:nvSpPr>
          <p:spPr>
            <a:xfrm>
              <a:off x="4164282" y="2911433"/>
              <a:ext cx="724396" cy="7382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87DC6C-B1A1-1763-081B-CF2CCB0474C1}"/>
                </a:ext>
              </a:extLst>
            </p:cNvPr>
            <p:cNvSpPr/>
            <p:nvPr/>
          </p:nvSpPr>
          <p:spPr>
            <a:xfrm>
              <a:off x="4316682" y="3063833"/>
              <a:ext cx="724396" cy="7382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CA690E4-0BD5-BA1A-7B84-7C8183FB1D7F}"/>
                </a:ext>
              </a:extLst>
            </p:cNvPr>
            <p:cNvSpPr/>
            <p:nvPr/>
          </p:nvSpPr>
          <p:spPr>
            <a:xfrm>
              <a:off x="4469084" y="3216233"/>
              <a:ext cx="724396" cy="7382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0D98DDE-3A5C-A841-15A3-C7D084E79C7C}"/>
              </a:ext>
            </a:extLst>
          </p:cNvPr>
          <p:cNvSpPr/>
          <p:nvPr/>
        </p:nvSpPr>
        <p:spPr>
          <a:xfrm>
            <a:off x="4232209" y="2854502"/>
            <a:ext cx="580097" cy="72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C15D50-5A03-0AF2-E960-45049EE36A13}"/>
              </a:ext>
            </a:extLst>
          </p:cNvPr>
          <p:cNvSpPr/>
          <p:nvPr/>
        </p:nvSpPr>
        <p:spPr>
          <a:xfrm>
            <a:off x="4384609" y="3006902"/>
            <a:ext cx="580097" cy="72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088A9F-837A-7C33-26A0-559ED1CD1DD0}"/>
              </a:ext>
            </a:extLst>
          </p:cNvPr>
          <p:cNvSpPr/>
          <p:nvPr/>
        </p:nvSpPr>
        <p:spPr>
          <a:xfrm>
            <a:off x="4537009" y="3159302"/>
            <a:ext cx="580097" cy="72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656A6E-8929-5AAD-130B-61DB477AF0B4}"/>
              </a:ext>
            </a:extLst>
          </p:cNvPr>
          <p:cNvSpPr/>
          <p:nvPr/>
        </p:nvSpPr>
        <p:spPr>
          <a:xfrm>
            <a:off x="4689409" y="3311702"/>
            <a:ext cx="580097" cy="72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0F29D3-3EE3-DC53-931C-CDD0DF9DB5D3}"/>
              </a:ext>
            </a:extLst>
          </p:cNvPr>
          <p:cNvSpPr/>
          <p:nvPr/>
        </p:nvSpPr>
        <p:spPr>
          <a:xfrm>
            <a:off x="4841809" y="3464102"/>
            <a:ext cx="580097" cy="728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70E267-2FB7-9A75-2B1E-D0A9B20EBB4C}"/>
              </a:ext>
            </a:extLst>
          </p:cNvPr>
          <p:cNvGrpSpPr/>
          <p:nvPr/>
        </p:nvGrpSpPr>
        <p:grpSpPr>
          <a:xfrm>
            <a:off x="5572417" y="3060863"/>
            <a:ext cx="909579" cy="1054569"/>
            <a:chOff x="5643621" y="2735198"/>
            <a:chExt cx="909579" cy="105456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815EE5-EEEE-6231-0497-E2217B49CFCB}"/>
                </a:ext>
              </a:extLst>
            </p:cNvPr>
            <p:cNvSpPr/>
            <p:nvPr/>
          </p:nvSpPr>
          <p:spPr>
            <a:xfrm>
              <a:off x="5643621" y="2735198"/>
              <a:ext cx="452379" cy="597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45F355A-9E45-C352-5543-66D830B0C236}"/>
                </a:ext>
              </a:extLst>
            </p:cNvPr>
            <p:cNvSpPr/>
            <p:nvPr/>
          </p:nvSpPr>
          <p:spPr>
            <a:xfrm>
              <a:off x="5796021" y="2887598"/>
              <a:ext cx="452379" cy="597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A9082-D7C1-5F67-9DBB-C5A7C60D9655}"/>
                </a:ext>
              </a:extLst>
            </p:cNvPr>
            <p:cNvSpPr/>
            <p:nvPr/>
          </p:nvSpPr>
          <p:spPr>
            <a:xfrm>
              <a:off x="5948421" y="3039998"/>
              <a:ext cx="452379" cy="597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50992A-08EE-292B-205E-4491E333515F}"/>
                </a:ext>
              </a:extLst>
            </p:cNvPr>
            <p:cNvSpPr/>
            <p:nvPr/>
          </p:nvSpPr>
          <p:spPr>
            <a:xfrm>
              <a:off x="6100821" y="3192398"/>
              <a:ext cx="452379" cy="597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3D1FBE-36CD-6888-493E-0F85DDFC7343}"/>
              </a:ext>
            </a:extLst>
          </p:cNvPr>
          <p:cNvGrpSpPr/>
          <p:nvPr/>
        </p:nvGrpSpPr>
        <p:grpSpPr>
          <a:xfrm>
            <a:off x="6543906" y="3124938"/>
            <a:ext cx="909579" cy="894884"/>
            <a:chOff x="6543906" y="3124938"/>
            <a:chExt cx="909579" cy="89488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008675B-F6C5-C224-0485-0691B6E5A045}"/>
                </a:ext>
              </a:extLst>
            </p:cNvPr>
            <p:cNvSpPr/>
            <p:nvPr/>
          </p:nvSpPr>
          <p:spPr>
            <a:xfrm>
              <a:off x="6543906" y="3124938"/>
              <a:ext cx="452379" cy="4376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3415316-E6F0-B6E9-7861-DDDE95BAE96C}"/>
                </a:ext>
              </a:extLst>
            </p:cNvPr>
            <p:cNvSpPr/>
            <p:nvPr/>
          </p:nvSpPr>
          <p:spPr>
            <a:xfrm>
              <a:off x="6696306" y="3277338"/>
              <a:ext cx="452379" cy="4376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EA0A02-152B-5748-2FE9-75993E095857}"/>
                </a:ext>
              </a:extLst>
            </p:cNvPr>
            <p:cNvSpPr/>
            <p:nvPr/>
          </p:nvSpPr>
          <p:spPr>
            <a:xfrm>
              <a:off x="6848706" y="3429738"/>
              <a:ext cx="452379" cy="4376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721261-9C70-8F6D-A087-7BC463290974}"/>
                </a:ext>
              </a:extLst>
            </p:cNvPr>
            <p:cNvSpPr/>
            <p:nvPr/>
          </p:nvSpPr>
          <p:spPr>
            <a:xfrm>
              <a:off x="7001106" y="3582138"/>
              <a:ext cx="452379" cy="4376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370137-AB6A-7D96-EA85-7BAE08524236}"/>
              </a:ext>
            </a:extLst>
          </p:cNvPr>
          <p:cNvGrpSpPr/>
          <p:nvPr/>
        </p:nvGrpSpPr>
        <p:grpSpPr>
          <a:xfrm>
            <a:off x="7605885" y="3232765"/>
            <a:ext cx="790859" cy="796598"/>
            <a:chOff x="7772400" y="3090233"/>
            <a:chExt cx="790859" cy="79659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0B132C5-0557-92BB-1FC2-53AB5D3C4158}"/>
                </a:ext>
              </a:extLst>
            </p:cNvPr>
            <p:cNvSpPr/>
            <p:nvPr/>
          </p:nvSpPr>
          <p:spPr>
            <a:xfrm>
              <a:off x="7772400" y="309023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229DC6-5AA5-2931-A673-F83A358F7F03}"/>
                </a:ext>
              </a:extLst>
            </p:cNvPr>
            <p:cNvSpPr/>
            <p:nvPr/>
          </p:nvSpPr>
          <p:spPr>
            <a:xfrm>
              <a:off x="7924800" y="324263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997C2C8-D63C-0CC6-71C3-CCAAC29A0059}"/>
                </a:ext>
              </a:extLst>
            </p:cNvPr>
            <p:cNvSpPr/>
            <p:nvPr/>
          </p:nvSpPr>
          <p:spPr>
            <a:xfrm>
              <a:off x="8077200" y="339503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1B02EC7-0F40-BC57-189A-776A495E2E82}"/>
                </a:ext>
              </a:extLst>
            </p:cNvPr>
            <p:cNvSpPr/>
            <p:nvPr/>
          </p:nvSpPr>
          <p:spPr>
            <a:xfrm>
              <a:off x="8229600" y="354743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6D6E1AF-F61D-8012-DCE1-1223909B5406}"/>
              </a:ext>
            </a:extLst>
          </p:cNvPr>
          <p:cNvGrpSpPr/>
          <p:nvPr/>
        </p:nvGrpSpPr>
        <p:grpSpPr>
          <a:xfrm>
            <a:off x="8549144" y="3294779"/>
            <a:ext cx="717882" cy="704893"/>
            <a:chOff x="8518306" y="2795312"/>
            <a:chExt cx="717882" cy="70489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E62CE74-D655-A813-919E-96476CC84C9C}"/>
                </a:ext>
              </a:extLst>
            </p:cNvPr>
            <p:cNvSpPr/>
            <p:nvPr/>
          </p:nvSpPr>
          <p:spPr>
            <a:xfrm>
              <a:off x="8518306" y="2795312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E8358F-72A9-6F2F-B6A7-63FC72255522}"/>
                </a:ext>
              </a:extLst>
            </p:cNvPr>
            <p:cNvSpPr/>
            <p:nvPr/>
          </p:nvSpPr>
          <p:spPr>
            <a:xfrm>
              <a:off x="8593516" y="2876057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4366C6-3461-50F3-0C7D-09CA5F70CD2A}"/>
                </a:ext>
              </a:extLst>
            </p:cNvPr>
            <p:cNvSpPr/>
            <p:nvPr/>
          </p:nvSpPr>
          <p:spPr>
            <a:xfrm>
              <a:off x="8672170" y="2937940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A74DCAE-2A93-98F7-3277-3442093D2D9A}"/>
                </a:ext>
              </a:extLst>
            </p:cNvPr>
            <p:cNvSpPr/>
            <p:nvPr/>
          </p:nvSpPr>
          <p:spPr>
            <a:xfrm>
              <a:off x="8745916" y="3016820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E3D1359-3E77-23FC-FBF5-6421DB8F5848}"/>
                </a:ext>
              </a:extLst>
            </p:cNvPr>
            <p:cNvSpPr/>
            <p:nvPr/>
          </p:nvSpPr>
          <p:spPr>
            <a:xfrm>
              <a:off x="8819662" y="3085196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2EF3C3-73B2-AEEB-3C7F-C6FF11CDE0FA}"/>
                </a:ext>
              </a:extLst>
            </p:cNvPr>
            <p:cNvSpPr/>
            <p:nvPr/>
          </p:nvSpPr>
          <p:spPr>
            <a:xfrm>
              <a:off x="8902529" y="3160807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5049ED-1E8B-1F5B-DBC6-F9DD41AA592A}"/>
              </a:ext>
            </a:extLst>
          </p:cNvPr>
          <p:cNvGrpSpPr/>
          <p:nvPr/>
        </p:nvGrpSpPr>
        <p:grpSpPr>
          <a:xfrm>
            <a:off x="9520633" y="2594839"/>
            <a:ext cx="337043" cy="1842895"/>
            <a:chOff x="9480206" y="2393573"/>
            <a:chExt cx="337043" cy="184289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AB1F0EC-ABA0-C3B8-B45B-D94D2001DD43}"/>
                </a:ext>
              </a:extLst>
            </p:cNvPr>
            <p:cNvSpPr/>
            <p:nvPr/>
          </p:nvSpPr>
          <p:spPr>
            <a:xfrm>
              <a:off x="9483590" y="239357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62A3873-1760-6D07-320E-1E2D7FF40A88}"/>
                </a:ext>
              </a:extLst>
            </p:cNvPr>
            <p:cNvSpPr/>
            <p:nvPr/>
          </p:nvSpPr>
          <p:spPr>
            <a:xfrm>
              <a:off x="9483589" y="2515104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C42E3F8-2EE9-0390-506E-D58B12D2769D}"/>
                </a:ext>
              </a:extLst>
            </p:cNvPr>
            <p:cNvSpPr/>
            <p:nvPr/>
          </p:nvSpPr>
          <p:spPr>
            <a:xfrm>
              <a:off x="9483588" y="2624038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30363C-7090-330D-4396-73E18DDE5384}"/>
                </a:ext>
              </a:extLst>
            </p:cNvPr>
            <p:cNvSpPr/>
            <p:nvPr/>
          </p:nvSpPr>
          <p:spPr>
            <a:xfrm>
              <a:off x="9483587" y="2727577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4925290-95DE-CA82-119F-94F14095CEBD}"/>
                </a:ext>
              </a:extLst>
            </p:cNvPr>
            <p:cNvSpPr/>
            <p:nvPr/>
          </p:nvSpPr>
          <p:spPr>
            <a:xfrm>
              <a:off x="9483586" y="2831116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428D19-6579-3845-7800-6E690C1921A5}"/>
                </a:ext>
              </a:extLst>
            </p:cNvPr>
            <p:cNvSpPr/>
            <p:nvPr/>
          </p:nvSpPr>
          <p:spPr>
            <a:xfrm>
              <a:off x="9480210" y="2928120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7466056-78AE-E19B-2BC0-EFE5CBF15829}"/>
                </a:ext>
              </a:extLst>
            </p:cNvPr>
            <p:cNvSpPr/>
            <p:nvPr/>
          </p:nvSpPr>
          <p:spPr>
            <a:xfrm>
              <a:off x="9480209" y="3049651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771AF36-A8BC-452C-0917-F1BF4EF1C384}"/>
                </a:ext>
              </a:extLst>
            </p:cNvPr>
            <p:cNvSpPr/>
            <p:nvPr/>
          </p:nvSpPr>
          <p:spPr>
            <a:xfrm>
              <a:off x="9480208" y="3158585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5DB7FD-0AEB-B1B8-92EE-2DED1D8CE911}"/>
                </a:ext>
              </a:extLst>
            </p:cNvPr>
            <p:cNvSpPr/>
            <p:nvPr/>
          </p:nvSpPr>
          <p:spPr>
            <a:xfrm>
              <a:off x="9480207" y="3262124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EEFD0E-3727-819A-8157-422B53AE706A}"/>
                </a:ext>
              </a:extLst>
            </p:cNvPr>
            <p:cNvSpPr/>
            <p:nvPr/>
          </p:nvSpPr>
          <p:spPr>
            <a:xfrm>
              <a:off x="9480206" y="3365663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5203FD-5CB4-EEFD-4D9F-8D5935A9DAA4}"/>
                </a:ext>
              </a:extLst>
            </p:cNvPr>
            <p:cNvSpPr/>
            <p:nvPr/>
          </p:nvSpPr>
          <p:spPr>
            <a:xfrm>
              <a:off x="9480210" y="3459527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81722B-D9E5-3BEE-3444-A28DCF40E5CF}"/>
                </a:ext>
              </a:extLst>
            </p:cNvPr>
            <p:cNvSpPr/>
            <p:nvPr/>
          </p:nvSpPr>
          <p:spPr>
            <a:xfrm>
              <a:off x="9480209" y="3581058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FA1534-A667-BF97-A9A8-8275BFD1DB45}"/>
                </a:ext>
              </a:extLst>
            </p:cNvPr>
            <p:cNvSpPr/>
            <p:nvPr/>
          </p:nvSpPr>
          <p:spPr>
            <a:xfrm>
              <a:off x="9480208" y="3689992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7545D64-A8AD-E700-30FD-9820B90382B1}"/>
                </a:ext>
              </a:extLst>
            </p:cNvPr>
            <p:cNvSpPr/>
            <p:nvPr/>
          </p:nvSpPr>
          <p:spPr>
            <a:xfrm>
              <a:off x="9480207" y="3793531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D433484-8388-C1D9-4049-CE89CB5E6986}"/>
                </a:ext>
              </a:extLst>
            </p:cNvPr>
            <p:cNvSpPr/>
            <p:nvPr/>
          </p:nvSpPr>
          <p:spPr>
            <a:xfrm>
              <a:off x="9480206" y="3897070"/>
              <a:ext cx="333659" cy="339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3773D2-78A7-F2E0-9716-FF84BC773A71}"/>
              </a:ext>
            </a:extLst>
          </p:cNvPr>
          <p:cNvSpPr/>
          <p:nvPr/>
        </p:nvSpPr>
        <p:spPr>
          <a:xfrm>
            <a:off x="10205447" y="3375875"/>
            <a:ext cx="333659" cy="339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21CE349-2EC9-F8E8-F9DE-E317CCC2E871}"/>
              </a:ext>
            </a:extLst>
          </p:cNvPr>
          <p:cNvGrpSpPr/>
          <p:nvPr/>
        </p:nvGrpSpPr>
        <p:grpSpPr>
          <a:xfrm>
            <a:off x="806874" y="3141441"/>
            <a:ext cx="2086000" cy="874696"/>
            <a:chOff x="2893457" y="567434"/>
            <a:chExt cx="2086000" cy="8746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23FFEF8-2A54-6773-9276-9DEE68E7A39A}"/>
                </a:ext>
              </a:extLst>
            </p:cNvPr>
            <p:cNvSpPr/>
            <p:nvPr/>
          </p:nvSpPr>
          <p:spPr>
            <a:xfrm>
              <a:off x="2893457" y="567434"/>
              <a:ext cx="793831" cy="863543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29AFAA9-E1A1-5732-F3F2-8083D992A6EC}"/>
                </a:ext>
              </a:extLst>
            </p:cNvPr>
            <p:cNvSpPr/>
            <p:nvPr/>
          </p:nvSpPr>
          <p:spPr>
            <a:xfrm>
              <a:off x="4661152" y="858981"/>
              <a:ext cx="302307" cy="3127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C0A06D-D760-8617-8F3A-2FDAA1D30125}"/>
                </a:ext>
              </a:extLst>
            </p:cNvPr>
            <p:cNvCxnSpPr>
              <a:cxnSpLocks/>
            </p:cNvCxnSpPr>
            <p:nvPr/>
          </p:nvCxnSpPr>
          <p:spPr>
            <a:xfrm>
              <a:off x="3687288" y="567434"/>
              <a:ext cx="1292169" cy="2806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3532916-6359-6216-EA8A-5F6031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2893457" y="613910"/>
              <a:ext cx="1767695" cy="245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2DAAC12-1FDB-FC44-E8AC-DDF3A9DC7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57" y="1171699"/>
              <a:ext cx="1767695" cy="2701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748DFB-0799-9885-4F84-310E01B5A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674" y="1182549"/>
              <a:ext cx="1307783" cy="259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DA834F9D-29AC-6ADA-51C3-D0CA27BF48BA}"/>
              </a:ext>
            </a:extLst>
          </p:cNvPr>
          <p:cNvSpPr txBox="1"/>
          <p:nvPr/>
        </p:nvSpPr>
        <p:spPr>
          <a:xfrm>
            <a:off x="545506" y="1675802"/>
            <a:ext cx="103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Input images</a:t>
            </a:r>
          </a:p>
          <a:p>
            <a:pPr algn="ctr"/>
            <a:r>
              <a:rPr lang="en-GB" sz="1100" dirty="0"/>
              <a:t>1 @ 100x100</a:t>
            </a:r>
            <a:endParaRPr lang="en-IN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B42880A-B257-ADEB-DE26-D328A529CD3E}"/>
              </a:ext>
            </a:extLst>
          </p:cNvPr>
          <p:cNvSpPr txBox="1"/>
          <p:nvPr/>
        </p:nvSpPr>
        <p:spPr>
          <a:xfrm>
            <a:off x="2015077" y="1674724"/>
            <a:ext cx="1000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Feature maps</a:t>
            </a:r>
          </a:p>
          <a:p>
            <a:pPr algn="ctr"/>
            <a:r>
              <a:rPr lang="en-GB" sz="1100" dirty="0"/>
              <a:t>64 @ 96x96</a:t>
            </a:r>
            <a:endParaRPr lang="en-IN" sz="11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5B3313-36CC-9866-3CF3-750031D72977}"/>
              </a:ext>
            </a:extLst>
          </p:cNvPr>
          <p:cNvSpPr txBox="1"/>
          <p:nvPr/>
        </p:nvSpPr>
        <p:spPr>
          <a:xfrm>
            <a:off x="3015499" y="1674723"/>
            <a:ext cx="114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Feature maps</a:t>
            </a:r>
          </a:p>
          <a:p>
            <a:pPr algn="ctr"/>
            <a:r>
              <a:rPr lang="en-GB" sz="1100" dirty="0"/>
              <a:t>64 @ 48x48</a:t>
            </a:r>
            <a:endParaRPr lang="en-IN" sz="11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69EE92F-9907-BD29-F0EC-B20F838D2646}"/>
              </a:ext>
            </a:extLst>
          </p:cNvPr>
          <p:cNvSpPr txBox="1"/>
          <p:nvPr/>
        </p:nvSpPr>
        <p:spPr>
          <a:xfrm>
            <a:off x="4083767" y="1674723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128 @ 42x42</a:t>
            </a:r>
            <a:endParaRPr lang="en-IN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0EC01E8-038D-57D0-3B0F-E15B34AB533E}"/>
              </a:ext>
            </a:extLst>
          </p:cNvPr>
          <p:cNvSpPr txBox="1"/>
          <p:nvPr/>
        </p:nvSpPr>
        <p:spPr>
          <a:xfrm>
            <a:off x="5269506" y="1674723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128 @ 21x21</a:t>
            </a:r>
            <a:endParaRPr lang="en-IN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4BDBDB-A3F7-EC99-ED3E-FDD7C340C2C4}"/>
              </a:ext>
            </a:extLst>
          </p:cNvPr>
          <p:cNvSpPr txBox="1"/>
          <p:nvPr/>
        </p:nvSpPr>
        <p:spPr>
          <a:xfrm>
            <a:off x="6335349" y="1659333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128 @ 18x18</a:t>
            </a:r>
            <a:endParaRPr lang="en-IN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53255C2-EC9E-9CAD-D98B-6B63793F5C34}"/>
              </a:ext>
            </a:extLst>
          </p:cNvPr>
          <p:cNvSpPr txBox="1"/>
          <p:nvPr/>
        </p:nvSpPr>
        <p:spPr>
          <a:xfrm>
            <a:off x="7363882" y="1656522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128 @ 9x9</a:t>
            </a:r>
            <a:endParaRPr lang="en-IN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2AAA7E5-A172-D12C-948E-835C6C59B97C}"/>
              </a:ext>
            </a:extLst>
          </p:cNvPr>
          <p:cNvSpPr txBox="1"/>
          <p:nvPr/>
        </p:nvSpPr>
        <p:spPr>
          <a:xfrm>
            <a:off x="8372135" y="1656522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256 @ 6x6</a:t>
            </a:r>
            <a:endParaRPr lang="en-IN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74EF0A-34FD-ACF5-D3C5-5A2335C43904}"/>
              </a:ext>
            </a:extLst>
          </p:cNvPr>
          <p:cNvSpPr txBox="1"/>
          <p:nvPr/>
        </p:nvSpPr>
        <p:spPr>
          <a:xfrm>
            <a:off x="9301358" y="1673735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Feature maps</a:t>
            </a:r>
          </a:p>
          <a:p>
            <a:pPr algn="ctr"/>
            <a:r>
              <a:rPr lang="en-GB" sz="1200" dirty="0"/>
              <a:t>4096</a:t>
            </a:r>
            <a:endParaRPr lang="en-IN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D9B815C-D710-91AF-5DBF-098D98DD1B14}"/>
              </a:ext>
            </a:extLst>
          </p:cNvPr>
          <p:cNvSpPr txBox="1"/>
          <p:nvPr/>
        </p:nvSpPr>
        <p:spPr>
          <a:xfrm>
            <a:off x="9977874" y="2424698"/>
            <a:ext cx="11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Output</a:t>
            </a:r>
          </a:p>
          <a:p>
            <a:pPr algn="ctr"/>
            <a:r>
              <a:rPr lang="en-GB" sz="1200" dirty="0"/>
              <a:t>1x1</a:t>
            </a:r>
            <a:endParaRPr lang="en-IN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99ADB8-25E1-5997-926B-9CEEB0EE6AE6}"/>
              </a:ext>
            </a:extLst>
          </p:cNvPr>
          <p:cNvSpPr txBox="1"/>
          <p:nvPr/>
        </p:nvSpPr>
        <p:spPr>
          <a:xfrm>
            <a:off x="1328379" y="4849241"/>
            <a:ext cx="1039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Convolution</a:t>
            </a:r>
            <a:br>
              <a:rPr lang="en-GB" sz="1100" dirty="0"/>
            </a:br>
            <a:r>
              <a:rPr lang="en-GB" sz="1100" dirty="0"/>
              <a:t>+</a:t>
            </a:r>
            <a:r>
              <a:rPr lang="en-GB" sz="1100" dirty="0" err="1"/>
              <a:t>ReLU</a:t>
            </a:r>
            <a:r>
              <a:rPr lang="en-GB" sz="1100" dirty="0"/>
              <a:t>,</a:t>
            </a:r>
          </a:p>
          <a:p>
            <a:pPr algn="ctr"/>
            <a:r>
              <a:rPr lang="en-GB" sz="1100" dirty="0"/>
              <a:t>64 @ 10x10</a:t>
            </a:r>
            <a:endParaRPr lang="en-IN" sz="11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8E90C7-0E86-E58D-BF50-B6EBBAAFFEE0}"/>
              </a:ext>
            </a:extLst>
          </p:cNvPr>
          <p:cNvSpPr txBox="1"/>
          <p:nvPr/>
        </p:nvSpPr>
        <p:spPr>
          <a:xfrm>
            <a:off x="3864816" y="4849241"/>
            <a:ext cx="1039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Convolution</a:t>
            </a:r>
            <a:br>
              <a:rPr lang="en-GB" sz="1100" dirty="0"/>
            </a:br>
            <a:r>
              <a:rPr lang="en-GB" sz="1100" dirty="0"/>
              <a:t>+</a:t>
            </a:r>
            <a:r>
              <a:rPr lang="en-GB" sz="1100" dirty="0" err="1"/>
              <a:t>ReLU</a:t>
            </a:r>
            <a:r>
              <a:rPr lang="en-GB" sz="1100" dirty="0"/>
              <a:t>,</a:t>
            </a:r>
          </a:p>
          <a:p>
            <a:pPr algn="ctr"/>
            <a:r>
              <a:rPr lang="en-GB" sz="1100" dirty="0"/>
              <a:t>128 @ 7x7</a:t>
            </a:r>
            <a:endParaRPr lang="en-IN" sz="11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7F6F61-E169-EC64-3C3C-2A70930909A9}"/>
              </a:ext>
            </a:extLst>
          </p:cNvPr>
          <p:cNvSpPr txBox="1"/>
          <p:nvPr/>
        </p:nvSpPr>
        <p:spPr>
          <a:xfrm>
            <a:off x="6130052" y="4865601"/>
            <a:ext cx="1039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Convolution</a:t>
            </a:r>
            <a:br>
              <a:rPr lang="en-GB" sz="1100" dirty="0"/>
            </a:br>
            <a:r>
              <a:rPr lang="en-GB" sz="1100" dirty="0"/>
              <a:t>+</a:t>
            </a:r>
            <a:r>
              <a:rPr lang="en-GB" sz="1100" dirty="0" err="1"/>
              <a:t>ReLU</a:t>
            </a:r>
            <a:r>
              <a:rPr lang="en-GB" sz="1100" dirty="0"/>
              <a:t>,</a:t>
            </a:r>
          </a:p>
          <a:p>
            <a:pPr algn="ctr"/>
            <a:r>
              <a:rPr lang="en-GB" sz="1100" dirty="0"/>
              <a:t>128 @ 4x4</a:t>
            </a:r>
            <a:endParaRPr lang="en-IN" sz="11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7D222C8-DF22-ECE8-FEC4-D3D1E62CCEEF}"/>
              </a:ext>
            </a:extLst>
          </p:cNvPr>
          <p:cNvSpPr txBox="1"/>
          <p:nvPr/>
        </p:nvSpPr>
        <p:spPr>
          <a:xfrm>
            <a:off x="8029351" y="4849467"/>
            <a:ext cx="1039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Convolution</a:t>
            </a:r>
            <a:br>
              <a:rPr lang="en-GB" sz="1100" dirty="0"/>
            </a:br>
            <a:r>
              <a:rPr lang="en-GB" sz="1100" dirty="0"/>
              <a:t>+</a:t>
            </a:r>
            <a:r>
              <a:rPr lang="en-GB" sz="1100" dirty="0" err="1"/>
              <a:t>ReLU</a:t>
            </a:r>
            <a:r>
              <a:rPr lang="en-GB" sz="1100" dirty="0"/>
              <a:t>,</a:t>
            </a:r>
          </a:p>
          <a:p>
            <a:pPr algn="ctr"/>
            <a:r>
              <a:rPr lang="en-GB" sz="1100" dirty="0"/>
              <a:t>256 @ 4x4</a:t>
            </a:r>
            <a:endParaRPr lang="en-IN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A52BDA-4A3F-637A-17FE-8CEBA17DDBDF}"/>
              </a:ext>
            </a:extLst>
          </p:cNvPr>
          <p:cNvSpPr txBox="1"/>
          <p:nvPr/>
        </p:nvSpPr>
        <p:spPr>
          <a:xfrm>
            <a:off x="2550772" y="4864384"/>
            <a:ext cx="103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Max-pooling</a:t>
            </a:r>
          </a:p>
          <a:p>
            <a:pPr algn="ctr"/>
            <a:r>
              <a:rPr lang="en-GB" sz="1100" dirty="0"/>
              <a:t>64 @ 2x2</a:t>
            </a:r>
            <a:endParaRPr lang="en-IN" sz="11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6B8A353-6878-E93E-7413-C1801DB8E152}"/>
              </a:ext>
            </a:extLst>
          </p:cNvPr>
          <p:cNvSpPr txBox="1"/>
          <p:nvPr/>
        </p:nvSpPr>
        <p:spPr>
          <a:xfrm>
            <a:off x="5022364" y="4839853"/>
            <a:ext cx="103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Max-pooling</a:t>
            </a:r>
          </a:p>
          <a:p>
            <a:pPr algn="ctr"/>
            <a:r>
              <a:rPr lang="en-GB" sz="1100" dirty="0"/>
              <a:t>64 @ 2x2</a:t>
            </a:r>
            <a:endParaRPr lang="en-IN" sz="11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332777B-7E82-119F-5DEC-12F3CF07CD1D}"/>
              </a:ext>
            </a:extLst>
          </p:cNvPr>
          <p:cNvSpPr txBox="1"/>
          <p:nvPr/>
        </p:nvSpPr>
        <p:spPr>
          <a:xfrm>
            <a:off x="7091224" y="4872467"/>
            <a:ext cx="103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Max-pooling</a:t>
            </a:r>
          </a:p>
          <a:p>
            <a:pPr algn="ctr"/>
            <a:r>
              <a:rPr lang="en-GB" sz="1100" dirty="0"/>
              <a:t>64 @ 2x2</a:t>
            </a:r>
            <a:endParaRPr lang="en-IN" sz="11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C997BD7-E47D-96D7-E552-E28902B2DA26}"/>
              </a:ext>
            </a:extLst>
          </p:cNvPr>
          <p:cNvSpPr txBox="1"/>
          <p:nvPr/>
        </p:nvSpPr>
        <p:spPr>
          <a:xfrm>
            <a:off x="8965669" y="4869548"/>
            <a:ext cx="10395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Fully connected +</a:t>
            </a:r>
          </a:p>
          <a:p>
            <a:pPr algn="ctr"/>
            <a:r>
              <a:rPr lang="en-GB" sz="1100" dirty="0"/>
              <a:t>Sigmoid,</a:t>
            </a:r>
          </a:p>
          <a:p>
            <a:pPr algn="ctr"/>
            <a:r>
              <a:rPr lang="en-GB" sz="1100" dirty="0"/>
              <a:t>L1 Siamese </a:t>
            </a:r>
            <a:r>
              <a:rPr lang="en-GB" sz="1100" dirty="0" err="1"/>
              <a:t>Dist</a:t>
            </a:r>
            <a:endParaRPr lang="en-GB" sz="11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4009CD-B29B-DABC-03CB-51661474447A}"/>
              </a:ext>
            </a:extLst>
          </p:cNvPr>
          <p:cNvSpPr txBox="1"/>
          <p:nvPr/>
        </p:nvSpPr>
        <p:spPr>
          <a:xfrm>
            <a:off x="9867102" y="4847328"/>
            <a:ext cx="103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227840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 teja Janaki</dc:creator>
  <cp:lastModifiedBy>Charan teja Janaki</cp:lastModifiedBy>
  <cp:revision>6</cp:revision>
  <dcterms:created xsi:type="dcterms:W3CDTF">2023-11-05T06:19:26Z</dcterms:created>
  <dcterms:modified xsi:type="dcterms:W3CDTF">2023-11-05T10:21:19Z</dcterms:modified>
</cp:coreProperties>
</file>