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32F-A3A9-CC34-243C-32EC77D4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E557D-6B14-28C1-B292-6F7A628E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59F8-A98A-1B5D-E82C-2F27E564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9CA1-D7FD-4066-D5E0-587002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5464-37CA-7D6C-4558-A1EE667F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8BB9-17CA-1E2D-2F85-CF74929F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9CF58-4139-88E6-3497-6FA4C104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2119-08EF-A1F4-A38D-37D2C3FB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B4C5-9E43-D09F-B520-0A0E97F2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2D90-6EB5-AD79-78C9-6E5973A6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8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94D22-7636-BE33-3B04-C982C1B3D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5D2A2-B7DA-CDB8-4C70-F82192CD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CFC-FCE2-A2AC-4085-E1ED7775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087A-5B1A-453F-CA47-8B323E78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7767-A21A-71EF-CE18-8FC796B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0F5-9D05-E5D6-7420-5FBA75F2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6382-FB05-B469-D167-B531B6E6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658-1B63-C494-8A9D-8369FC40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32BA-E398-01F0-2EE8-51395C7C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BF4A-88F2-8FDE-0838-48A16403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B7F8-A0A1-26D2-64B9-8B01E20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6C52-3494-3638-AFFA-1953AF65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7566-1D01-528E-6BFF-387D6F47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D127-7C8B-822F-6174-83A9D735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8E37-1AD6-5EE2-266D-D619C4E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09E7-E49A-7EE5-32A4-E7C7FFFF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121C-30C9-2773-8A5D-613775C41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CAF3E-80F3-D8F1-FD91-7AE598F1A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89B5-D5D7-575E-D040-00004872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F5F8-BB07-3A35-F90F-037F05DE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8AC7-2242-BB58-9DB7-D0188C46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278-C773-40B5-2F79-3DAED63F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489C-D8F1-F344-A6A5-A8327B18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FA86-D3A6-21A4-5F7C-0E56C6B7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D3BD0-66B7-C290-6F73-A8647AB2C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586E1-6B22-1B55-B732-73A4C55CF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5AE9C-51F2-3DC2-E676-55D4175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6887-87D1-D4DC-57AE-6AE8277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F5F96-2CEE-8062-F370-E8BC05CB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5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EBAB-FBAD-31D6-D525-80E4E1BE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962A3-72F0-63BC-F4AA-83F31D3F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76AA2-EBC6-1CA1-B9AC-064FDA4C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38058-4647-B14F-5D88-BBE54FE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E012-F4A8-EBE1-7BC3-6943BFFE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10B09-6CC0-BD98-7E9D-E4C82131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841D-2B1E-77D8-0474-2A9BD29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FE2D-EA27-4511-C2CE-B40630FD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25A5-7892-C24B-4F95-C17711B6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9D68-851B-BAB5-0081-69F346E5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BED8-163A-50ED-953D-7CF6C2F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A477-0596-D848-3D6F-C9CB3FFB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0D73-8875-C0D9-681C-68602C9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8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FDCE-F56B-D2B6-C421-E12F07D6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273F9-0A97-01B0-96AD-A6C55675A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08E4-81E9-1A8C-E137-4D73A9CA2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7DBD6-4C16-73DE-459D-6F24DD1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D2F6E-8313-6D6F-AB7A-3F4245C1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9267-9466-395F-8596-A4247F51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4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8E831-DA29-5D63-C11F-CF7893F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6C7F-F8BD-A0B5-97B6-EA646275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BB54-F192-943D-DD0D-99D500DA5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849F-6993-4A57-8350-0DA197657F6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5569-554D-2BF7-0839-595CAC8B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3BC8-6F2A-5A5A-B4BA-71549A50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CF75-FAC2-46D7-924F-24CA07EE6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7A8CA-F454-A47F-5516-6671746992B0}"/>
              </a:ext>
            </a:extLst>
          </p:cNvPr>
          <p:cNvSpPr/>
          <p:nvPr/>
        </p:nvSpPr>
        <p:spPr>
          <a:xfrm>
            <a:off x="2107869" y="1995055"/>
            <a:ext cx="1923803" cy="51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ook Antiqua" panose="02040602050305030304" pitchFamily="18" charset="0"/>
              </a:rPr>
              <a:t>Attendance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0EAFDA-524D-DF52-9C3B-F3647B179A4B}"/>
              </a:ext>
            </a:extLst>
          </p:cNvPr>
          <p:cNvSpPr/>
          <p:nvPr/>
        </p:nvSpPr>
        <p:spPr>
          <a:xfrm>
            <a:off x="4115788" y="1209304"/>
            <a:ext cx="1039091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Time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37AF6-4907-2404-6FB4-B9CE6C7FE161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>
            <a:off x="1574963" y="1796139"/>
            <a:ext cx="1494808" cy="198916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D603653-A471-E4EA-4833-42E7A6863266}"/>
              </a:ext>
            </a:extLst>
          </p:cNvPr>
          <p:cNvSpPr/>
          <p:nvPr/>
        </p:nvSpPr>
        <p:spPr>
          <a:xfrm>
            <a:off x="4411682" y="1686297"/>
            <a:ext cx="1202376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Status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63331-334A-8838-F096-E98998ECD8B3}"/>
              </a:ext>
            </a:extLst>
          </p:cNvPr>
          <p:cNvSpPr/>
          <p:nvPr/>
        </p:nvSpPr>
        <p:spPr>
          <a:xfrm>
            <a:off x="3278579" y="872841"/>
            <a:ext cx="1047008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Date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03932F-10D4-DE3D-66AD-94BA9E4B224B}"/>
              </a:ext>
            </a:extLst>
          </p:cNvPr>
          <p:cNvSpPr/>
          <p:nvPr/>
        </p:nvSpPr>
        <p:spPr>
          <a:xfrm>
            <a:off x="1759526" y="872841"/>
            <a:ext cx="1406237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Course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2ED7F-36B6-95D0-B7A9-66712C537C3A}"/>
              </a:ext>
            </a:extLst>
          </p:cNvPr>
          <p:cNvSpPr/>
          <p:nvPr/>
        </p:nvSpPr>
        <p:spPr>
          <a:xfrm>
            <a:off x="814446" y="1422068"/>
            <a:ext cx="1521033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Student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BDA80-D2F5-5FC4-CF09-64F6D316988E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2462645" y="1246912"/>
            <a:ext cx="607126" cy="748143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08E71-67CA-D2A9-0500-135BEB92BAB1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 flipH="1">
            <a:off x="3069771" y="1209304"/>
            <a:ext cx="732312" cy="78575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37A43B-504D-CF92-69F3-BA7411BD2EB9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3069771" y="1496493"/>
            <a:ext cx="1198188" cy="49856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77AEC1-FF1B-436D-7C3E-6748558B5A2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3069771" y="1854529"/>
            <a:ext cx="1341911" cy="140526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7E999-D8BA-C2FB-9A5E-80FD58572621}"/>
              </a:ext>
            </a:extLst>
          </p:cNvPr>
          <p:cNvSpPr/>
          <p:nvPr/>
        </p:nvSpPr>
        <p:spPr>
          <a:xfrm>
            <a:off x="7422669" y="1990113"/>
            <a:ext cx="1923803" cy="516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ook Antiqua" panose="02040602050305030304" pitchFamily="18" charset="0"/>
              </a:rPr>
              <a:t>Instructor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90768E-105E-FE0F-05D2-F60FB36B563B}"/>
              </a:ext>
            </a:extLst>
          </p:cNvPr>
          <p:cNvCxnSpPr>
            <a:cxnSpLocks/>
            <a:stCxn id="34" idx="4"/>
            <a:endCxn id="28" idx="0"/>
          </p:cNvCxnSpPr>
          <p:nvPr/>
        </p:nvCxnSpPr>
        <p:spPr>
          <a:xfrm>
            <a:off x="6924154" y="1791196"/>
            <a:ext cx="1460417" cy="19891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9CD790B-C121-6256-267B-21360C5FE31F}"/>
              </a:ext>
            </a:extLst>
          </p:cNvPr>
          <p:cNvSpPr/>
          <p:nvPr/>
        </p:nvSpPr>
        <p:spPr>
          <a:xfrm>
            <a:off x="9726482" y="1681354"/>
            <a:ext cx="1202376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Status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D1C999-D58A-6AC4-CD5D-C6C665070C74}"/>
              </a:ext>
            </a:extLst>
          </p:cNvPr>
          <p:cNvSpPr/>
          <p:nvPr/>
        </p:nvSpPr>
        <p:spPr>
          <a:xfrm>
            <a:off x="8480563" y="1155087"/>
            <a:ext cx="2085109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Instructor name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4CE249-C258-5B15-DEC9-692B1E39AB17}"/>
              </a:ext>
            </a:extLst>
          </p:cNvPr>
          <p:cNvSpPr/>
          <p:nvPr/>
        </p:nvSpPr>
        <p:spPr>
          <a:xfrm>
            <a:off x="7074326" y="867898"/>
            <a:ext cx="1406237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Course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37DC3C-139A-12BA-6C67-0D256839BB65}"/>
              </a:ext>
            </a:extLst>
          </p:cNvPr>
          <p:cNvSpPr/>
          <p:nvPr/>
        </p:nvSpPr>
        <p:spPr>
          <a:xfrm>
            <a:off x="6070863" y="1336969"/>
            <a:ext cx="1706581" cy="4542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Instructor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E1E7DF-D2A7-9B47-40C8-201038463C0F}"/>
              </a:ext>
            </a:extLst>
          </p:cNvPr>
          <p:cNvCxnSpPr>
            <a:cxnSpLocks/>
            <a:stCxn id="33" idx="4"/>
            <a:endCxn id="28" idx="0"/>
          </p:cNvCxnSpPr>
          <p:nvPr/>
        </p:nvCxnSpPr>
        <p:spPr>
          <a:xfrm>
            <a:off x="7777445" y="1241969"/>
            <a:ext cx="607126" cy="748144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5C176C-C02E-90B4-818E-CEBFC5E65F9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flipH="1">
            <a:off x="8384571" y="1491550"/>
            <a:ext cx="1138547" cy="498563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13425F-A191-731B-DD8E-DB304D6D792A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8384571" y="1849586"/>
            <a:ext cx="1341911" cy="14052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FB62775-BEAB-AF4C-006F-F9DD554A00BA}"/>
              </a:ext>
            </a:extLst>
          </p:cNvPr>
          <p:cNvSpPr/>
          <p:nvPr/>
        </p:nvSpPr>
        <p:spPr>
          <a:xfrm>
            <a:off x="1745062" y="4206837"/>
            <a:ext cx="1923803" cy="516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ook Antiqua" panose="02040602050305030304" pitchFamily="18" charset="0"/>
              </a:rPr>
              <a:t>Student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1F07E4-99EB-2418-2A1A-9002EA4C89F6}"/>
              </a:ext>
            </a:extLst>
          </p:cNvPr>
          <p:cNvCxnSpPr>
            <a:cxnSpLocks/>
            <a:stCxn id="66" idx="4"/>
            <a:endCxn id="61" idx="2"/>
          </p:cNvCxnSpPr>
          <p:nvPr/>
        </p:nvCxnSpPr>
        <p:spPr>
          <a:xfrm flipV="1">
            <a:off x="2496055" y="4723413"/>
            <a:ext cx="210909" cy="1284706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E950E77-BDD7-50E7-3861-B0F745AD1D28}"/>
              </a:ext>
            </a:extLst>
          </p:cNvPr>
          <p:cNvSpPr/>
          <p:nvPr/>
        </p:nvSpPr>
        <p:spPr>
          <a:xfrm>
            <a:off x="2754838" y="4985161"/>
            <a:ext cx="2085109" cy="4542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e-mail 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706252-4042-3091-D493-93986987FEFE}"/>
              </a:ext>
            </a:extLst>
          </p:cNvPr>
          <p:cNvSpPr/>
          <p:nvPr/>
        </p:nvSpPr>
        <p:spPr>
          <a:xfrm>
            <a:off x="597608" y="5212275"/>
            <a:ext cx="1406237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Name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9B0EEB9-6DC7-86F0-275E-817CBF0174BE}"/>
              </a:ext>
            </a:extLst>
          </p:cNvPr>
          <p:cNvSpPr/>
          <p:nvPr/>
        </p:nvSpPr>
        <p:spPr>
          <a:xfrm>
            <a:off x="1642764" y="5553892"/>
            <a:ext cx="1706581" cy="4542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Student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AA073-7B9B-1D0B-5F5B-28CFF309046F}"/>
              </a:ext>
            </a:extLst>
          </p:cNvPr>
          <p:cNvCxnSpPr>
            <a:cxnSpLocks/>
            <a:stCxn id="65" idx="0"/>
            <a:endCxn id="61" idx="2"/>
          </p:cNvCxnSpPr>
          <p:nvPr/>
        </p:nvCxnSpPr>
        <p:spPr>
          <a:xfrm flipV="1">
            <a:off x="1300727" y="4723413"/>
            <a:ext cx="1406237" cy="48886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ACBFE2-1C16-A157-4C58-8E8955F136AD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H="1" flipV="1">
            <a:off x="2706964" y="4723413"/>
            <a:ext cx="1090429" cy="26174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43B17FA-1A04-1240-3DE0-F948FB0D268A}"/>
              </a:ext>
            </a:extLst>
          </p:cNvPr>
          <p:cNvSpPr/>
          <p:nvPr/>
        </p:nvSpPr>
        <p:spPr>
          <a:xfrm>
            <a:off x="7513359" y="4531790"/>
            <a:ext cx="1923803" cy="51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Book Antiqua" panose="02040602050305030304" pitchFamily="18" charset="0"/>
              </a:rPr>
              <a:t>Timetable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5D0056B-D989-891B-A678-25841E73B131}"/>
              </a:ext>
            </a:extLst>
          </p:cNvPr>
          <p:cNvSpPr/>
          <p:nvPr/>
        </p:nvSpPr>
        <p:spPr>
          <a:xfrm>
            <a:off x="8956212" y="5292827"/>
            <a:ext cx="1341911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End time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97D15C-243A-6AFC-7AB0-B8F0F2A2BE22}"/>
              </a:ext>
            </a:extLst>
          </p:cNvPr>
          <p:cNvCxnSpPr>
            <a:cxnSpLocks/>
            <a:stCxn id="96" idx="4"/>
            <a:endCxn id="90" idx="2"/>
          </p:cNvCxnSpPr>
          <p:nvPr/>
        </p:nvCxnSpPr>
        <p:spPr>
          <a:xfrm flipV="1">
            <a:off x="6799474" y="5048367"/>
            <a:ext cx="1675787" cy="43419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CFA7358-DC62-5FCB-C7F0-B4C267BE421B}"/>
              </a:ext>
            </a:extLst>
          </p:cNvPr>
          <p:cNvSpPr/>
          <p:nvPr/>
        </p:nvSpPr>
        <p:spPr>
          <a:xfrm>
            <a:off x="8281417" y="5799341"/>
            <a:ext cx="1379022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Start time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0A27948-8BB2-AF79-9847-9579D458E320}"/>
              </a:ext>
            </a:extLst>
          </p:cNvPr>
          <p:cNvSpPr/>
          <p:nvPr/>
        </p:nvSpPr>
        <p:spPr>
          <a:xfrm>
            <a:off x="7439018" y="6084064"/>
            <a:ext cx="1047008" cy="336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Day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2EE033-1D73-45E4-6D7C-5E182BF386BD}"/>
              </a:ext>
            </a:extLst>
          </p:cNvPr>
          <p:cNvSpPr/>
          <p:nvPr/>
        </p:nvSpPr>
        <p:spPr>
          <a:xfrm>
            <a:off x="6119119" y="5625068"/>
            <a:ext cx="1875191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Course name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A270CBC-8E0C-8572-FC64-BF184461A644}"/>
              </a:ext>
            </a:extLst>
          </p:cNvPr>
          <p:cNvSpPr/>
          <p:nvPr/>
        </p:nvSpPr>
        <p:spPr>
          <a:xfrm>
            <a:off x="6038957" y="5108491"/>
            <a:ext cx="1521033" cy="37407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Book Antiqua" panose="02040602050305030304" pitchFamily="18" charset="0"/>
              </a:rPr>
              <a:t>Course ID</a:t>
            </a:r>
            <a:endParaRPr lang="en-I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923EB9E-2C2B-5054-254A-DEAAD5961EB2}"/>
              </a:ext>
            </a:extLst>
          </p:cNvPr>
          <p:cNvCxnSpPr>
            <a:cxnSpLocks/>
            <a:stCxn id="95" idx="0"/>
            <a:endCxn id="90" idx="2"/>
          </p:cNvCxnSpPr>
          <p:nvPr/>
        </p:nvCxnSpPr>
        <p:spPr>
          <a:xfrm flipV="1">
            <a:off x="7056715" y="5048367"/>
            <a:ext cx="1418546" cy="57670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582BE6-7B7E-5872-3A7F-DB240184644C}"/>
              </a:ext>
            </a:extLst>
          </p:cNvPr>
          <p:cNvCxnSpPr>
            <a:cxnSpLocks/>
            <a:stCxn id="94" idx="0"/>
            <a:endCxn id="90" idx="2"/>
          </p:cNvCxnSpPr>
          <p:nvPr/>
        </p:nvCxnSpPr>
        <p:spPr>
          <a:xfrm flipV="1">
            <a:off x="7962522" y="5048367"/>
            <a:ext cx="512739" cy="103569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4CCB97-0925-EB7D-9427-2902EA013002}"/>
              </a:ext>
            </a:extLst>
          </p:cNvPr>
          <p:cNvCxnSpPr>
            <a:cxnSpLocks/>
            <a:stCxn id="91" idx="0"/>
            <a:endCxn id="90" idx="2"/>
          </p:cNvCxnSpPr>
          <p:nvPr/>
        </p:nvCxnSpPr>
        <p:spPr>
          <a:xfrm flipH="1" flipV="1">
            <a:off x="8475261" y="5048367"/>
            <a:ext cx="1151907" cy="24446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055702-73CD-B3B9-1BB8-EA0FF31D1451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H="1" flipV="1">
            <a:off x="8475261" y="5048367"/>
            <a:ext cx="495667" cy="750974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Parallelogram 125">
            <a:extLst>
              <a:ext uri="{FF2B5EF4-FFF2-40B4-BE49-F238E27FC236}">
                <a16:creationId xmlns:a16="http://schemas.microsoft.com/office/drawing/2014/main" id="{631C77A3-09D8-B60B-2DD2-F6C40A06A7AD}"/>
              </a:ext>
            </a:extLst>
          </p:cNvPr>
          <p:cNvSpPr/>
          <p:nvPr/>
        </p:nvSpPr>
        <p:spPr>
          <a:xfrm rot="1507292">
            <a:off x="7650780" y="3064210"/>
            <a:ext cx="1571389" cy="777830"/>
          </a:xfrm>
          <a:prstGeom prst="parallelogram">
            <a:avLst>
              <a:gd name="adj" fmla="val 7448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38839-05F1-2020-D812-1D8840D91D9C}"/>
              </a:ext>
            </a:extLst>
          </p:cNvPr>
          <p:cNvSpPr txBox="1"/>
          <p:nvPr/>
        </p:nvSpPr>
        <p:spPr>
          <a:xfrm>
            <a:off x="7994310" y="327866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ook Antiqua" panose="02040602050305030304" pitchFamily="18" charset="0"/>
              </a:rPr>
              <a:t>teaches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CC8903ED-4875-0589-3002-0C1C5F4D8811}"/>
              </a:ext>
            </a:extLst>
          </p:cNvPr>
          <p:cNvSpPr/>
          <p:nvPr/>
        </p:nvSpPr>
        <p:spPr>
          <a:xfrm rot="1507292">
            <a:off x="2184244" y="2961999"/>
            <a:ext cx="1571389" cy="777830"/>
          </a:xfrm>
          <a:prstGeom prst="parallelogram">
            <a:avLst>
              <a:gd name="adj" fmla="val 7448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7E3414-95DB-C5D9-BD1D-7D3FCD6A47E6}"/>
              </a:ext>
            </a:extLst>
          </p:cNvPr>
          <p:cNvSpPr txBox="1"/>
          <p:nvPr/>
        </p:nvSpPr>
        <p:spPr>
          <a:xfrm>
            <a:off x="2359733" y="3100230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Book Antiqua" panose="02040602050305030304" pitchFamily="18" charset="0"/>
              </a:rPr>
              <a:t>Attendance</a:t>
            </a:r>
          </a:p>
          <a:p>
            <a:pPr algn="ctr"/>
            <a:r>
              <a:rPr lang="en-GB" sz="1600" dirty="0">
                <a:latin typeface="Book Antiqua" panose="02040602050305030304" pitchFamily="18" charset="0"/>
              </a:rPr>
              <a:t>Status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1FBF3BC6-50F4-E32B-F71A-C9404115FE1C}"/>
              </a:ext>
            </a:extLst>
          </p:cNvPr>
          <p:cNvSpPr/>
          <p:nvPr/>
        </p:nvSpPr>
        <p:spPr>
          <a:xfrm rot="1507292">
            <a:off x="4887991" y="2882304"/>
            <a:ext cx="1911190" cy="937761"/>
          </a:xfrm>
          <a:prstGeom prst="parallelogram">
            <a:avLst>
              <a:gd name="adj" fmla="val 7448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486B9-9464-95F1-BB5D-A42B041298B3}"/>
              </a:ext>
            </a:extLst>
          </p:cNvPr>
          <p:cNvSpPr txBox="1"/>
          <p:nvPr/>
        </p:nvSpPr>
        <p:spPr>
          <a:xfrm>
            <a:off x="5223304" y="3056480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ook Antiqua" panose="02040602050305030304" pitchFamily="18" charset="0"/>
              </a:rPr>
              <a:t>Attendance</a:t>
            </a:r>
          </a:p>
          <a:p>
            <a:pPr algn="ctr"/>
            <a:r>
              <a:rPr lang="en-GB" sz="1600" dirty="0">
                <a:latin typeface="Book Antiqua" panose="02040602050305030304" pitchFamily="18" charset="0"/>
              </a:rPr>
              <a:t>of the course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D0622-FB13-5AB8-1F3D-EDF393E8742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384571" y="2506689"/>
            <a:ext cx="0" cy="50139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F4A6231-F4D0-05B9-8141-D329D8F43222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446257" y="3888112"/>
            <a:ext cx="29004" cy="64367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25371D-CC09-87CA-7807-15858C61F320}"/>
              </a:ext>
            </a:extLst>
          </p:cNvPr>
          <p:cNvCxnSpPr>
            <a:cxnSpLocks/>
            <a:stCxn id="131" idx="5"/>
            <a:endCxn id="4" idx="3"/>
          </p:cNvCxnSpPr>
          <p:nvPr/>
        </p:nvCxnSpPr>
        <p:spPr>
          <a:xfrm flipH="1" flipV="1">
            <a:off x="4031672" y="2253344"/>
            <a:ext cx="1262911" cy="84041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233E151-D3DC-AD52-4C9E-6D5B08F5BB76}"/>
              </a:ext>
            </a:extLst>
          </p:cNvPr>
          <p:cNvCxnSpPr>
            <a:cxnSpLocks/>
            <a:stCxn id="90" idx="1"/>
            <a:endCxn id="131" idx="2"/>
          </p:cNvCxnSpPr>
          <p:nvPr/>
        </p:nvCxnSpPr>
        <p:spPr>
          <a:xfrm flipH="1" flipV="1">
            <a:off x="6392589" y="3608608"/>
            <a:ext cx="1120770" cy="1181471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B6EC9E6-2744-D9B7-C7FE-420CAADA34A7}"/>
              </a:ext>
            </a:extLst>
          </p:cNvPr>
          <p:cNvCxnSpPr>
            <a:cxnSpLocks/>
            <a:stCxn id="129" idx="0"/>
            <a:endCxn id="4" idx="2"/>
          </p:cNvCxnSpPr>
          <p:nvPr/>
        </p:nvCxnSpPr>
        <p:spPr>
          <a:xfrm flipH="1" flipV="1">
            <a:off x="3069771" y="2511632"/>
            <a:ext cx="65278" cy="48715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B301FE9-246C-0EF8-C41F-02FE4B5643BA}"/>
              </a:ext>
            </a:extLst>
          </p:cNvPr>
          <p:cNvCxnSpPr>
            <a:cxnSpLocks/>
            <a:stCxn id="129" idx="4"/>
            <a:endCxn id="61" idx="0"/>
          </p:cNvCxnSpPr>
          <p:nvPr/>
        </p:nvCxnSpPr>
        <p:spPr>
          <a:xfrm flipH="1">
            <a:off x="2706964" y="3703041"/>
            <a:ext cx="97865" cy="503796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0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 teja Janaki</dc:creator>
  <cp:lastModifiedBy>Charan teja Janaki</cp:lastModifiedBy>
  <cp:revision>1</cp:revision>
  <dcterms:created xsi:type="dcterms:W3CDTF">2023-11-11T10:27:20Z</dcterms:created>
  <dcterms:modified xsi:type="dcterms:W3CDTF">2023-11-11T10:27:30Z</dcterms:modified>
</cp:coreProperties>
</file>