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52" d="100"/>
          <a:sy n="52" d="100"/>
        </p:scale>
        <p:origin x="83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ranuu-git/CS-Project-2.0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Tadapaneni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Charan Sai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 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A5F79-FEF6-BF7B-71E5-854D4F6484A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73437" y="1554459"/>
            <a:ext cx="1061411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Cryptographic Integration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Enhanced Graphical User Interface (GUI)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Extensive Multi-Format File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Robust Secure Password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Comprehensive Mobile Application Expansion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Seamless Cloud-Based Infrastructure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Sophisticated Error Handling and Performance Enhancement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028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7679DF-0C39-900D-1FF3-7EBF5F9FA5D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192" y="1280578"/>
            <a:ext cx="106322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Python-based steganography system leverages OpenCV to embed covert messages within image pixel matrices, ensuring discreet data concealment.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During encryption, the script modulates pixel values to encode the message, safeguarding access with a passcode that is externally maintained.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Decryption reverses this process, extracting the concealed data only upon validation of the correct passcode, reinforcing security and controlled information retrieval.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3731458"/>
            <a:ext cx="115557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6E808C-BD78-DF78-4930-6A87239C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46" y="1277788"/>
            <a:ext cx="1188990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implementation is entirely written in Python, taking advantage of its readability and extensive library support.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image processing, including reading, modifying, and saving images.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interaction with the operating system, such as file handling and command execution.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Imported but not utilized in the code; generally, provides string operations and constants.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Operating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Primarily designed for Windows, as indicated by file path structures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C:\Users\Charan\...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Environment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Requires a Python 3.~~ interpreter for compatibility with modern libraries.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&amp; Concepts Applied: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Steganography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Concealing secret data within image pixel values.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file input/output, including password protection (though security enhancements are recommended).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Encryption Mechanism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Encoding message characters within an image’s pixel values.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 Support: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Compatible with image formats supported by OpenCV, such as </a:t>
            </a:r>
            <a:r>
              <a:rPr lang="en-US" altLang="en-US" dirty="0">
                <a:latin typeface="Arial" panose="020B0604020202020204" pitchFamily="34" charset="0"/>
              </a:rPr>
              <a:t>BMP,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PNG, JPEG, TIFF and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507E2E-ADD6-0634-8150-66A218E6BAF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6514" y="1302026"/>
            <a:ext cx="1179897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Low-Level Pixel Editing: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Utilizes OpenCV to directly alter RGB values, allowing seamless integration of hidden messages within image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Multi-Channel Encoding: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Spreads message bits across different color channels (Red, Green, and Blue) to maintain image integrity and reduce detectability.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Access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a password requirement for decryption, ensuring that only authorized users can retrieve the embedded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Persistent Password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Automatically stores the passcode in a separate text file, enabling future decryption without requiring users to remember or re-enter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Minimalist Steganography Approach: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Embeds secret messages in pixel data without relying on complex encryption techniques, keeping the process simple yet effective.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User Input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console-based prompts for message and password entry, making it easy to use even for individuals without advanced technical knowledge.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928594"/>
            <a:ext cx="9477208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10182-231A-34DF-8201-954CA13876EB}"/>
              </a:ext>
            </a:extLst>
          </p:cNvPr>
          <p:cNvSpPr txBox="1"/>
          <p:nvPr/>
        </p:nvSpPr>
        <p:spPr>
          <a:xfrm>
            <a:off x="581192" y="1567591"/>
            <a:ext cx="8839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Finance Sectors.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Military Operations.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Data and Cyber protection.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US" sz="2400" b="1" dirty="0"/>
              <a:t>Personal/Corporate Security.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IN" sz="2400" b="1" dirty="0"/>
              <a:t>Blockchain &amp; Cryptocurrency.</a:t>
            </a:r>
          </a:p>
          <a:p>
            <a:pPr marL="342900" indent="-342900">
              <a:buAutoNum type="arabicPeriod"/>
            </a:pPr>
            <a:endParaRPr lang="en-US" sz="2400" b="1" dirty="0"/>
          </a:p>
          <a:p>
            <a:pPr marL="342900" indent="-342900">
              <a:buAutoNum type="arabicPeriod"/>
            </a:pPr>
            <a:r>
              <a:rPr lang="en-IN" sz="2400" b="1" dirty="0"/>
              <a:t>Artificial Intelligence (AI) &amp; Machine Learning (ML).</a:t>
            </a: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3EF0-7970-CFC7-4916-F18C4782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86" y="1270285"/>
            <a:ext cx="10230465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33" y="1564243"/>
            <a:ext cx="1094045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This project presents a fundamental yet robust implementation of image-based steganography using Python and OpenCV. By embedding confidential messages within the pixel values of an image and reinforcing access control through password protection, the system establishes a foundational mechanism for data security and user authentication. It effectively demonstrates how steganography can be leveraged for secure communication, making it a valuable tool for educational applications and an entry point into cybersecurity practices.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301750"/>
            <a:ext cx="11029950" cy="46736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https://github.com/Charanuu-git/CS-Project-2.0.git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240</TotalTime>
  <Words>649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charan.official.acc@outlook.com</cp:lastModifiedBy>
  <cp:revision>34</cp:revision>
  <dcterms:created xsi:type="dcterms:W3CDTF">2021-05-26T16:50:10Z</dcterms:created>
  <dcterms:modified xsi:type="dcterms:W3CDTF">2025-02-26T09:32:32Z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