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VYA MALLI" userId="fc121093f5c9d2cc" providerId="LiveId" clId="{32BCCC7C-7BA5-42A3-B27C-55C6592ED8CA}"/>
    <pc:docChg chg="addSld delSld">
      <pc:chgData name="KAVYA MALLI" userId="fc121093f5c9d2cc" providerId="LiveId" clId="{32BCCC7C-7BA5-42A3-B27C-55C6592ED8CA}" dt="2025-07-02T13:27:14.914" v="1" actId="680"/>
      <pc:docMkLst>
        <pc:docMk/>
      </pc:docMkLst>
      <pc:sldChg chg="del">
        <pc:chgData name="KAVYA MALLI" userId="fc121093f5c9d2cc" providerId="LiveId" clId="{32BCCC7C-7BA5-42A3-B27C-55C6592ED8CA}" dt="2025-06-21T10:57:28.094" v="0" actId="2696"/>
        <pc:sldMkLst>
          <pc:docMk/>
          <pc:sldMk cId="1853564806" sldId="256"/>
        </pc:sldMkLst>
      </pc:sldChg>
      <pc:sldChg chg="new">
        <pc:chgData name="KAVYA MALLI" userId="fc121093f5c9d2cc" providerId="LiveId" clId="{32BCCC7C-7BA5-42A3-B27C-55C6592ED8CA}" dt="2025-07-02T13:27:14.914" v="1" actId="680"/>
        <pc:sldMkLst>
          <pc:docMk/>
          <pc:sldMk cId="2583641050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B17D-BB7E-E20A-6751-96FC819DF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9CEAD-4CF2-5738-E2D7-5234610E9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0B3A2-1449-843E-2EA7-5F0A99B98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887A-BB4B-40B6-898A-57D2D0C8C35C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7EB03-7525-6AD7-DC7F-FE527C462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39A9D-5FC1-C6A4-0A91-3A0206FD2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F6A27-4FE1-424B-A7DC-41BC57EF2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729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FAE5A-C7F0-712B-503E-538E9470D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E59DE-0F9B-80E3-DBD4-9F81742FB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F4054-DE84-5F42-CAD4-A2607A048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887A-BB4B-40B6-898A-57D2D0C8C35C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B426C-8DFA-D038-0B4E-0F7655F29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B5860-9420-A122-43FE-4CFFB93C0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F6A27-4FE1-424B-A7DC-41BC57EF2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08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016905-42E7-4C37-C4E9-85100049D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618B3-8D6A-2F3B-F7FF-2319D2C26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0C390-C276-28E6-085E-0AEAF8F56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887A-BB4B-40B6-898A-57D2D0C8C35C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DC55B-C590-465E-B365-075AE81D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243ED-5A8D-96B1-E857-8890EDEC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F6A27-4FE1-424B-A7DC-41BC57EF2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407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35EF-FC3A-4F5E-BB5F-1E7D74067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94A-E8D2-00C0-3977-CC368F7C1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3437D-153E-9DCE-FD2F-AB8F7C31C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887A-BB4B-40B6-898A-57D2D0C8C35C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9DEA2-872F-2587-7BAC-7FAFE7CC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AEFB-7686-8E2C-BC29-925D653D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F6A27-4FE1-424B-A7DC-41BC57EF2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72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894C6-5D97-803F-090B-A5B6D78D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12362-62EC-9737-0703-3F0CF0C27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727DC-1AD6-8B24-8D92-A1778EBE2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887A-BB4B-40B6-898A-57D2D0C8C35C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797E0-EAED-8AC8-D6DF-B2C4F770A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6BD1D-9559-ED31-3DA1-F4348338B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F6A27-4FE1-424B-A7DC-41BC57EF2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31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FE7E9-1988-C192-487B-9D1E0330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4ECBD-2471-B6E9-58FA-FB0CE4673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D8B04-EC3A-A987-82C1-5E965808D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28E17-586A-3E59-FB11-193B9132F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887A-BB4B-40B6-898A-57D2D0C8C35C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C83B8-845D-2A6C-45E9-8450F40E1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81D35-79DC-09E5-F7A1-39B4F11E5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F6A27-4FE1-424B-A7DC-41BC57EF2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12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A6879-753A-A7D0-8BA8-633C27E62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3248B-B7D7-0EAE-4833-117AD499D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96A292-95FC-3C7D-EFA3-623A59C0B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BDD027-D154-D436-208C-A127F3FE4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E35732-09FF-C14E-6FEC-F13551959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02348-51C6-429A-3324-821E0FB4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887A-BB4B-40B6-898A-57D2D0C8C35C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BBAE62-A12B-714C-F4A1-E4938F686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0D9462-1E68-8A38-9526-EB0AC25C5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F6A27-4FE1-424B-A7DC-41BC57EF2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52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A73D6-1C3E-D304-8A28-E531C9182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FDFAD-F589-12E8-B839-1900F044D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887A-BB4B-40B6-898A-57D2D0C8C35C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CEA4C1-E30A-36A9-1A5E-FC1CD8EC6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65C92-6495-4F92-9394-F88012D19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F6A27-4FE1-424B-A7DC-41BC57EF2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91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C3FD65-2E7B-069C-8F6D-512E7636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887A-BB4B-40B6-898A-57D2D0C8C35C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E5199A-4C93-6EF4-695C-3097048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3AB94-FF2C-5369-832A-1B209893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F6A27-4FE1-424B-A7DC-41BC57EF2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05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613D2-2977-430C-F09C-BA5F433E3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80C10-51B7-D850-A24C-D0317A0FA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A3008-7BDD-46EE-779C-77CFE86DF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C4FDF-D753-9E8D-8A6C-7E14D6C7B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887A-BB4B-40B6-898A-57D2D0C8C35C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0D60C-B6E8-E3F8-E27E-36C077B9B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FB432-E870-CEC0-97DD-3DCE3F3CD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F6A27-4FE1-424B-A7DC-41BC57EF2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132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6F7A1-564C-A3BF-2EA3-35FC4C48E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031DF5-CEF7-8231-0B0A-B89D6CA7BB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44B8C-E0C8-8153-2B13-A7E3BF145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E7A8F-F154-0F75-CD19-B384733FE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887A-BB4B-40B6-898A-57D2D0C8C35C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1FF08-C4CE-0EE0-02EB-7B5ADF8AD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E90AE-0D5F-0A18-8236-D31CB0EE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F6A27-4FE1-424B-A7DC-41BC57EF2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61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24CFAF-3067-CD0F-7B53-522F1782A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54731-C0DA-C408-1669-0579A5800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44409-043F-E6D8-CD0E-2C6505FBC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A887A-BB4B-40B6-898A-57D2D0C8C35C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230D0-6794-4866-0D80-663C64C0B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F3857-5021-9A48-936F-4D590D40E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F6A27-4FE1-424B-A7DC-41BC57EF2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34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38B2-E834-7FC7-05DA-037CAB3197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EA09C8-561C-3FF0-6B95-6C8F9ED507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641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KAVYA MALLI</dc:creator>
  <cp:lastModifiedBy>KAVYA MALLI</cp:lastModifiedBy>
  <cp:revision>20</cp:revision>
  <dcterms:created xsi:type="dcterms:W3CDTF">2025-06-21T09:10:05Z</dcterms:created>
  <dcterms:modified xsi:type="dcterms:W3CDTF">2025-07-02T13:27:21Z</dcterms:modified>
</cp:coreProperties>
</file>