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4" r:id="rId3"/>
    <p:sldId id="265" r:id="rId4"/>
    <p:sldId id="257" r:id="rId5"/>
    <p:sldId id="258" r:id="rId6"/>
    <p:sldId id="268" r:id="rId7"/>
    <p:sldId id="262" r:id="rId8"/>
    <p:sldId id="260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39564-E741-4D09-BBA0-172783588A65}">
          <p14:sldIdLst>
            <p14:sldId id="256"/>
            <p14:sldId id="264"/>
            <p14:sldId id="265"/>
            <p14:sldId id="257"/>
            <p14:sldId id="258"/>
            <p14:sldId id="268"/>
            <p14:sldId id="262"/>
            <p14:sldId id="260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51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2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1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75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6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9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2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253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15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45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79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2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3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C255-844B-49D4-8DA9-82F4BB425992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531A-D8AA-471B-A8F0-004B54E3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57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pv-magazine-india.com/2019/01/24/government-to-launch-solar-technology-mission-centre-at-iit-madras-in-chenna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784E7-AB20-46A6-9CEF-846DBF7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Solar - Powered </a:t>
            </a:r>
            <a:br>
              <a:rPr lang="en-US" sz="6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sz="6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Water Desalination</a:t>
            </a:r>
            <a:endParaRPr lang="en-IN" sz="6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74DFB-9C69-439B-B2B3-B2B4552F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28" y="3429000"/>
            <a:ext cx="5359523" cy="2571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6167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5220-9733-429A-B527-CA0D4937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Advantages and disadvantages of solar desalination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4BB7-B03A-4F5C-8E41-F84A034C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advantage of solar desalination is the simplicity of the process which reflects in the </a:t>
            </a:r>
            <a:r>
              <a:rPr lang="en-US" b="1" dirty="0">
                <a:effectLst/>
              </a:rPr>
              <a:t>limited capital requirements</a:t>
            </a:r>
            <a:r>
              <a:rPr lang="en-US" dirty="0">
                <a:effectLst/>
              </a:rPr>
              <a:t> for an installation. For very small-scale fresh water production, solar desalination is competitive compared to the indirect desalination methods.</a:t>
            </a:r>
          </a:p>
          <a:p>
            <a:r>
              <a:rPr lang="en-US" dirty="0">
                <a:effectLst/>
              </a:rPr>
              <a:t>Disadvantages are the relatively </a:t>
            </a:r>
            <a:r>
              <a:rPr lang="en-US" b="1" dirty="0">
                <a:effectLst/>
              </a:rPr>
              <a:t>large land area requirements </a:t>
            </a:r>
            <a:r>
              <a:rPr lang="en-US" dirty="0">
                <a:effectLst/>
              </a:rPr>
              <a:t>when it’s scaled up and its </a:t>
            </a:r>
            <a:r>
              <a:rPr lang="en-US" b="1" dirty="0">
                <a:effectLst/>
              </a:rPr>
              <a:t>low efficiency</a:t>
            </a:r>
            <a:r>
              <a:rPr lang="en-US" dirty="0">
                <a:effectLst/>
              </a:rPr>
              <a:t> per /m</a:t>
            </a:r>
            <a:r>
              <a:rPr lang="en-US" baseline="30000" dirty="0">
                <a:effectLst/>
              </a:rPr>
              <a:t>2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17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3742-3321-40F9-8564-62F56401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6452-1D15-4091-9FA4-B8E5EEFB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498" y="2051676"/>
            <a:ext cx="8549801" cy="3695136"/>
          </a:xfrm>
        </p:spPr>
        <p:txBody>
          <a:bodyPr/>
          <a:lstStyle/>
          <a:p>
            <a:r>
              <a:rPr lang="en-IN" sz="2400" dirty="0"/>
              <a:t>Solar Energy coupled to Desalination offers a promising prospect for covering the fundamental needs of power and water in remote regions.</a:t>
            </a:r>
          </a:p>
          <a:p>
            <a:r>
              <a:rPr lang="en-IN" sz="2400" dirty="0"/>
              <a:t>Solar desalination processes direct and indirect collection systems 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61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D18DD3-318C-4432-A630-6D0A64C43BAA}"/>
              </a:ext>
            </a:extLst>
          </p:cNvPr>
          <p:cNvSpPr/>
          <p:nvPr/>
        </p:nvSpPr>
        <p:spPr>
          <a:xfrm>
            <a:off x="4316133" y="2416919"/>
            <a:ext cx="368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7155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75A9-41B7-4462-97CC-9E87482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index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1D5B-7B91-46CA-87DB-43DD5D75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Solar Desalination?</a:t>
            </a:r>
          </a:p>
          <a:p>
            <a:r>
              <a:rPr lang="en-IN" dirty="0"/>
              <a:t>How Solar Desalination Works?</a:t>
            </a:r>
          </a:p>
          <a:p>
            <a:r>
              <a:rPr lang="en-IN" dirty="0" err="1"/>
              <a:t>Equipments</a:t>
            </a:r>
            <a:r>
              <a:rPr lang="en-IN" dirty="0"/>
              <a:t> and Technology used .</a:t>
            </a:r>
          </a:p>
          <a:p>
            <a:r>
              <a:rPr lang="en-IN" dirty="0"/>
              <a:t>Rise of Solar Desalination in India and the World.</a:t>
            </a:r>
          </a:p>
          <a:p>
            <a:r>
              <a:rPr lang="en-IN" dirty="0"/>
              <a:t>Advantages / Disadvantages</a:t>
            </a:r>
          </a:p>
          <a:p>
            <a:r>
              <a:rPr lang="en-IN" dirty="0"/>
              <a:t>Summary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8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28E6-45F2-4DE3-B567-8593C7F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for water desalination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6047-45C6-41A4-A665-1301BE3F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Already </a:t>
            </a:r>
            <a:r>
              <a:rPr lang="en-US" b="1" dirty="0"/>
              <a:t>4 billion </a:t>
            </a:r>
            <a:r>
              <a:rPr lang="en-US" dirty="0"/>
              <a:t>people in face water scarcity. Islands and coastal areas are vulnerable to droughts. The key to unlock extra fresh water lies in the sea.</a:t>
            </a:r>
            <a:r>
              <a:rPr lang="en-IN" dirty="0"/>
              <a:t>  However , desalination is an expensive exercise , as much energy is needed and energy rates are high. So , What if we use Solar Energy for the process?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F8E0-F5C2-4908-B1D4-C769D765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81" y="3774956"/>
            <a:ext cx="4843645" cy="26822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AC470-AD62-48CD-8726-777EF71AB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10" y="3774955"/>
            <a:ext cx="4281071" cy="26822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1512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AA-C9D2-4EFB-8E56-DBA952D2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344"/>
            <a:ext cx="10515600" cy="9842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Solar Desalination</a:t>
            </a:r>
            <a:endParaRPr lang="en-IN" sz="4000" b="1" dirty="0">
              <a:solidFill>
                <a:schemeClr val="accent5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55CB-995F-4149-A876-31DDD357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3389"/>
          </a:xfrm>
        </p:spPr>
        <p:txBody>
          <a:bodyPr>
            <a:noAutofit/>
          </a:bodyPr>
          <a:lstStyle/>
          <a:p>
            <a:r>
              <a:rPr lang="en-US" sz="2400" b="1" dirty="0"/>
              <a:t>Solar Desalination</a:t>
            </a:r>
            <a:r>
              <a:rPr lang="en-US" sz="2400" dirty="0"/>
              <a:t> is a technique to desalinate water using solar energy.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73C17-63A8-4337-AFC4-93E1AB247058}"/>
              </a:ext>
            </a:extLst>
          </p:cNvPr>
          <p:cNvSpPr txBox="1"/>
          <p:nvPr/>
        </p:nvSpPr>
        <p:spPr>
          <a:xfrm>
            <a:off x="1143297" y="2923130"/>
            <a:ext cx="8374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Solar – Powered desalination unit</a:t>
            </a:r>
            <a:r>
              <a:rPr lang="en-US" dirty="0"/>
              <a:t> </a:t>
            </a:r>
          </a:p>
          <a:p>
            <a:r>
              <a:rPr lang="en-US" dirty="0"/>
              <a:t>produces portable water from saline water</a:t>
            </a:r>
          </a:p>
          <a:p>
            <a:r>
              <a:rPr lang="en-US" dirty="0"/>
              <a:t>through direct or indirect methods of </a:t>
            </a:r>
          </a:p>
          <a:p>
            <a:r>
              <a:rPr lang="en-US" dirty="0"/>
              <a:t>desalination powered by sunlight.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C01C1-8831-46F6-A258-949B0E66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57" y="4605923"/>
            <a:ext cx="2198241" cy="1855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28B041-D74E-4DF0-AEFA-42E5C2C3B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95" y="57405"/>
            <a:ext cx="1914119" cy="127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E84139-9D90-4CA4-B903-38EA5872F2C6}"/>
              </a:ext>
            </a:extLst>
          </p:cNvPr>
          <p:cNvSpPr txBox="1"/>
          <p:nvPr/>
        </p:nvSpPr>
        <p:spPr>
          <a:xfrm>
            <a:off x="6698527" y="3861244"/>
            <a:ext cx="301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 key to unlocking more</a:t>
            </a:r>
          </a:p>
          <a:p>
            <a:r>
              <a:rPr lang="en-US" dirty="0">
                <a:solidFill>
                  <a:srgbClr val="00B0F0"/>
                </a:solidFill>
              </a:rPr>
              <a:t>fresh water lies in the sea.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5505C-0034-466A-88B9-D0D46CC47757}"/>
              </a:ext>
            </a:extLst>
          </p:cNvPr>
          <p:cNvSpPr txBox="1"/>
          <p:nvPr/>
        </p:nvSpPr>
        <p:spPr>
          <a:xfrm flipH="1">
            <a:off x="2187575" y="145839"/>
            <a:ext cx="80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Plenty of Sunshine, an abundance of seawater , </a:t>
            </a:r>
          </a:p>
          <a:p>
            <a:pPr algn="ctr"/>
            <a:r>
              <a:rPr lang="en-US" dirty="0"/>
              <a:t>but not a drop to drink ..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F087C-3807-4321-825E-C84199FFDCFF}"/>
              </a:ext>
            </a:extLst>
          </p:cNvPr>
          <p:cNvSpPr txBox="1"/>
          <p:nvPr/>
        </p:nvSpPr>
        <p:spPr>
          <a:xfrm>
            <a:off x="3071213" y="4692679"/>
            <a:ext cx="2015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Solar Desalination provides independence and resilience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A23A-7D12-4EF2-92BA-986AB594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SOLAR DESALINATION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836C-8939-46C3-AC87-33AEC4DB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salt water in the desalination unit is heated by the Sun, converting the liquid to water vapor ( a gas ). As it is heated, the water vapor rises to the top of the unit, collects on the inside lid, and condenses back to liquid as fresh water in a separate collection container.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33314-BC96-48B9-9344-B71061FA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22" y="3713547"/>
            <a:ext cx="4204594" cy="2971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28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DA46-0158-41FF-BB11-8CCE2552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WATER DESALINATION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CB81-9A4F-48E5-8CA6-E376FD61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Solar powered desalination technologies is categorized into </a:t>
            </a:r>
            <a:r>
              <a:rPr lang="en-US" b="1" dirty="0">
                <a:effectLst/>
              </a:rPr>
              <a:t>Thermal and Membrane technologies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IN" b="1" dirty="0">
              <a:effectLst/>
            </a:endParaRPr>
          </a:p>
          <a:p>
            <a:pPr marL="0" indent="0">
              <a:buNone/>
            </a:pPr>
            <a:r>
              <a:rPr lang="en-IN" sz="2600" b="1" dirty="0">
                <a:effectLst/>
              </a:rPr>
              <a:t>Thermal desalination</a:t>
            </a:r>
            <a:r>
              <a:rPr lang="en-IN" b="1" dirty="0">
                <a:effectLst/>
              </a:rPr>
              <a:t>		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Examples of thermal desalination 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technologies are:</a:t>
            </a:r>
          </a:p>
          <a:p>
            <a:r>
              <a:rPr lang="en-IN" dirty="0">
                <a:effectLst/>
              </a:rPr>
              <a:t>Simple stills </a:t>
            </a:r>
          </a:p>
          <a:p>
            <a:r>
              <a:rPr lang="en-IN" dirty="0">
                <a:effectLst/>
              </a:rPr>
              <a:t>MEH (Multi Effect Humidification)</a:t>
            </a:r>
          </a:p>
          <a:p>
            <a:r>
              <a:rPr lang="en-IN" dirty="0">
                <a:effectLst/>
              </a:rPr>
              <a:t>MED (Multi Effect Distillation)</a:t>
            </a:r>
          </a:p>
          <a:p>
            <a:r>
              <a:rPr lang="en-IN" dirty="0">
                <a:effectLst/>
              </a:rPr>
              <a:t>MES (Multi Effect Solar Desalination) </a:t>
            </a:r>
          </a:p>
          <a:p>
            <a:r>
              <a:rPr lang="en-IN" dirty="0">
                <a:effectLst/>
              </a:rPr>
              <a:t>MSF (Multi Stage Flash)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910DA-D6E7-4D26-8F72-1C19600C7B26}"/>
              </a:ext>
            </a:extLst>
          </p:cNvPr>
          <p:cNvSpPr txBox="1"/>
          <p:nvPr/>
        </p:nvSpPr>
        <p:spPr>
          <a:xfrm>
            <a:off x="6596107" y="2927969"/>
            <a:ext cx="2991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Membrane desalination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 (Reverse Osmosis)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EDR (Electrodialysis Reversal)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MD (Membrane Distillation)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67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C11B-7C7E-49F6-8607-669311CE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output from a direct solar desalination unit is too low to be employed in a commercial operation. Therefore, indirect solar desalination methods must be utilized to increase freshwater production. Indirect solar desalination combines two different technologies : solar energy collection is coupled with a proven desalination method such as multistage flash(MSF) distillation, multiple effect evaporation (MEE), or reverse organisms(RO).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B774-059B-4B84-8683-861FA109783E}"/>
              </a:ext>
            </a:extLst>
          </p:cNvPr>
          <p:cNvSpPr txBox="1"/>
          <p:nvPr/>
        </p:nvSpPr>
        <p:spPr>
          <a:xfrm>
            <a:off x="5175681" y="83596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CONTI… </a:t>
            </a:r>
          </a:p>
        </p:txBody>
      </p:sp>
    </p:spTree>
    <p:extLst>
      <p:ext uri="{BB962C8B-B14F-4D97-AF65-F5344CB8AC3E}">
        <p14:creationId xmlns:p14="http://schemas.microsoft.com/office/powerpoint/2010/main" val="6281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62C4-0AB0-4E58-A501-56CF47D4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INDIA TAKES TO SOLAR-POWERED DESALINATION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0B49-4245-4D17-8F8C-6C5049E6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India has joined the nations </a:t>
            </a:r>
            <a:r>
              <a:rPr lang="en-US" dirty="0">
                <a:effectLst/>
                <a:hlinkClick r:id="rId2"/>
              </a:rPr>
              <a:t>using PV to produce drinking water</a:t>
            </a:r>
            <a:r>
              <a:rPr lang="en-US" dirty="0">
                <a:effectLst/>
              </a:rPr>
              <a:t> after a 10,000-liters-per-day solar-powered desalination plant was set up at the Vivekananda Memorial in Kanyakumari, Tamil Nadu.</a:t>
            </a:r>
          </a:p>
          <a:p>
            <a:r>
              <a:rPr lang="en-US" dirty="0"/>
              <a:t>The plant was developed by a team from the Indian Institute of Technology – Madras and the Ministry of Earth Sciences funded the Rs.1.22 Crores experimental project.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DFB59-D40B-426B-9707-B26DEBEE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17" y="4181383"/>
            <a:ext cx="4237607" cy="2485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461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27816-1F72-4A2F-8DB6-4BEFB939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23" y="1997475"/>
            <a:ext cx="5360006" cy="4409482"/>
          </a:xfr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B786B73-B42A-422D-B9FF-5ED7B891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1" y="2790618"/>
            <a:ext cx="5360006" cy="3031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F796E-F576-413B-9A20-E4010E2C9FC6}"/>
              </a:ext>
            </a:extLst>
          </p:cNvPr>
          <p:cNvSpPr txBox="1"/>
          <p:nvPr/>
        </p:nvSpPr>
        <p:spPr>
          <a:xfrm>
            <a:off x="985423" y="2139518"/>
            <a:ext cx="435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 SOLAR DESALINATION CHART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FD518-E19E-48AE-B012-1B2485D33A2E}"/>
              </a:ext>
            </a:extLst>
          </p:cNvPr>
          <p:cNvSpPr txBox="1"/>
          <p:nvPr/>
        </p:nvSpPr>
        <p:spPr>
          <a:xfrm>
            <a:off x="8300621" y="1139871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RISE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90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294</TotalTime>
  <Words>501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Comic Sans MS</vt:lpstr>
      <vt:lpstr>Rockwell</vt:lpstr>
      <vt:lpstr>Segoe UI Semibold</vt:lpstr>
      <vt:lpstr>Damask</vt:lpstr>
      <vt:lpstr>Solar - Powered  Water Desalination</vt:lpstr>
      <vt:lpstr>index</vt:lpstr>
      <vt:lpstr>Need for water desalination</vt:lpstr>
      <vt:lpstr>Solar Desalination</vt:lpstr>
      <vt:lpstr>How SOLAR DESALINATION works?</vt:lpstr>
      <vt:lpstr>SOLAR WATER DESALINATION TECHNOLOGIES</vt:lpstr>
      <vt:lpstr>PowerPoint Presentation</vt:lpstr>
      <vt:lpstr>INDIA TAKES TO SOLAR-POWERED DESALINATION</vt:lpstr>
      <vt:lpstr>PowerPoint Presentation</vt:lpstr>
      <vt:lpstr>Advantages and disadvantages of solar desalination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:   Solar - Powered  Water Desalination</dc:title>
  <dc:creator>Chirag Monga</dc:creator>
  <cp:lastModifiedBy>Chirag Monga</cp:lastModifiedBy>
  <cp:revision>26</cp:revision>
  <dcterms:created xsi:type="dcterms:W3CDTF">2019-10-31T13:41:52Z</dcterms:created>
  <dcterms:modified xsi:type="dcterms:W3CDTF">2019-10-31T19:12:51Z</dcterms:modified>
</cp:coreProperties>
</file>