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6"/>
  </p:notesMasterIdLst>
  <p:sldIdLst>
    <p:sldId id="256" r:id="rId5"/>
    <p:sldId id="432" r:id="rId6"/>
    <p:sldId id="436" r:id="rId7"/>
    <p:sldId id="434" r:id="rId8"/>
    <p:sldId id="435" r:id="rId9"/>
    <p:sldId id="437" r:id="rId10"/>
    <p:sldId id="438" r:id="rId11"/>
    <p:sldId id="419" r:id="rId12"/>
    <p:sldId id="258" r:id="rId13"/>
    <p:sldId id="431" r:id="rId14"/>
    <p:sldId id="364" r:id="rId15"/>
    <p:sldId id="366" r:id="rId16"/>
    <p:sldId id="327" r:id="rId17"/>
    <p:sldId id="429" r:id="rId18"/>
    <p:sldId id="274" r:id="rId19"/>
    <p:sldId id="430" r:id="rId20"/>
    <p:sldId id="328" r:id="rId21"/>
    <p:sldId id="279" r:id="rId22"/>
    <p:sldId id="322" r:id="rId23"/>
    <p:sldId id="433" r:id="rId24"/>
    <p:sldId id="336" r:id="rId2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BB89C5-C1F7-4E40-AF38-0085D5534322}">
          <p14:sldIdLst>
            <p14:sldId id="256"/>
            <p14:sldId id="432"/>
            <p14:sldId id="436"/>
            <p14:sldId id="434"/>
            <p14:sldId id="435"/>
            <p14:sldId id="437"/>
            <p14:sldId id="438"/>
            <p14:sldId id="419"/>
            <p14:sldId id="258"/>
            <p14:sldId id="431"/>
            <p14:sldId id="364"/>
            <p14:sldId id="366"/>
            <p14:sldId id="327"/>
            <p14:sldId id="429"/>
            <p14:sldId id="274"/>
            <p14:sldId id="430"/>
            <p14:sldId id="328"/>
            <p14:sldId id="279"/>
            <p14:sldId id="322"/>
            <p14:sldId id="433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9A879-8499-F94C-B273-99A61080333D}" v="5" dt="2022-09-22T07:42:46.471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6" autoAdjust="0"/>
    <p:restoredTop sz="94626"/>
  </p:normalViewPr>
  <p:slideViewPr>
    <p:cSldViewPr showGuides="1">
      <p:cViewPr varScale="1">
        <p:scale>
          <a:sx n="121" d="100"/>
          <a:sy n="121" d="100"/>
        </p:scale>
        <p:origin x="11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ěj Myška" userId="fb3fb80d-aa76-4dd7-be8d-c70160633cb1" providerId="ADAL" clId="{32DF4806-8C9D-48BE-8DC0-A9A1249EC470}"/>
    <pc:docChg chg="modSld">
      <pc:chgData name="Matěj Myška" userId="fb3fb80d-aa76-4dd7-be8d-c70160633cb1" providerId="ADAL" clId="{32DF4806-8C9D-48BE-8DC0-A9A1249EC470}" dt="2021-09-22T20:27:43.998" v="8" actId="20577"/>
      <pc:docMkLst>
        <pc:docMk/>
      </pc:docMkLst>
      <pc:sldChg chg="modSp mod">
        <pc:chgData name="Matěj Myška" userId="fb3fb80d-aa76-4dd7-be8d-c70160633cb1" providerId="ADAL" clId="{32DF4806-8C9D-48BE-8DC0-A9A1249EC470}" dt="2021-09-22T20:27:43.998" v="8" actId="20577"/>
        <pc:sldMkLst>
          <pc:docMk/>
          <pc:sldMk cId="1075691674" sldId="256"/>
        </pc:sldMkLst>
        <pc:spChg chg="mod">
          <ac:chgData name="Matěj Myška" userId="fb3fb80d-aa76-4dd7-be8d-c70160633cb1" providerId="ADAL" clId="{32DF4806-8C9D-48BE-8DC0-A9A1249EC470}" dt="2021-09-22T20:27:43.998" v="8" actId="20577"/>
          <ac:spMkLst>
            <pc:docMk/>
            <pc:sldMk cId="1075691674" sldId="256"/>
            <ac:spMk id="2" creationId="{00000000-0000-0000-0000-000000000000}"/>
          </ac:spMkLst>
        </pc:spChg>
      </pc:sldChg>
      <pc:sldChg chg="modSp mod">
        <pc:chgData name="Matěj Myška" userId="fb3fb80d-aa76-4dd7-be8d-c70160633cb1" providerId="ADAL" clId="{32DF4806-8C9D-48BE-8DC0-A9A1249EC470}" dt="2021-09-22T20:19:59.440" v="0" actId="20577"/>
        <pc:sldMkLst>
          <pc:docMk/>
          <pc:sldMk cId="312903786" sldId="279"/>
        </pc:sldMkLst>
        <pc:spChg chg="mod">
          <ac:chgData name="Matěj Myška" userId="fb3fb80d-aa76-4dd7-be8d-c70160633cb1" providerId="ADAL" clId="{32DF4806-8C9D-48BE-8DC0-A9A1249EC470}" dt="2021-09-22T20:19:59.440" v="0" actId="20577"/>
          <ac:spMkLst>
            <pc:docMk/>
            <pc:sldMk cId="312903786" sldId="279"/>
            <ac:spMk id="3" creationId="{00000000-0000-0000-0000-000000000000}"/>
          </ac:spMkLst>
        </pc:spChg>
      </pc:sldChg>
    </pc:docChg>
  </pc:docChgLst>
  <pc:docChgLst>
    <pc:chgData name="Matěj Myška" userId="fb3fb80d-aa76-4dd7-be8d-c70160633cb1" providerId="ADAL" clId="{BC8ABD94-6FCD-D049-A8AA-B9F166D15E47}"/>
    <pc:docChg chg="custSel addSld modSld">
      <pc:chgData name="Matěj Myška" userId="fb3fb80d-aa76-4dd7-be8d-c70160633cb1" providerId="ADAL" clId="{BC8ABD94-6FCD-D049-A8AA-B9F166D15E47}" dt="2020-09-23T11:06:09.379" v="112" actId="20577"/>
      <pc:docMkLst>
        <pc:docMk/>
      </pc:docMkLst>
      <pc:sldChg chg="modSp mod">
        <pc:chgData name="Matěj Myška" userId="fb3fb80d-aa76-4dd7-be8d-c70160633cb1" providerId="ADAL" clId="{BC8ABD94-6FCD-D049-A8AA-B9F166D15E47}" dt="2020-09-23T11:06:09.379" v="112" actId="20577"/>
        <pc:sldMkLst>
          <pc:docMk/>
          <pc:sldMk cId="1075691674" sldId="256"/>
        </pc:sldMkLst>
        <pc:spChg chg="mod">
          <ac:chgData name="Matěj Myška" userId="fb3fb80d-aa76-4dd7-be8d-c70160633cb1" providerId="ADAL" clId="{BC8ABD94-6FCD-D049-A8AA-B9F166D15E47}" dt="2020-09-23T11:06:09.379" v="112" actId="20577"/>
          <ac:spMkLst>
            <pc:docMk/>
            <pc:sldMk cId="1075691674" sldId="256"/>
            <ac:spMk id="2" creationId="{00000000-0000-0000-0000-000000000000}"/>
          </ac:spMkLst>
        </pc:spChg>
      </pc:sldChg>
      <pc:sldChg chg="modSp mod">
        <pc:chgData name="Matěj Myška" userId="fb3fb80d-aa76-4dd7-be8d-c70160633cb1" providerId="ADAL" clId="{BC8ABD94-6FCD-D049-A8AA-B9F166D15E47}" dt="2020-09-23T11:04:50.683" v="24" actId="20577"/>
        <pc:sldMkLst>
          <pc:docMk/>
          <pc:sldMk cId="1951123949" sldId="258"/>
        </pc:sldMkLst>
        <pc:spChg chg="mod">
          <ac:chgData name="Matěj Myška" userId="fb3fb80d-aa76-4dd7-be8d-c70160633cb1" providerId="ADAL" clId="{BC8ABD94-6FCD-D049-A8AA-B9F166D15E47}" dt="2020-09-23T11:04:50.683" v="24" actId="20577"/>
          <ac:spMkLst>
            <pc:docMk/>
            <pc:sldMk cId="1951123949" sldId="258"/>
            <ac:spMk id="3" creationId="{00000000-0000-0000-0000-000000000000}"/>
          </ac:spMkLst>
        </pc:spChg>
      </pc:sldChg>
      <pc:sldChg chg="modSp add mod">
        <pc:chgData name="Matěj Myška" userId="fb3fb80d-aa76-4dd7-be8d-c70160633cb1" providerId="ADAL" clId="{BC8ABD94-6FCD-D049-A8AA-B9F166D15E47}" dt="2020-09-23T11:05:40.806" v="75" actId="20577"/>
        <pc:sldMkLst>
          <pc:docMk/>
          <pc:sldMk cId="1387138594" sldId="432"/>
        </pc:sldMkLst>
        <pc:spChg chg="mod">
          <ac:chgData name="Matěj Myška" userId="fb3fb80d-aa76-4dd7-be8d-c70160633cb1" providerId="ADAL" clId="{BC8ABD94-6FCD-D049-A8AA-B9F166D15E47}" dt="2020-09-23T11:05:38.448" v="69" actId="20577"/>
          <ac:spMkLst>
            <pc:docMk/>
            <pc:sldMk cId="1387138594" sldId="432"/>
            <ac:spMk id="2" creationId="{33A19FF7-7720-744B-8AC2-13816787CA59}"/>
          </ac:spMkLst>
        </pc:spChg>
        <pc:spChg chg="mod">
          <ac:chgData name="Matěj Myška" userId="fb3fb80d-aa76-4dd7-be8d-c70160633cb1" providerId="ADAL" clId="{BC8ABD94-6FCD-D049-A8AA-B9F166D15E47}" dt="2020-09-23T11:05:40.806" v="75" actId="20577"/>
          <ac:spMkLst>
            <pc:docMk/>
            <pc:sldMk cId="1387138594" sldId="432"/>
            <ac:spMk id="3" creationId="{3AF96976-796D-4C47-9867-6B0929B81440}"/>
          </ac:spMkLst>
        </pc:spChg>
      </pc:sldChg>
    </pc:docChg>
  </pc:docChgLst>
  <pc:docChgLst>
    <pc:chgData name="Matěj Myška" userId="fb3fb80d-aa76-4dd7-be8d-c70160633cb1" providerId="ADAL" clId="{7EAF70F7-4778-41CF-BB72-226CAA40D22C}"/>
    <pc:docChg chg="custSel addSld delSld modSld modSection">
      <pc:chgData name="Matěj Myška" userId="fb3fb80d-aa76-4dd7-be8d-c70160633cb1" providerId="ADAL" clId="{7EAF70F7-4778-41CF-BB72-226CAA40D22C}" dt="2019-09-26T03:44:45.779" v="612" actId="20577"/>
      <pc:docMkLst>
        <pc:docMk/>
      </pc:docMkLst>
      <pc:sldChg chg="modSp">
        <pc:chgData name="Matěj Myška" userId="fb3fb80d-aa76-4dd7-be8d-c70160633cb1" providerId="ADAL" clId="{7EAF70F7-4778-41CF-BB72-226CAA40D22C}" dt="2019-09-26T03:32:46.964" v="0" actId="27636"/>
        <pc:sldMkLst>
          <pc:docMk/>
          <pc:sldMk cId="1951123949" sldId="258"/>
        </pc:sldMkLst>
        <pc:spChg chg="mod">
          <ac:chgData name="Matěj Myška" userId="fb3fb80d-aa76-4dd7-be8d-c70160633cb1" providerId="ADAL" clId="{7EAF70F7-4778-41CF-BB72-226CAA40D22C}" dt="2019-09-26T03:32:46.964" v="0" actId="27636"/>
          <ac:spMkLst>
            <pc:docMk/>
            <pc:sldMk cId="1951123949" sldId="258"/>
            <ac:spMk id="3" creationId="{00000000-0000-0000-0000-000000000000}"/>
          </ac:spMkLst>
        </pc:spChg>
      </pc:sldChg>
      <pc:sldChg chg="add">
        <pc:chgData name="Matěj Myška" userId="fb3fb80d-aa76-4dd7-be8d-c70160633cb1" providerId="ADAL" clId="{7EAF70F7-4778-41CF-BB72-226CAA40D22C}" dt="2019-09-26T03:38:02.269" v="232"/>
        <pc:sldMkLst>
          <pc:docMk/>
          <pc:sldMk cId="780197538" sldId="274"/>
        </pc:sldMkLst>
      </pc:sldChg>
      <pc:sldChg chg="modSp add">
        <pc:chgData name="Matěj Myška" userId="fb3fb80d-aa76-4dd7-be8d-c70160633cb1" providerId="ADAL" clId="{7EAF70F7-4778-41CF-BB72-226CAA40D22C}" dt="2019-09-26T03:44:45.779" v="612" actId="20577"/>
        <pc:sldMkLst>
          <pc:docMk/>
          <pc:sldMk cId="312903786" sldId="279"/>
        </pc:sldMkLst>
        <pc:spChg chg="mod">
          <ac:chgData name="Matěj Myška" userId="fb3fb80d-aa76-4dd7-be8d-c70160633cb1" providerId="ADAL" clId="{7EAF70F7-4778-41CF-BB72-226CAA40D22C}" dt="2019-09-26T03:44:45.779" v="612" actId="20577"/>
          <ac:spMkLst>
            <pc:docMk/>
            <pc:sldMk cId="312903786" sldId="279"/>
            <ac:spMk id="2" creationId="{00000000-0000-0000-0000-000000000000}"/>
          </ac:spMkLst>
        </pc:spChg>
        <pc:spChg chg="mod">
          <ac:chgData name="Matěj Myška" userId="fb3fb80d-aa76-4dd7-be8d-c70160633cb1" providerId="ADAL" clId="{7EAF70F7-4778-41CF-BB72-226CAA40D22C}" dt="2019-09-26T03:44:39.707" v="604" actId="20577"/>
          <ac:spMkLst>
            <pc:docMk/>
            <pc:sldMk cId="312903786" sldId="279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48" v="105" actId="2696"/>
        <pc:sldMkLst>
          <pc:docMk/>
          <pc:sldMk cId="3063240336" sldId="292"/>
        </pc:sldMkLst>
      </pc:sldChg>
      <pc:sldChg chg="del">
        <pc:chgData name="Matěj Myška" userId="fb3fb80d-aa76-4dd7-be8d-c70160633cb1" providerId="ADAL" clId="{7EAF70F7-4778-41CF-BB72-226CAA40D22C}" dt="2019-09-26T03:34:59.353" v="107" actId="2696"/>
        <pc:sldMkLst>
          <pc:docMk/>
          <pc:sldMk cId="1583388591" sldId="298"/>
        </pc:sldMkLst>
      </pc:sldChg>
      <pc:sldChg chg="modSp del">
        <pc:chgData name="Matěj Myška" userId="fb3fb80d-aa76-4dd7-be8d-c70160633cb1" providerId="ADAL" clId="{7EAF70F7-4778-41CF-BB72-226CAA40D22C}" dt="2019-09-26T03:34:59.335" v="99" actId="2696"/>
        <pc:sldMkLst>
          <pc:docMk/>
          <pc:sldMk cId="653862095" sldId="300"/>
        </pc:sldMkLst>
        <pc:spChg chg="mod">
          <ac:chgData name="Matěj Myška" userId="fb3fb80d-aa76-4dd7-be8d-c70160633cb1" providerId="ADAL" clId="{7EAF70F7-4778-41CF-BB72-226CAA40D22C}" dt="2019-09-26T03:32:47.313" v="8" actId="27636"/>
          <ac:spMkLst>
            <pc:docMk/>
            <pc:sldMk cId="653862095" sldId="300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33" v="98" actId="2696"/>
        <pc:sldMkLst>
          <pc:docMk/>
          <pc:sldMk cId="2533076402" sldId="303"/>
        </pc:sldMkLst>
      </pc:sldChg>
      <pc:sldChg chg="modSp del">
        <pc:chgData name="Matěj Myška" userId="fb3fb80d-aa76-4dd7-be8d-c70160633cb1" providerId="ADAL" clId="{7EAF70F7-4778-41CF-BB72-226CAA40D22C}" dt="2019-09-26T03:34:59.330" v="97" actId="2696"/>
        <pc:sldMkLst>
          <pc:docMk/>
          <pc:sldMk cId="789802906" sldId="306"/>
        </pc:sldMkLst>
        <pc:spChg chg="mod">
          <ac:chgData name="Matěj Myška" userId="fb3fb80d-aa76-4dd7-be8d-c70160633cb1" providerId="ADAL" clId="{7EAF70F7-4778-41CF-BB72-226CAA40D22C}" dt="2019-09-26T03:32:47.365" v="9" actId="27636"/>
          <ac:spMkLst>
            <pc:docMk/>
            <pc:sldMk cId="789802906" sldId="306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13" v="93" actId="2696"/>
        <pc:sldMkLst>
          <pc:docMk/>
          <pc:sldMk cId="3344575376" sldId="309"/>
        </pc:sldMkLst>
      </pc:sldChg>
      <pc:sldChg chg="del">
        <pc:chgData name="Matěj Myška" userId="fb3fb80d-aa76-4dd7-be8d-c70160633cb1" providerId="ADAL" clId="{7EAF70F7-4778-41CF-BB72-226CAA40D22C}" dt="2019-09-26T03:34:59.351" v="106" actId="2696"/>
        <pc:sldMkLst>
          <pc:docMk/>
          <pc:sldMk cId="3028621347" sldId="311"/>
        </pc:sldMkLst>
      </pc:sldChg>
      <pc:sldChg chg="modSp">
        <pc:chgData name="Matěj Myška" userId="fb3fb80d-aa76-4dd7-be8d-c70160633cb1" providerId="ADAL" clId="{7EAF70F7-4778-41CF-BB72-226CAA40D22C}" dt="2019-09-26T03:34:08.629" v="84" actId="20577"/>
        <pc:sldMkLst>
          <pc:docMk/>
          <pc:sldMk cId="1122963084" sldId="322"/>
        </pc:sldMkLst>
        <pc:spChg chg="mod">
          <ac:chgData name="Matěj Myška" userId="fb3fb80d-aa76-4dd7-be8d-c70160633cb1" providerId="ADAL" clId="{7EAF70F7-4778-41CF-BB72-226CAA40D22C}" dt="2019-09-26T03:34:08.629" v="84" actId="20577"/>
          <ac:spMkLst>
            <pc:docMk/>
            <pc:sldMk cId="1122963084" sldId="322"/>
            <ac:spMk id="3" creationId="{00000000-0000-0000-0000-000000000000}"/>
          </ac:spMkLst>
        </pc:spChg>
      </pc:sldChg>
      <pc:sldChg chg="modSp">
        <pc:chgData name="Matěj Myška" userId="fb3fb80d-aa76-4dd7-be8d-c70160633cb1" providerId="ADAL" clId="{7EAF70F7-4778-41CF-BB72-226CAA40D22C}" dt="2019-09-26T03:41:41.469" v="358" actId="20577"/>
        <pc:sldMkLst>
          <pc:docMk/>
          <pc:sldMk cId="1732973422" sldId="328"/>
        </pc:sldMkLst>
        <pc:spChg chg="mod">
          <ac:chgData name="Matěj Myška" userId="fb3fb80d-aa76-4dd7-be8d-c70160633cb1" providerId="ADAL" clId="{7EAF70F7-4778-41CF-BB72-226CAA40D22C}" dt="2019-09-26T03:41:41.469" v="358" actId="20577"/>
          <ac:spMkLst>
            <pc:docMk/>
            <pc:sldMk cId="1732973422" sldId="328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54" v="108" actId="2696"/>
        <pc:sldMkLst>
          <pc:docMk/>
          <pc:sldMk cId="1319414915" sldId="331"/>
        </pc:sldMkLst>
      </pc:sldChg>
      <pc:sldChg chg="del">
        <pc:chgData name="Matěj Myška" userId="fb3fb80d-aa76-4dd7-be8d-c70160633cb1" providerId="ADAL" clId="{7EAF70F7-4778-41CF-BB72-226CAA40D22C}" dt="2019-09-26T03:34:59.346" v="104" actId="2696"/>
        <pc:sldMkLst>
          <pc:docMk/>
          <pc:sldMk cId="1917131782" sldId="332"/>
        </pc:sldMkLst>
      </pc:sldChg>
      <pc:sldChg chg="del">
        <pc:chgData name="Matěj Myška" userId="fb3fb80d-aa76-4dd7-be8d-c70160633cb1" providerId="ADAL" clId="{7EAF70F7-4778-41CF-BB72-226CAA40D22C}" dt="2019-09-26T03:34:59.318" v="94" actId="2696"/>
        <pc:sldMkLst>
          <pc:docMk/>
          <pc:sldMk cId="960478037" sldId="333"/>
        </pc:sldMkLst>
      </pc:sldChg>
      <pc:sldChg chg="del">
        <pc:chgData name="Matěj Myška" userId="fb3fb80d-aa76-4dd7-be8d-c70160633cb1" providerId="ADAL" clId="{7EAF70F7-4778-41CF-BB72-226CAA40D22C}" dt="2019-09-26T03:34:59.365" v="114" actId="2696"/>
        <pc:sldMkLst>
          <pc:docMk/>
          <pc:sldMk cId="1604258180" sldId="339"/>
        </pc:sldMkLst>
      </pc:sldChg>
      <pc:sldChg chg="del">
        <pc:chgData name="Matěj Myška" userId="fb3fb80d-aa76-4dd7-be8d-c70160633cb1" providerId="ADAL" clId="{7EAF70F7-4778-41CF-BB72-226CAA40D22C}" dt="2019-09-26T03:34:59.358" v="110" actId="2696"/>
        <pc:sldMkLst>
          <pc:docMk/>
          <pc:sldMk cId="1681143923" sldId="340"/>
        </pc:sldMkLst>
      </pc:sldChg>
      <pc:sldChg chg="del">
        <pc:chgData name="Matěj Myška" userId="fb3fb80d-aa76-4dd7-be8d-c70160633cb1" providerId="ADAL" clId="{7EAF70F7-4778-41CF-BB72-226CAA40D22C}" dt="2019-09-26T03:34:59.327" v="96" actId="2696"/>
        <pc:sldMkLst>
          <pc:docMk/>
          <pc:sldMk cId="460363615" sldId="341"/>
        </pc:sldMkLst>
      </pc:sldChg>
      <pc:sldChg chg="modSp del">
        <pc:chgData name="Matěj Myška" userId="fb3fb80d-aa76-4dd7-be8d-c70160633cb1" providerId="ADAL" clId="{7EAF70F7-4778-41CF-BB72-226CAA40D22C}" dt="2019-09-26T03:34:59.362" v="112" actId="2696"/>
        <pc:sldMkLst>
          <pc:docMk/>
          <pc:sldMk cId="3326020053" sldId="342"/>
        </pc:sldMkLst>
        <pc:spChg chg="mod">
          <ac:chgData name="Matěj Myška" userId="fb3fb80d-aa76-4dd7-be8d-c70160633cb1" providerId="ADAL" clId="{7EAF70F7-4778-41CF-BB72-226CAA40D22C}" dt="2019-09-26T03:32:47.211" v="5" actId="27636"/>
          <ac:spMkLst>
            <pc:docMk/>
            <pc:sldMk cId="3326020053" sldId="342"/>
            <ac:spMk id="3" creationId="{00000000-0000-0000-0000-000000000000}"/>
          </ac:spMkLst>
        </pc:spChg>
      </pc:sldChg>
      <pc:sldChg chg="modSp del">
        <pc:chgData name="Matěj Myška" userId="fb3fb80d-aa76-4dd7-be8d-c70160633cb1" providerId="ADAL" clId="{7EAF70F7-4778-41CF-BB72-226CAA40D22C}" dt="2019-09-26T03:34:59.360" v="111" actId="2696"/>
        <pc:sldMkLst>
          <pc:docMk/>
          <pc:sldMk cId="794141691" sldId="343"/>
        </pc:sldMkLst>
        <pc:spChg chg="mod">
          <ac:chgData name="Matěj Myška" userId="fb3fb80d-aa76-4dd7-be8d-c70160633cb1" providerId="ADAL" clId="{7EAF70F7-4778-41CF-BB72-226CAA40D22C}" dt="2019-09-26T03:32:47.230" v="6" actId="27636"/>
          <ac:spMkLst>
            <pc:docMk/>
            <pc:sldMk cId="794141691" sldId="343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23" v="95" actId="2696"/>
        <pc:sldMkLst>
          <pc:docMk/>
          <pc:sldMk cId="2792515798" sldId="347"/>
        </pc:sldMkLst>
      </pc:sldChg>
      <pc:sldChg chg="modSp del">
        <pc:chgData name="Matěj Myška" userId="fb3fb80d-aa76-4dd7-be8d-c70160633cb1" providerId="ADAL" clId="{7EAF70F7-4778-41CF-BB72-226CAA40D22C}" dt="2019-09-26T03:34:59.363" v="113" actId="2696"/>
        <pc:sldMkLst>
          <pc:docMk/>
          <pc:sldMk cId="1231380402" sldId="348"/>
        </pc:sldMkLst>
        <pc:spChg chg="mod">
          <ac:chgData name="Matěj Myška" userId="fb3fb80d-aa76-4dd7-be8d-c70160633cb1" providerId="ADAL" clId="{7EAF70F7-4778-41CF-BB72-226CAA40D22C}" dt="2019-09-26T03:32:47.159" v="4" actId="27636"/>
          <ac:spMkLst>
            <pc:docMk/>
            <pc:sldMk cId="1231380402" sldId="348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08" v="92" actId="2696"/>
        <pc:sldMkLst>
          <pc:docMk/>
          <pc:sldMk cId="4051192955" sldId="356"/>
        </pc:sldMkLst>
      </pc:sldChg>
      <pc:sldChg chg="del">
        <pc:chgData name="Matěj Myška" userId="fb3fb80d-aa76-4dd7-be8d-c70160633cb1" providerId="ADAL" clId="{7EAF70F7-4778-41CF-BB72-226CAA40D22C}" dt="2019-09-26T03:34:59.302" v="91" actId="2696"/>
        <pc:sldMkLst>
          <pc:docMk/>
          <pc:sldMk cId="1709753433" sldId="357"/>
        </pc:sldMkLst>
      </pc:sldChg>
      <pc:sldChg chg="modSp del">
        <pc:chgData name="Matěj Myška" userId="fb3fb80d-aa76-4dd7-be8d-c70160633cb1" providerId="ADAL" clId="{7EAF70F7-4778-41CF-BB72-226CAA40D22C}" dt="2019-09-26T03:34:59.297" v="90" actId="2696"/>
        <pc:sldMkLst>
          <pc:docMk/>
          <pc:sldMk cId="3608792482" sldId="358"/>
        </pc:sldMkLst>
        <pc:spChg chg="mod">
          <ac:chgData name="Matěj Myška" userId="fb3fb80d-aa76-4dd7-be8d-c70160633cb1" providerId="ADAL" clId="{7EAF70F7-4778-41CF-BB72-226CAA40D22C}" dt="2019-09-26T03:32:47.439" v="10" actId="27636"/>
          <ac:spMkLst>
            <pc:docMk/>
            <pc:sldMk cId="3608792482" sldId="358"/>
            <ac:spMk id="5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292" v="89" actId="2696"/>
        <pc:sldMkLst>
          <pc:docMk/>
          <pc:sldMk cId="118269789" sldId="359"/>
        </pc:sldMkLst>
      </pc:sldChg>
      <pc:sldChg chg="modSp">
        <pc:chgData name="Matěj Myška" userId="fb3fb80d-aa76-4dd7-be8d-c70160633cb1" providerId="ADAL" clId="{7EAF70F7-4778-41CF-BB72-226CAA40D22C}" dt="2019-09-26T03:32:47.041" v="1" actId="27636"/>
        <pc:sldMkLst>
          <pc:docMk/>
          <pc:sldMk cId="1464342341" sldId="364"/>
        </pc:sldMkLst>
        <pc:spChg chg="mod">
          <ac:chgData name="Matěj Myška" userId="fb3fb80d-aa76-4dd7-be8d-c70160633cb1" providerId="ADAL" clId="{7EAF70F7-4778-41CF-BB72-226CAA40D22C}" dt="2019-09-26T03:32:47.041" v="1" actId="27636"/>
          <ac:spMkLst>
            <pc:docMk/>
            <pc:sldMk cId="1464342341" sldId="364"/>
            <ac:spMk id="3" creationId="{00000000-0000-0000-0000-000000000000}"/>
          </ac:spMkLst>
        </pc:spChg>
      </pc:sldChg>
      <pc:sldChg chg="modSp del">
        <pc:chgData name="Matěj Myška" userId="fb3fb80d-aa76-4dd7-be8d-c70160633cb1" providerId="ADAL" clId="{7EAF70F7-4778-41CF-BB72-226CAA40D22C}" dt="2019-09-26T03:34:59.340" v="101" actId="2696"/>
        <pc:sldMkLst>
          <pc:docMk/>
          <pc:sldMk cId="660543856" sldId="367"/>
        </pc:sldMkLst>
        <pc:spChg chg="mod">
          <ac:chgData name="Matěj Myška" userId="fb3fb80d-aa76-4dd7-be8d-c70160633cb1" providerId="ADAL" clId="{7EAF70F7-4778-41CF-BB72-226CAA40D22C}" dt="2019-09-26T03:32:47.300" v="7" actId="27636"/>
          <ac:spMkLst>
            <pc:docMk/>
            <pc:sldMk cId="660543856" sldId="367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21.911" v="85" actId="2696"/>
        <pc:sldMkLst>
          <pc:docMk/>
          <pc:sldMk cId="2766926668" sldId="425"/>
        </pc:sldMkLst>
      </pc:sldChg>
      <pc:sldChg chg="del">
        <pc:chgData name="Matěj Myška" userId="fb3fb80d-aa76-4dd7-be8d-c70160633cb1" providerId="ADAL" clId="{7EAF70F7-4778-41CF-BB72-226CAA40D22C}" dt="2019-09-26T03:38:23.328" v="234" actId="2696"/>
        <pc:sldMkLst>
          <pc:docMk/>
          <pc:sldMk cId="2785861584" sldId="427"/>
        </pc:sldMkLst>
      </pc:sldChg>
      <pc:sldChg chg="modSp">
        <pc:chgData name="Matěj Myška" userId="fb3fb80d-aa76-4dd7-be8d-c70160633cb1" providerId="ADAL" clId="{7EAF70F7-4778-41CF-BB72-226CAA40D22C}" dt="2019-09-26T03:33:10.284" v="17" actId="20577"/>
        <pc:sldMkLst>
          <pc:docMk/>
          <pc:sldMk cId="351747442" sldId="429"/>
        </pc:sldMkLst>
        <pc:spChg chg="mod">
          <ac:chgData name="Matěj Myška" userId="fb3fb80d-aa76-4dd7-be8d-c70160633cb1" providerId="ADAL" clId="{7EAF70F7-4778-41CF-BB72-226CAA40D22C}" dt="2019-09-26T03:33:10.284" v="17" actId="20577"/>
          <ac:spMkLst>
            <pc:docMk/>
            <pc:sldMk cId="351747442" sldId="429"/>
            <ac:spMk id="3" creationId="{00000000-0000-0000-0000-000000000000}"/>
          </ac:spMkLst>
        </pc:spChg>
      </pc:sldChg>
      <pc:sldChg chg="modSp add">
        <pc:chgData name="Matěj Myška" userId="fb3fb80d-aa76-4dd7-be8d-c70160633cb1" providerId="ADAL" clId="{7EAF70F7-4778-41CF-BB72-226CAA40D22C}" dt="2019-09-26T03:40:23.631" v="279" actId="403"/>
        <pc:sldMkLst>
          <pc:docMk/>
          <pc:sldMk cId="2195813596" sldId="430"/>
        </pc:sldMkLst>
        <pc:spChg chg="mod">
          <ac:chgData name="Matěj Myška" userId="fb3fb80d-aa76-4dd7-be8d-c70160633cb1" providerId="ADAL" clId="{7EAF70F7-4778-41CF-BB72-226CAA40D22C}" dt="2019-09-26T03:36:28.461" v="122" actId="20577"/>
          <ac:spMkLst>
            <pc:docMk/>
            <pc:sldMk cId="2195813596" sldId="430"/>
            <ac:spMk id="2" creationId="{3369AA46-BF3C-4510-93EF-7A5C11EE8377}"/>
          </ac:spMkLst>
        </pc:spChg>
        <pc:spChg chg="mod">
          <ac:chgData name="Matěj Myška" userId="fb3fb80d-aa76-4dd7-be8d-c70160633cb1" providerId="ADAL" clId="{7EAF70F7-4778-41CF-BB72-226CAA40D22C}" dt="2019-09-26T03:40:23.631" v="279" actId="403"/>
          <ac:spMkLst>
            <pc:docMk/>
            <pc:sldMk cId="2195813596" sldId="430"/>
            <ac:spMk id="3" creationId="{60ED3F90-2870-4F62-ABD8-027BAEDA33D4}"/>
          </ac:spMkLst>
        </pc:spChg>
      </pc:sldChg>
      <pc:sldChg chg="del">
        <pc:chgData name="Matěj Myška" userId="fb3fb80d-aa76-4dd7-be8d-c70160633cb1" providerId="ADAL" clId="{7EAF70F7-4778-41CF-BB72-226CAA40D22C}" dt="2019-09-26T03:34:59.366" v="115" actId="2696"/>
        <pc:sldMkLst>
          <pc:docMk/>
          <pc:sldMk cId="303597251" sldId="431"/>
        </pc:sldMkLst>
      </pc:sldChg>
      <pc:sldChg chg="addSp delSp modSp add del">
        <pc:chgData name="Matěj Myška" userId="fb3fb80d-aa76-4dd7-be8d-c70160633cb1" providerId="ADAL" clId="{7EAF70F7-4778-41CF-BB72-226CAA40D22C}" dt="2019-09-26T03:39:54.734" v="275" actId="2696"/>
        <pc:sldMkLst>
          <pc:docMk/>
          <pc:sldMk cId="407516904" sldId="431"/>
        </pc:sldMkLst>
        <pc:spChg chg="mod">
          <ac:chgData name="Matěj Myška" userId="fb3fb80d-aa76-4dd7-be8d-c70160633cb1" providerId="ADAL" clId="{7EAF70F7-4778-41CF-BB72-226CAA40D22C}" dt="2019-09-26T03:38:51.859" v="260" actId="313"/>
          <ac:spMkLst>
            <pc:docMk/>
            <pc:sldMk cId="407516904" sldId="431"/>
            <ac:spMk id="2" creationId="{C2386DA1-56A5-41AE-825B-149D4176EF55}"/>
          </ac:spMkLst>
        </pc:spChg>
        <pc:spChg chg="add del mod">
          <ac:chgData name="Matěj Myška" userId="fb3fb80d-aa76-4dd7-be8d-c70160633cb1" providerId="ADAL" clId="{7EAF70F7-4778-41CF-BB72-226CAA40D22C}" dt="2019-09-26T03:39:47.964" v="274" actId="114"/>
          <ac:spMkLst>
            <pc:docMk/>
            <pc:sldMk cId="407516904" sldId="431"/>
            <ac:spMk id="3" creationId="{71577ACE-35A5-4EA9-9953-649FC846A332}"/>
          </ac:spMkLst>
        </pc:spChg>
        <pc:graphicFrameChg chg="add del mod">
          <ac:chgData name="Matěj Myška" userId="fb3fb80d-aa76-4dd7-be8d-c70160633cb1" providerId="ADAL" clId="{7EAF70F7-4778-41CF-BB72-226CAA40D22C}" dt="2019-09-26T03:39:30.400" v="262"/>
          <ac:graphicFrameMkLst>
            <pc:docMk/>
            <pc:sldMk cId="407516904" sldId="431"/>
            <ac:graphicFrameMk id="4" creationId="{066A65CA-0882-4816-949D-FFB24C68F393}"/>
          </ac:graphicFrameMkLst>
        </pc:graphicFrameChg>
      </pc:sldChg>
      <pc:sldChg chg="add del">
        <pc:chgData name="Matěj Myška" userId="fb3fb80d-aa76-4dd7-be8d-c70160633cb1" providerId="ADAL" clId="{7EAF70F7-4778-41CF-BB72-226CAA40D22C}" dt="2019-09-26T03:38:05.273" v="233" actId="2696"/>
        <pc:sldMkLst>
          <pc:docMk/>
          <pc:sldMk cId="1147626984" sldId="431"/>
        </pc:sldMkLst>
      </pc:sldChg>
      <pc:sldChg chg="add">
        <pc:chgData name="Matěj Myška" userId="fb3fb80d-aa76-4dd7-be8d-c70160633cb1" providerId="ADAL" clId="{7EAF70F7-4778-41CF-BB72-226CAA40D22C}" dt="2019-09-26T03:40:00.597" v="276"/>
        <pc:sldMkLst>
          <pc:docMk/>
          <pc:sldMk cId="2260131154" sldId="431"/>
        </pc:sldMkLst>
      </pc:sldChg>
      <pc:sldChg chg="del">
        <pc:chgData name="Matěj Myška" userId="fb3fb80d-aa76-4dd7-be8d-c70160633cb1" providerId="ADAL" clId="{7EAF70F7-4778-41CF-BB72-226CAA40D22C}" dt="2019-09-26T03:34:59.356" v="109" actId="2696"/>
        <pc:sldMkLst>
          <pc:docMk/>
          <pc:sldMk cId="6380267" sldId="437"/>
        </pc:sldMkLst>
      </pc:sldChg>
      <pc:sldChg chg="modSp del">
        <pc:chgData name="Matěj Myška" userId="fb3fb80d-aa76-4dd7-be8d-c70160633cb1" providerId="ADAL" clId="{7EAF70F7-4778-41CF-BB72-226CAA40D22C}" dt="2019-09-26T03:34:59.270" v="86" actId="2696"/>
        <pc:sldMkLst>
          <pc:docMk/>
          <pc:sldMk cId="3755023054" sldId="479"/>
        </pc:sldMkLst>
        <pc:spChg chg="mod">
          <ac:chgData name="Matěj Myška" userId="fb3fb80d-aa76-4dd7-be8d-c70160633cb1" providerId="ADAL" clId="{7EAF70F7-4778-41CF-BB72-226CAA40D22C}" dt="2019-09-26T03:32:48.106" v="13" actId="27636"/>
          <ac:spMkLst>
            <pc:docMk/>
            <pc:sldMk cId="3755023054" sldId="479"/>
            <ac:spMk id="3" creationId="{00000000-0000-0000-0000-000000000000}"/>
          </ac:spMkLst>
        </pc:spChg>
      </pc:sldChg>
      <pc:sldChg chg="modSp del">
        <pc:chgData name="Matěj Myška" userId="fb3fb80d-aa76-4dd7-be8d-c70160633cb1" providerId="ADAL" clId="{7EAF70F7-4778-41CF-BB72-226CAA40D22C}" dt="2019-09-26T03:34:59.287" v="88" actId="2696"/>
        <pc:sldMkLst>
          <pc:docMk/>
          <pc:sldMk cId="3942718650" sldId="480"/>
        </pc:sldMkLst>
        <pc:spChg chg="mod">
          <ac:chgData name="Matěj Myška" userId="fb3fb80d-aa76-4dd7-be8d-c70160633cb1" providerId="ADAL" clId="{7EAF70F7-4778-41CF-BB72-226CAA40D22C}" dt="2019-09-26T03:32:47.510" v="11" actId="27636"/>
          <ac:spMkLst>
            <pc:docMk/>
            <pc:sldMk cId="3942718650" sldId="480"/>
            <ac:spMk id="3" creationId="{00000000-0000-0000-0000-000000000000}"/>
          </ac:spMkLst>
        </pc:spChg>
      </pc:sldChg>
      <pc:sldChg chg="modSp del">
        <pc:chgData name="Matěj Myška" userId="fb3fb80d-aa76-4dd7-be8d-c70160633cb1" providerId="ADAL" clId="{7EAF70F7-4778-41CF-BB72-226CAA40D22C}" dt="2019-09-26T03:34:59.279" v="87" actId="2696"/>
        <pc:sldMkLst>
          <pc:docMk/>
          <pc:sldMk cId="1068862883" sldId="481"/>
        </pc:sldMkLst>
        <pc:spChg chg="mod">
          <ac:chgData name="Matěj Myška" userId="fb3fb80d-aa76-4dd7-be8d-c70160633cb1" providerId="ADAL" clId="{7EAF70F7-4778-41CF-BB72-226CAA40D22C}" dt="2019-09-26T03:32:47.646" v="12" actId="27636"/>
          <ac:spMkLst>
            <pc:docMk/>
            <pc:sldMk cId="1068862883" sldId="481"/>
            <ac:spMk id="3" creationId="{00000000-0000-0000-0000-000000000000}"/>
          </ac:spMkLst>
        </pc:spChg>
      </pc:sldChg>
      <pc:sldChg chg="del">
        <pc:chgData name="Matěj Myška" userId="fb3fb80d-aa76-4dd7-be8d-c70160633cb1" providerId="ADAL" clId="{7EAF70F7-4778-41CF-BB72-226CAA40D22C}" dt="2019-09-26T03:34:59.344" v="103" actId="2696"/>
        <pc:sldMkLst>
          <pc:docMk/>
          <pc:sldMk cId="1926538466" sldId="482"/>
        </pc:sldMkLst>
      </pc:sldChg>
      <pc:sldChg chg="del">
        <pc:chgData name="Matěj Myška" userId="fb3fb80d-aa76-4dd7-be8d-c70160633cb1" providerId="ADAL" clId="{7EAF70F7-4778-41CF-BB72-226CAA40D22C}" dt="2019-09-26T03:34:59.338" v="100" actId="2696"/>
        <pc:sldMkLst>
          <pc:docMk/>
          <pc:sldMk cId="973067917" sldId="483"/>
        </pc:sldMkLst>
      </pc:sldChg>
      <pc:sldChg chg="del">
        <pc:chgData name="Matěj Myška" userId="fb3fb80d-aa76-4dd7-be8d-c70160633cb1" providerId="ADAL" clId="{7EAF70F7-4778-41CF-BB72-226CAA40D22C}" dt="2019-09-26T03:34:59.342" v="102" actId="2696"/>
        <pc:sldMkLst>
          <pc:docMk/>
          <pc:sldMk cId="97599831" sldId="485"/>
        </pc:sldMkLst>
      </pc:sldChg>
    </pc:docChg>
  </pc:docChgLst>
  <pc:docChgLst>
    <pc:chgData name="Matěj Myška" userId="fb3fb80d-aa76-4dd7-be8d-c70160633cb1" providerId="ADAL" clId="{9279A879-8499-F94C-B273-99A61080333D}"/>
    <pc:docChg chg="undo custSel addSld delSld modSld sldOrd modSection">
      <pc:chgData name="Matěj Myška" userId="fb3fb80d-aa76-4dd7-be8d-c70160633cb1" providerId="ADAL" clId="{9279A879-8499-F94C-B273-99A61080333D}" dt="2022-09-22T07:44:01.050" v="470" actId="478"/>
      <pc:docMkLst>
        <pc:docMk/>
      </pc:docMkLst>
      <pc:sldChg chg="addSp delSp modSp mod delAnim">
        <pc:chgData name="Matěj Myška" userId="fb3fb80d-aa76-4dd7-be8d-c70160633cb1" providerId="ADAL" clId="{9279A879-8499-F94C-B273-99A61080333D}" dt="2022-09-22T07:44:01.050" v="470" actId="478"/>
        <pc:sldMkLst>
          <pc:docMk/>
          <pc:sldMk cId="1075691674" sldId="256"/>
        </pc:sldMkLst>
        <pc:spChg chg="mod">
          <ac:chgData name="Matěj Myška" userId="fb3fb80d-aa76-4dd7-be8d-c70160633cb1" providerId="ADAL" clId="{9279A879-8499-F94C-B273-99A61080333D}" dt="2022-09-22T06:16:56.303" v="405" actId="20577"/>
          <ac:spMkLst>
            <pc:docMk/>
            <pc:sldMk cId="1075691674" sldId="256"/>
            <ac:spMk id="2" creationId="{00000000-0000-0000-0000-000000000000}"/>
          </ac:spMkLst>
        </pc:spChg>
        <pc:picChg chg="add del mod">
          <ac:chgData name="Matěj Myška" userId="fb3fb80d-aa76-4dd7-be8d-c70160633cb1" providerId="ADAL" clId="{9279A879-8499-F94C-B273-99A61080333D}" dt="2022-09-22T07:44:01.050" v="470" actId="478"/>
          <ac:picMkLst>
            <pc:docMk/>
            <pc:sldMk cId="1075691674" sldId="256"/>
            <ac:picMk id="4" creationId="{ED97FF95-9DA3-1E08-206F-18A9E6A94422}"/>
          </ac:picMkLst>
        </pc:picChg>
      </pc:sldChg>
      <pc:sldChg chg="modSp mod">
        <pc:chgData name="Matěj Myška" userId="fb3fb80d-aa76-4dd7-be8d-c70160633cb1" providerId="ADAL" clId="{9279A879-8499-F94C-B273-99A61080333D}" dt="2022-09-22T06:10:14.498" v="367" actId="113"/>
        <pc:sldMkLst>
          <pc:docMk/>
          <pc:sldMk cId="1951123949" sldId="258"/>
        </pc:sldMkLst>
        <pc:spChg chg="mod">
          <ac:chgData name="Matěj Myška" userId="fb3fb80d-aa76-4dd7-be8d-c70160633cb1" providerId="ADAL" clId="{9279A879-8499-F94C-B273-99A61080333D}" dt="2022-09-22T06:10:14.498" v="367" actId="113"/>
          <ac:spMkLst>
            <pc:docMk/>
            <pc:sldMk cId="1951123949" sldId="258"/>
            <ac:spMk id="3" creationId="{00000000-0000-0000-0000-000000000000}"/>
          </ac:spMkLst>
        </pc:spChg>
      </pc:sldChg>
      <pc:sldChg chg="modSp mod">
        <pc:chgData name="Matěj Myška" userId="fb3fb80d-aa76-4dd7-be8d-c70160633cb1" providerId="ADAL" clId="{9279A879-8499-F94C-B273-99A61080333D}" dt="2022-09-22T06:11:03.448" v="373" actId="20577"/>
        <pc:sldMkLst>
          <pc:docMk/>
          <pc:sldMk cId="780197538" sldId="274"/>
        </pc:sldMkLst>
        <pc:spChg chg="mod">
          <ac:chgData name="Matěj Myška" userId="fb3fb80d-aa76-4dd7-be8d-c70160633cb1" providerId="ADAL" clId="{9279A879-8499-F94C-B273-99A61080333D}" dt="2022-09-22T06:11:03.448" v="373" actId="20577"/>
          <ac:spMkLst>
            <pc:docMk/>
            <pc:sldMk cId="780197538" sldId="274"/>
            <ac:spMk id="5" creationId="{00000000-0000-0000-0000-000000000000}"/>
          </ac:spMkLst>
        </pc:spChg>
      </pc:sldChg>
      <pc:sldChg chg="modSp mod">
        <pc:chgData name="Matěj Myška" userId="fb3fb80d-aa76-4dd7-be8d-c70160633cb1" providerId="ADAL" clId="{9279A879-8499-F94C-B273-99A61080333D}" dt="2022-09-22T05:33:01.931" v="52" actId="20577"/>
        <pc:sldMkLst>
          <pc:docMk/>
          <pc:sldMk cId="312903786" sldId="279"/>
        </pc:sldMkLst>
        <pc:spChg chg="mod">
          <ac:chgData name="Matěj Myška" userId="fb3fb80d-aa76-4dd7-be8d-c70160633cb1" providerId="ADAL" clId="{9279A879-8499-F94C-B273-99A61080333D}" dt="2022-09-22T05:33:01.931" v="52" actId="20577"/>
          <ac:spMkLst>
            <pc:docMk/>
            <pc:sldMk cId="312903786" sldId="279"/>
            <ac:spMk id="3" creationId="{00000000-0000-0000-0000-000000000000}"/>
          </ac:spMkLst>
        </pc:spChg>
      </pc:sldChg>
      <pc:sldChg chg="ord">
        <pc:chgData name="Matěj Myška" userId="fb3fb80d-aa76-4dd7-be8d-c70160633cb1" providerId="ADAL" clId="{9279A879-8499-F94C-B273-99A61080333D}" dt="2022-09-22T05:33:38.444" v="53" actId="20578"/>
        <pc:sldMkLst>
          <pc:docMk/>
          <pc:sldMk cId="1122963084" sldId="322"/>
        </pc:sldMkLst>
      </pc:sldChg>
      <pc:sldChg chg="modSp mod">
        <pc:chgData name="Matěj Myška" userId="fb3fb80d-aa76-4dd7-be8d-c70160633cb1" providerId="ADAL" clId="{9279A879-8499-F94C-B273-99A61080333D}" dt="2022-09-22T05:57:26.639" v="102" actId="20577"/>
        <pc:sldMkLst>
          <pc:docMk/>
          <pc:sldMk cId="1025453067" sldId="327"/>
        </pc:sldMkLst>
        <pc:spChg chg="mod">
          <ac:chgData name="Matěj Myška" userId="fb3fb80d-aa76-4dd7-be8d-c70160633cb1" providerId="ADAL" clId="{9279A879-8499-F94C-B273-99A61080333D}" dt="2022-09-22T05:57:26.639" v="102" actId="20577"/>
          <ac:spMkLst>
            <pc:docMk/>
            <pc:sldMk cId="1025453067" sldId="327"/>
            <ac:spMk id="3" creationId="{00000000-0000-0000-0000-000000000000}"/>
          </ac:spMkLst>
        </pc:spChg>
      </pc:sldChg>
      <pc:sldChg chg="modSp del mod">
        <pc:chgData name="Matěj Myška" userId="fb3fb80d-aa76-4dd7-be8d-c70160633cb1" providerId="ADAL" clId="{9279A879-8499-F94C-B273-99A61080333D}" dt="2022-09-22T06:18:58.007" v="416" actId="2696"/>
        <pc:sldMkLst>
          <pc:docMk/>
          <pc:sldMk cId="3706498772" sldId="329"/>
        </pc:sldMkLst>
        <pc:spChg chg="mod">
          <ac:chgData name="Matěj Myška" userId="fb3fb80d-aa76-4dd7-be8d-c70160633cb1" providerId="ADAL" clId="{9279A879-8499-F94C-B273-99A61080333D}" dt="2022-09-22T06:18:53.338" v="415" actId="313"/>
          <ac:spMkLst>
            <pc:docMk/>
            <pc:sldMk cId="3706498772" sldId="329"/>
            <ac:spMk id="3" creationId="{00000000-0000-0000-0000-000000000000}"/>
          </ac:spMkLst>
        </pc:spChg>
      </pc:sldChg>
      <pc:sldChg chg="ord">
        <pc:chgData name="Matěj Myška" userId="fb3fb80d-aa76-4dd7-be8d-c70160633cb1" providerId="ADAL" clId="{9279A879-8499-F94C-B273-99A61080333D}" dt="2022-09-22T06:11:09.096" v="374" actId="20578"/>
        <pc:sldMkLst>
          <pc:docMk/>
          <pc:sldMk cId="2195813596" sldId="430"/>
        </pc:sldMkLst>
      </pc:sldChg>
      <pc:sldChg chg="modSp mod">
        <pc:chgData name="Matěj Myška" userId="fb3fb80d-aa76-4dd7-be8d-c70160633cb1" providerId="ADAL" clId="{9279A879-8499-F94C-B273-99A61080333D}" dt="2022-09-22T06:17:29.581" v="413" actId="20577"/>
        <pc:sldMkLst>
          <pc:docMk/>
          <pc:sldMk cId="2260131154" sldId="431"/>
        </pc:sldMkLst>
        <pc:spChg chg="mod">
          <ac:chgData name="Matěj Myška" userId="fb3fb80d-aa76-4dd7-be8d-c70160633cb1" providerId="ADAL" clId="{9279A879-8499-F94C-B273-99A61080333D}" dt="2022-09-22T06:17:29.581" v="413" actId="20577"/>
          <ac:spMkLst>
            <pc:docMk/>
            <pc:sldMk cId="2260131154" sldId="431"/>
            <ac:spMk id="2" creationId="{C2386DA1-56A5-41AE-825B-149D4176EF55}"/>
          </ac:spMkLst>
        </pc:spChg>
      </pc:sldChg>
      <pc:sldChg chg="addSp delSp modSp mod ord modTransition modAnim">
        <pc:chgData name="Matěj Myška" userId="fb3fb80d-aa76-4dd7-be8d-c70160633cb1" providerId="ADAL" clId="{9279A879-8499-F94C-B273-99A61080333D}" dt="2022-09-22T07:43:41.712" v="469" actId="20577"/>
        <pc:sldMkLst>
          <pc:docMk/>
          <pc:sldMk cId="1387138594" sldId="432"/>
        </pc:sldMkLst>
        <pc:spChg chg="mod">
          <ac:chgData name="Matěj Myška" userId="fb3fb80d-aa76-4dd7-be8d-c70160633cb1" providerId="ADAL" clId="{9279A879-8499-F94C-B273-99A61080333D}" dt="2022-09-22T07:43:15.766" v="423" actId="20577"/>
          <ac:spMkLst>
            <pc:docMk/>
            <pc:sldMk cId="1387138594" sldId="432"/>
            <ac:spMk id="2" creationId="{33A19FF7-7720-744B-8AC2-13816787CA59}"/>
          </ac:spMkLst>
        </pc:spChg>
        <pc:spChg chg="mod">
          <ac:chgData name="Matěj Myška" userId="fb3fb80d-aa76-4dd7-be8d-c70160633cb1" providerId="ADAL" clId="{9279A879-8499-F94C-B273-99A61080333D}" dt="2022-09-22T07:43:41.712" v="469" actId="20577"/>
          <ac:spMkLst>
            <pc:docMk/>
            <pc:sldMk cId="1387138594" sldId="432"/>
            <ac:spMk id="3" creationId="{3AF96976-796D-4C47-9867-6B0929B81440}"/>
          </ac:spMkLst>
        </pc:spChg>
        <pc:picChg chg="add del mod">
          <ac:chgData name="Matěj Myška" userId="fb3fb80d-aa76-4dd7-be8d-c70160633cb1" providerId="ADAL" clId="{9279A879-8499-F94C-B273-99A61080333D}" dt="2022-09-22T07:42:46.471" v="418"/>
          <ac:picMkLst>
            <pc:docMk/>
            <pc:sldMk cId="1387138594" sldId="432"/>
            <ac:picMk id="4" creationId="{E18BE5E0-FC4E-2B75-8C8C-D2084E4E91C7}"/>
          </ac:picMkLst>
        </pc:picChg>
      </pc:sldChg>
      <pc:sldChg chg="addSp delSp modSp new mod modClrScheme chgLayout">
        <pc:chgData name="Matěj Myška" userId="fb3fb80d-aa76-4dd7-be8d-c70160633cb1" providerId="ADAL" clId="{9279A879-8499-F94C-B273-99A61080333D}" dt="2022-09-22T05:32:42.491" v="48" actId="20577"/>
        <pc:sldMkLst>
          <pc:docMk/>
          <pc:sldMk cId="2193105867" sldId="433"/>
        </pc:sldMkLst>
        <pc:spChg chg="del mod ord">
          <ac:chgData name="Matěj Myška" userId="fb3fb80d-aa76-4dd7-be8d-c70160633cb1" providerId="ADAL" clId="{9279A879-8499-F94C-B273-99A61080333D}" dt="2022-09-22T05:32:30.059" v="1" actId="700"/>
          <ac:spMkLst>
            <pc:docMk/>
            <pc:sldMk cId="2193105867" sldId="433"/>
            <ac:spMk id="2" creationId="{04225446-7222-5B68-7BD7-44787740571F}"/>
          </ac:spMkLst>
        </pc:spChg>
        <pc:spChg chg="del mod ord">
          <ac:chgData name="Matěj Myška" userId="fb3fb80d-aa76-4dd7-be8d-c70160633cb1" providerId="ADAL" clId="{9279A879-8499-F94C-B273-99A61080333D}" dt="2022-09-22T05:32:30.059" v="1" actId="700"/>
          <ac:spMkLst>
            <pc:docMk/>
            <pc:sldMk cId="2193105867" sldId="433"/>
            <ac:spMk id="3" creationId="{03C9C165-2FCE-4B88-788B-C1AD2657DF30}"/>
          </ac:spMkLst>
        </pc:spChg>
        <pc:spChg chg="add mod ord">
          <ac:chgData name="Matěj Myška" userId="fb3fb80d-aa76-4dd7-be8d-c70160633cb1" providerId="ADAL" clId="{9279A879-8499-F94C-B273-99A61080333D}" dt="2022-09-22T05:32:42.491" v="48" actId="20577"/>
          <ac:spMkLst>
            <pc:docMk/>
            <pc:sldMk cId="2193105867" sldId="433"/>
            <ac:spMk id="4" creationId="{EE29CD87-DE68-7E2C-2086-F897A17E9950}"/>
          </ac:spMkLst>
        </pc:spChg>
        <pc:spChg chg="add mod ord">
          <ac:chgData name="Matěj Myška" userId="fb3fb80d-aa76-4dd7-be8d-c70160633cb1" providerId="ADAL" clId="{9279A879-8499-F94C-B273-99A61080333D}" dt="2022-09-22T05:32:30.059" v="1" actId="700"/>
          <ac:spMkLst>
            <pc:docMk/>
            <pc:sldMk cId="2193105867" sldId="433"/>
            <ac:spMk id="5" creationId="{E6E83BC6-7000-A620-F8AE-64DA31D8EF56}"/>
          </ac:spMkLst>
        </pc:spChg>
      </pc:sldChg>
      <pc:sldChg chg="addSp delSp modSp new mod">
        <pc:chgData name="Matěj Myška" userId="fb3fb80d-aa76-4dd7-be8d-c70160633cb1" providerId="ADAL" clId="{9279A879-8499-F94C-B273-99A61080333D}" dt="2022-09-22T06:03:27.725" v="201" actId="12385"/>
        <pc:sldMkLst>
          <pc:docMk/>
          <pc:sldMk cId="1512412645" sldId="434"/>
        </pc:sldMkLst>
        <pc:spChg chg="mod">
          <ac:chgData name="Matěj Myška" userId="fb3fb80d-aa76-4dd7-be8d-c70160633cb1" providerId="ADAL" clId="{9279A879-8499-F94C-B273-99A61080333D}" dt="2022-09-22T06:01:38.955" v="173" actId="1036"/>
          <ac:spMkLst>
            <pc:docMk/>
            <pc:sldMk cId="1512412645" sldId="434"/>
            <ac:spMk id="2" creationId="{069EE855-9FB5-3097-816E-E06CC6FD7241}"/>
          </ac:spMkLst>
        </pc:spChg>
        <pc:spChg chg="del">
          <ac:chgData name="Matěj Myška" userId="fb3fb80d-aa76-4dd7-be8d-c70160633cb1" providerId="ADAL" clId="{9279A879-8499-F94C-B273-99A61080333D}" dt="2022-09-22T05:59:51" v="109"/>
          <ac:spMkLst>
            <pc:docMk/>
            <pc:sldMk cId="1512412645" sldId="434"/>
            <ac:spMk id="3" creationId="{5CFA960F-65FB-766C-EC08-FD9A0F4DCCA6}"/>
          </ac:spMkLst>
        </pc:spChg>
        <pc:spChg chg="add del mod">
          <ac:chgData name="Matěj Myška" userId="fb3fb80d-aa76-4dd7-be8d-c70160633cb1" providerId="ADAL" clId="{9279A879-8499-F94C-B273-99A61080333D}" dt="2022-09-22T06:01:32.765" v="159" actId="478"/>
          <ac:spMkLst>
            <pc:docMk/>
            <pc:sldMk cId="1512412645" sldId="434"/>
            <ac:spMk id="5" creationId="{68EF7766-D00E-743B-3F11-FA5A5EA61F6F}"/>
          </ac:spMkLst>
        </pc:spChg>
        <pc:graphicFrameChg chg="add mod modGraphic">
          <ac:chgData name="Matěj Myška" userId="fb3fb80d-aa76-4dd7-be8d-c70160633cb1" providerId="ADAL" clId="{9279A879-8499-F94C-B273-99A61080333D}" dt="2022-09-22T06:03:27.725" v="201" actId="12385"/>
          <ac:graphicFrameMkLst>
            <pc:docMk/>
            <pc:sldMk cId="1512412645" sldId="434"/>
            <ac:graphicFrameMk id="4" creationId="{A80DD45F-9C44-BF8D-A3EA-87EA8150B2D3}"/>
          </ac:graphicFrameMkLst>
        </pc:graphicFrameChg>
        <pc:picChg chg="add del mod">
          <ac:chgData name="Matěj Myška" userId="fb3fb80d-aa76-4dd7-be8d-c70160633cb1" providerId="ADAL" clId="{9279A879-8499-F94C-B273-99A61080333D}" dt="2022-09-22T06:02:23.607" v="181" actId="478"/>
          <ac:picMkLst>
            <pc:docMk/>
            <pc:sldMk cId="1512412645" sldId="434"/>
            <ac:picMk id="6" creationId="{BF9F6350-3A93-CC67-2755-C29962797BE8}"/>
          </ac:picMkLst>
        </pc:picChg>
      </pc:sldChg>
      <pc:sldChg chg="modSp new mod">
        <pc:chgData name="Matěj Myška" userId="fb3fb80d-aa76-4dd7-be8d-c70160633cb1" providerId="ADAL" clId="{9279A879-8499-F94C-B273-99A61080333D}" dt="2022-09-22T06:08:46.484" v="318" actId="20577"/>
        <pc:sldMkLst>
          <pc:docMk/>
          <pc:sldMk cId="2926421620" sldId="435"/>
        </pc:sldMkLst>
        <pc:spChg chg="mod">
          <ac:chgData name="Matěj Myška" userId="fb3fb80d-aa76-4dd7-be8d-c70160633cb1" providerId="ADAL" clId="{9279A879-8499-F94C-B273-99A61080333D}" dt="2022-09-22T06:04:16.048" v="292" actId="20577"/>
          <ac:spMkLst>
            <pc:docMk/>
            <pc:sldMk cId="2926421620" sldId="435"/>
            <ac:spMk id="2" creationId="{96A72B32-1583-AD07-A3BD-A729538CF023}"/>
          </ac:spMkLst>
        </pc:spChg>
        <pc:spChg chg="mod">
          <ac:chgData name="Matěj Myška" userId="fb3fb80d-aa76-4dd7-be8d-c70160633cb1" providerId="ADAL" clId="{9279A879-8499-F94C-B273-99A61080333D}" dt="2022-09-22T06:08:46.484" v="318" actId="20577"/>
          <ac:spMkLst>
            <pc:docMk/>
            <pc:sldMk cId="2926421620" sldId="435"/>
            <ac:spMk id="3" creationId="{EC437947-1380-60E4-5292-B0B43A5F34EF}"/>
          </ac:spMkLst>
        </pc:spChg>
      </pc:sldChg>
      <pc:sldChg chg="modSp new mod">
        <pc:chgData name="Matěj Myška" userId="fb3fb80d-aa76-4dd7-be8d-c70160633cb1" providerId="ADAL" clId="{9279A879-8499-F94C-B273-99A61080333D}" dt="2022-09-22T06:04:06.590" v="272" actId="20577"/>
        <pc:sldMkLst>
          <pc:docMk/>
          <pc:sldMk cId="1120230697" sldId="436"/>
        </pc:sldMkLst>
        <pc:spChg chg="mod">
          <ac:chgData name="Matěj Myška" userId="fb3fb80d-aa76-4dd7-be8d-c70160633cb1" providerId="ADAL" clId="{9279A879-8499-F94C-B273-99A61080333D}" dt="2022-09-22T06:02:40.555" v="194" actId="20577"/>
          <ac:spMkLst>
            <pc:docMk/>
            <pc:sldMk cId="1120230697" sldId="436"/>
            <ac:spMk id="2" creationId="{239009B7-2045-1D66-1C8D-D0CEB87E1DDC}"/>
          </ac:spMkLst>
        </pc:spChg>
        <pc:spChg chg="mod">
          <ac:chgData name="Matěj Myška" userId="fb3fb80d-aa76-4dd7-be8d-c70160633cb1" providerId="ADAL" clId="{9279A879-8499-F94C-B273-99A61080333D}" dt="2022-09-22T06:04:06.590" v="272" actId="20577"/>
          <ac:spMkLst>
            <pc:docMk/>
            <pc:sldMk cId="1120230697" sldId="436"/>
            <ac:spMk id="3" creationId="{DCC7C9B8-E229-2712-2D00-A9DD1E18A1D9}"/>
          </ac:spMkLst>
        </pc:spChg>
      </pc:sldChg>
      <pc:sldChg chg="modSp new mod">
        <pc:chgData name="Matěj Myška" userId="fb3fb80d-aa76-4dd7-be8d-c70160633cb1" providerId="ADAL" clId="{9279A879-8499-F94C-B273-99A61080333D}" dt="2022-09-22T06:09:23.398" v="343" actId="20577"/>
        <pc:sldMkLst>
          <pc:docMk/>
          <pc:sldMk cId="232850091" sldId="437"/>
        </pc:sldMkLst>
        <pc:spChg chg="mod">
          <ac:chgData name="Matěj Myška" userId="fb3fb80d-aa76-4dd7-be8d-c70160633cb1" providerId="ADAL" clId="{9279A879-8499-F94C-B273-99A61080333D}" dt="2022-09-22T06:09:23.398" v="343" actId="20577"/>
          <ac:spMkLst>
            <pc:docMk/>
            <pc:sldMk cId="232850091" sldId="437"/>
            <ac:spMk id="2" creationId="{5C1A2ED2-3FAB-C99C-805C-CC42BC14D3E8}"/>
          </ac:spMkLst>
        </pc:spChg>
        <pc:spChg chg="mod">
          <ac:chgData name="Matěj Myška" userId="fb3fb80d-aa76-4dd7-be8d-c70160633cb1" providerId="ADAL" clId="{9279A879-8499-F94C-B273-99A61080333D}" dt="2022-09-22T06:09:20.930" v="339" actId="27636"/>
          <ac:spMkLst>
            <pc:docMk/>
            <pc:sldMk cId="232850091" sldId="437"/>
            <ac:spMk id="3" creationId="{24ACB94E-CCC6-5ADC-C9CF-691C57981B54}"/>
          </ac:spMkLst>
        </pc:spChg>
      </pc:sldChg>
      <pc:sldChg chg="modSp new mod">
        <pc:chgData name="Matěj Myška" userId="fb3fb80d-aa76-4dd7-be8d-c70160633cb1" providerId="ADAL" clId="{9279A879-8499-F94C-B273-99A61080333D}" dt="2022-09-22T06:10:03.198" v="366" actId="20577"/>
        <pc:sldMkLst>
          <pc:docMk/>
          <pc:sldMk cId="2145010055" sldId="438"/>
        </pc:sldMkLst>
        <pc:spChg chg="mod">
          <ac:chgData name="Matěj Myška" userId="fb3fb80d-aa76-4dd7-be8d-c70160633cb1" providerId="ADAL" clId="{9279A879-8499-F94C-B273-99A61080333D}" dt="2022-09-22T06:10:03.198" v="366" actId="20577"/>
          <ac:spMkLst>
            <pc:docMk/>
            <pc:sldMk cId="2145010055" sldId="438"/>
            <ac:spMk id="2" creationId="{2B51AA6D-2F99-01EC-1FB8-1A6F44970428}"/>
          </ac:spMkLst>
        </pc:spChg>
        <pc:spChg chg="mod">
          <ac:chgData name="Matěj Myška" userId="fb3fb80d-aa76-4dd7-be8d-c70160633cb1" providerId="ADAL" clId="{9279A879-8499-F94C-B273-99A61080333D}" dt="2022-09-22T06:09:56.944" v="345"/>
          <ac:spMkLst>
            <pc:docMk/>
            <pc:sldMk cId="2145010055" sldId="438"/>
            <ac:spMk id="3" creationId="{363623DE-FB4B-6BDC-1219-C7BF9B2E6A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677F9-4996-40A4-BD86-B6AA8CA7E911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F33A4-2A91-4ECC-8367-56D3D6894C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16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F745A-51F9-4F1D-AE2A-88A8C06A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E281B00-6E5E-4B82-BCE6-0509E1D42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87514F-F2C8-4EA5-A8AA-DA39BE09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D60C5C8-B02E-4C5E-B250-86120736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ACEDDA-B596-4D6F-8741-AD6983A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41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96861D-E0E3-434A-93A7-FC1FB609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878585-7BC2-42C0-8B3C-69270C79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84CA1F-6BC9-4C25-B29E-E272C115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FE7352-372E-4A5E-9576-99764595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E1FE4C-03E1-441D-9C8D-3E933E2E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415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E311360-E6D2-4D36-BEC6-81238A538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B0E304F-EB15-48A8-B5B5-2156AB6E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6C72ADB-BE32-4B1A-B282-B51F5EDE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9BB03A-D87D-44D5-A245-A78E18E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07A049C-B8DC-4579-8A16-621AB5CD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37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CFC09E-4BC3-4A76-B711-80C1747C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260C3D-F8CE-4A0F-960D-A27AD270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7D8BDC-1050-4AB4-BC8B-126BCB9C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F100B2-D8B2-48A7-BF77-DDA0BA86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D145D5-7B5B-449B-83F2-918BA1B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0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979DF-87F8-4557-BA32-FCE3601C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15E210-9A35-4F7B-93FD-C8E3E31F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03F1D9A-1750-4C8B-847A-5FCE306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CA6F9EA-246F-4926-B078-D46E086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E341CF-DBD0-431A-9A7F-0553698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6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2B45EA-0A5D-45F4-AAD7-5FB8F782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513705-D359-4636-9F89-117A09538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1E7B52C-5349-46ED-A58D-3FE9D41E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863DB7-944F-4A23-80BE-80C4930B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FEF339-3A9E-4EEA-9A2A-4EFD1C73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70EE13C-E9BB-4D3F-B16E-5034F3A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717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A4B54-6816-4A10-9811-B37C2EE7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F3CBE9C-90F2-4662-996C-CCC5A67F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FD7005-52A2-4225-8979-CBD736B4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2021BAE-95B2-4B75-A56F-57D6D14B8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3B6FAE4-60A2-4AED-AAE3-6F59991F6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3A4BD9A-16A9-42A1-B6AB-36062A8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F28D192-3090-4DC3-A3B5-64D6DF2B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F246C50-4DEF-4EFB-A1BB-986B89F4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84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B3B6A7-ED2F-4BB6-8AD8-79DA56DB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8D15012-41CC-41F8-A6E6-48D6098C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AD0270D-475F-45AD-9497-A46BB6E8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99C004-F4AA-4DD8-8E0A-E3A6D3B7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05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232AB9D-EC51-47CD-942E-B64CAA1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2AEE4B9-5B5B-498C-842C-F02539F4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531C71A-799C-4FF5-B176-A4E77795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569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EE6E1C-0DD0-44C1-8F11-CCB9C753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E297C9-9EC4-4331-B670-60F626E2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D47C241-2E2A-454B-9774-0C7A0F14A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A0DC5AD-0249-41EB-B3C0-EEE25025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A3D2BA-4566-4C53-ABF9-C4CF3F5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6E45EB-588F-4036-935E-A964861B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8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909139-3F11-4F4B-9D9A-A8C818C4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4268D29-5F4D-4E46-A079-5445137C3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94806F0-0D21-4CEE-8523-6E61D98A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1219A3-AB0D-485C-8112-C09D41BF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E16AAE1-D82C-47E2-ACC1-3070B3D5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F4310E9-3366-479E-BC6D-D0424D3E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5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D37B2FF-5374-4EF5-A222-3231CCB1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D6A6D6-F320-40E1-857B-57F3B423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C38074-881C-46DC-9D2C-2A719D82A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930E-83D7-4AC4-BA89-BDDEA39192CE}" type="datetimeFigureOut">
              <a:rPr lang="cs-CZ" smtClean="0"/>
              <a:t>22.09.2022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7EBD8-E80E-490A-A602-F2E9D86D7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9DB3ED-5956-4BB8-8630-0C5FF2024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4A3F-D0B9-4943-B92F-386E8CD438E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92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is.muni.cz/th/134449/pravf_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ftp.wipo.int/pub/library/ebooks/wipopublications/wipo_pub_814(e)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tej.myska@law.muni.cz" TargetMode="External"/><Relationship Id="rId2" Type="http://schemas.openxmlformats.org/officeDocument/2006/relationships/hyperlink" Target="https://www.muni.cz/lide/102870-matej-mysk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vut.cz/pluginfile.php/187076/mod_resource/content/1/Studijni_tex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br>
              <a:rPr lang="cs-CZ" dirty="0"/>
            </a:br>
            <a:r>
              <a:rPr lang="cs-CZ" dirty="0"/>
              <a:t>Softwarové právo</a:t>
            </a:r>
            <a:br>
              <a:rPr lang="cs-CZ" dirty="0"/>
            </a:br>
            <a:r>
              <a:rPr lang="cs-CZ" dirty="0"/>
              <a:t>1. přednáška</a:t>
            </a:r>
            <a:br>
              <a:rPr lang="cs-CZ" dirty="0"/>
            </a:br>
            <a:r>
              <a:rPr lang="cs-CZ" dirty="0"/>
              <a:t>Organizační + Úvod do právní ochrany software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@</a:t>
            </a:r>
            <a:r>
              <a:rPr lang="cs-CZ" dirty="0" err="1"/>
              <a:t>matejmyska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569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769"/>
    </mc:Choice>
    <mc:Fallback>
      <p:transition spd="slow" advTm="437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386DA1-56A5-41AE-825B-149D4176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„Softwarová směrnice“ 2009/24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577ACE-35A5-4EA9-9953-649FC846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i="1" dirty="0"/>
              <a:t>„(7) Pro účely této směrnice se „počítačovým programem“ rozumí programy v jakékoliv formě, včetně těch, které jsou součástí technického vybavení (hardware). Tento výraz zahrnuje rovněž přípravné koncepční práce vedoucí k vytvoření počítačového programu za podmínky, že povaha těchto prací v pozdější etapě umožní vytvoření počítačového programu.“</a:t>
            </a:r>
          </a:p>
        </p:txBody>
      </p:sp>
    </p:spTree>
    <p:extLst>
      <p:ext uri="{BB962C8B-B14F-4D97-AF65-F5344CB8AC3E}">
        <p14:creationId xmlns:p14="http://schemas.microsoft.com/office/powerpoint/2010/main" val="226013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Slovenský </a:t>
            </a:r>
            <a:r>
              <a:rPr lang="cs-CZ" dirty="0" err="1"/>
              <a:t>AutZ</a:t>
            </a:r>
            <a:r>
              <a:rPr lang="cs-CZ" dirty="0"/>
              <a:t> č. 185/2015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i="1" dirty="0"/>
              <a:t>§ 87 (1) Počítačový program, </a:t>
            </a:r>
            <a:r>
              <a:rPr lang="cs-CZ" i="1" dirty="0" err="1"/>
              <a:t>ktorým</a:t>
            </a:r>
            <a:r>
              <a:rPr lang="cs-CZ" i="1" dirty="0"/>
              <a:t> je </a:t>
            </a:r>
          </a:p>
          <a:p>
            <a:r>
              <a:rPr lang="cs-CZ" i="1" dirty="0" err="1"/>
              <a:t>súbor</a:t>
            </a:r>
            <a:r>
              <a:rPr lang="cs-CZ" i="1" dirty="0"/>
              <a:t> </a:t>
            </a:r>
            <a:r>
              <a:rPr lang="cs-CZ" i="1" dirty="0" err="1"/>
              <a:t>príkazov</a:t>
            </a:r>
            <a:r>
              <a:rPr lang="cs-CZ" i="1" dirty="0"/>
              <a:t> a </a:t>
            </a:r>
            <a:r>
              <a:rPr lang="cs-CZ" i="1" dirty="0" err="1"/>
              <a:t>inštrukcií</a:t>
            </a:r>
            <a:r>
              <a:rPr lang="cs-CZ" i="1" dirty="0"/>
              <a:t> </a:t>
            </a:r>
          </a:p>
          <a:p>
            <a:r>
              <a:rPr lang="cs-CZ" i="1" dirty="0" err="1"/>
              <a:t>vyjadrených</a:t>
            </a:r>
            <a:r>
              <a:rPr lang="cs-CZ" i="1" dirty="0"/>
              <a:t> v </a:t>
            </a:r>
            <a:r>
              <a:rPr lang="cs-CZ" i="1" dirty="0" err="1"/>
              <a:t>akejkoľvek</a:t>
            </a:r>
            <a:r>
              <a:rPr lang="cs-CZ" i="1" dirty="0"/>
              <a:t> </a:t>
            </a:r>
            <a:r>
              <a:rPr lang="cs-CZ" i="1" dirty="0" err="1"/>
              <a:t>forme</a:t>
            </a:r>
            <a:r>
              <a:rPr lang="cs-CZ" i="1" dirty="0"/>
              <a:t> použitých </a:t>
            </a:r>
            <a:r>
              <a:rPr lang="cs-CZ" i="1" dirty="0" err="1"/>
              <a:t>priamo</a:t>
            </a:r>
            <a:r>
              <a:rPr lang="cs-CZ" i="1" dirty="0"/>
              <a:t> </a:t>
            </a:r>
            <a:r>
              <a:rPr lang="cs-CZ" i="1" dirty="0" err="1"/>
              <a:t>alebo</a:t>
            </a:r>
            <a:r>
              <a:rPr lang="cs-CZ" i="1" dirty="0"/>
              <a:t> </a:t>
            </a:r>
            <a:r>
              <a:rPr lang="cs-CZ" i="1" dirty="0" err="1"/>
              <a:t>nepriamo</a:t>
            </a:r>
            <a:r>
              <a:rPr lang="cs-CZ" i="1" dirty="0"/>
              <a:t> v počítači </a:t>
            </a:r>
            <a:r>
              <a:rPr lang="cs-CZ" i="1" dirty="0" err="1"/>
              <a:t>alebo</a:t>
            </a:r>
            <a:r>
              <a:rPr lang="cs-CZ" i="1" dirty="0"/>
              <a:t> v </a:t>
            </a:r>
            <a:r>
              <a:rPr lang="cs-CZ" i="1" dirty="0" err="1"/>
              <a:t>podobnom</a:t>
            </a:r>
            <a:r>
              <a:rPr lang="cs-CZ" i="1" dirty="0"/>
              <a:t> </a:t>
            </a:r>
            <a:r>
              <a:rPr lang="cs-CZ" i="1" dirty="0" err="1"/>
              <a:t>technickom</a:t>
            </a:r>
            <a:r>
              <a:rPr lang="cs-CZ" i="1" dirty="0"/>
              <a:t> </a:t>
            </a:r>
            <a:r>
              <a:rPr lang="cs-CZ" i="1" dirty="0" err="1"/>
              <a:t>zariadení</a:t>
            </a:r>
            <a:r>
              <a:rPr lang="cs-CZ" i="1" dirty="0"/>
              <a:t>, je </a:t>
            </a:r>
            <a:r>
              <a:rPr lang="cs-CZ" i="1" dirty="0" err="1"/>
              <a:t>chránený</a:t>
            </a:r>
            <a:r>
              <a:rPr lang="cs-CZ" i="1" dirty="0"/>
              <a:t> </a:t>
            </a:r>
            <a:r>
              <a:rPr lang="cs-CZ" i="1" dirty="0" err="1"/>
              <a:t>podľa</a:t>
            </a:r>
            <a:r>
              <a:rPr lang="cs-CZ" i="1" dirty="0"/>
              <a:t> </a:t>
            </a:r>
            <a:r>
              <a:rPr lang="cs-CZ" i="1" dirty="0" err="1"/>
              <a:t>tohto</a:t>
            </a:r>
            <a:r>
              <a:rPr lang="cs-CZ" i="1" dirty="0"/>
              <a:t> zákona, </a:t>
            </a:r>
          </a:p>
          <a:p>
            <a:r>
              <a:rPr lang="cs-CZ" i="1" dirty="0" err="1"/>
              <a:t>ak</a:t>
            </a:r>
            <a:r>
              <a:rPr lang="cs-CZ" i="1" dirty="0"/>
              <a:t> je </a:t>
            </a:r>
            <a:r>
              <a:rPr lang="cs-CZ" i="1" dirty="0" err="1"/>
              <a:t>výsledkom</a:t>
            </a:r>
            <a:r>
              <a:rPr lang="cs-CZ" i="1" dirty="0"/>
              <a:t> </a:t>
            </a:r>
            <a:r>
              <a:rPr lang="cs-CZ" i="1" dirty="0" err="1"/>
              <a:t>tvorivej</a:t>
            </a:r>
            <a:r>
              <a:rPr lang="cs-CZ" i="1" dirty="0"/>
              <a:t> </a:t>
            </a:r>
            <a:r>
              <a:rPr lang="cs-CZ" i="1" dirty="0" err="1"/>
              <a:t>duševnej</a:t>
            </a:r>
            <a:r>
              <a:rPr lang="cs-CZ" i="1" dirty="0"/>
              <a:t> činnosti autora. </a:t>
            </a:r>
          </a:p>
          <a:p>
            <a:endParaRPr lang="cs-CZ" i="1" dirty="0"/>
          </a:p>
          <a:p>
            <a:r>
              <a:rPr lang="cs-CZ" i="1" dirty="0" err="1"/>
              <a:t>Príkazy</a:t>
            </a:r>
            <a:r>
              <a:rPr lang="cs-CZ" i="1" dirty="0"/>
              <a:t> a </a:t>
            </a:r>
            <a:r>
              <a:rPr lang="cs-CZ" i="1" dirty="0" err="1"/>
              <a:t>inštrukcie</a:t>
            </a:r>
            <a:r>
              <a:rPr lang="cs-CZ" i="1" dirty="0"/>
              <a:t> </a:t>
            </a:r>
            <a:r>
              <a:rPr lang="cs-CZ" i="1" dirty="0" err="1"/>
              <a:t>môžu</a:t>
            </a:r>
            <a:r>
              <a:rPr lang="cs-CZ" i="1" dirty="0"/>
              <a:t> byť </a:t>
            </a:r>
            <a:r>
              <a:rPr lang="cs-CZ" i="1" dirty="0" err="1"/>
              <a:t>napísané</a:t>
            </a:r>
            <a:r>
              <a:rPr lang="cs-CZ" i="1" dirty="0"/>
              <a:t> </a:t>
            </a:r>
            <a:r>
              <a:rPr lang="cs-CZ" i="1" dirty="0" err="1"/>
              <a:t>alebo</a:t>
            </a:r>
            <a:r>
              <a:rPr lang="cs-CZ" i="1" dirty="0"/>
              <a:t> </a:t>
            </a:r>
            <a:r>
              <a:rPr lang="cs-CZ" i="1" dirty="0" err="1"/>
              <a:t>vyjadrené</a:t>
            </a:r>
            <a:r>
              <a:rPr lang="cs-CZ" i="1" dirty="0"/>
              <a:t> v </a:t>
            </a:r>
            <a:r>
              <a:rPr lang="cs-CZ" i="1" dirty="0" err="1"/>
              <a:t>zdrojovom</a:t>
            </a:r>
            <a:r>
              <a:rPr lang="cs-CZ" i="1" dirty="0"/>
              <a:t> kóde </a:t>
            </a:r>
            <a:r>
              <a:rPr lang="cs-CZ" i="1" dirty="0" err="1"/>
              <a:t>alebo</a:t>
            </a:r>
            <a:r>
              <a:rPr lang="cs-CZ" i="1" dirty="0"/>
              <a:t> v </a:t>
            </a:r>
            <a:r>
              <a:rPr lang="cs-CZ" i="1" dirty="0" err="1"/>
              <a:t>strojovom</a:t>
            </a:r>
            <a:r>
              <a:rPr lang="cs-CZ" i="1" dirty="0"/>
              <a:t> kóde.</a:t>
            </a:r>
          </a:p>
          <a:p>
            <a:r>
              <a:rPr lang="cs-CZ" i="1" dirty="0"/>
              <a:t> </a:t>
            </a:r>
            <a:r>
              <a:rPr lang="cs-CZ" i="1" dirty="0" err="1"/>
              <a:t>Súčasťou</a:t>
            </a:r>
            <a:r>
              <a:rPr lang="cs-CZ" i="1" dirty="0"/>
              <a:t> počítačového programu je aj podkladový materiál použitý na jeho </a:t>
            </a:r>
            <a:r>
              <a:rPr lang="cs-CZ" i="1" dirty="0" err="1"/>
              <a:t>vytvorenie</a:t>
            </a:r>
            <a:r>
              <a:rPr lang="cs-CZ" i="1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6434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ČSN ISO 2382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Počítačovým programem se rozumí „posloupnost instrukcí, jejichž vykonání realizuje algoritmus“</a:t>
            </a:r>
          </a:p>
        </p:txBody>
      </p:sp>
    </p:spTree>
    <p:extLst>
      <p:ext uri="{BB962C8B-B14F-4D97-AF65-F5344CB8AC3E}">
        <p14:creationId xmlns:p14="http://schemas.microsoft.com/office/powerpoint/2010/main" val="361198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Důvody ochrany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8872" indent="0" algn="ctr">
              <a:buNone/>
            </a:pPr>
            <a:r>
              <a:rPr lang="cs-CZ" sz="6000" b="1" dirty="0"/>
              <a:t>„</a:t>
            </a:r>
            <a:r>
              <a:rPr lang="cs-CZ" sz="6000" b="1" dirty="0" err="1"/>
              <a:t>cost-intensive</a:t>
            </a:r>
            <a:r>
              <a:rPr lang="cs-CZ" sz="6000" b="1" dirty="0"/>
              <a:t> to </a:t>
            </a:r>
            <a:r>
              <a:rPr lang="en-US" sz="6000" b="1" dirty="0"/>
              <a:t>write</a:t>
            </a:r>
            <a:endParaRPr lang="cs-CZ" sz="6000" b="1" dirty="0"/>
          </a:p>
          <a:p>
            <a:pPr marL="118872" indent="0" algn="ctr">
              <a:buNone/>
            </a:pPr>
            <a:r>
              <a:rPr lang="en-US" sz="6000" dirty="0"/>
              <a:t>and, at the same time, </a:t>
            </a:r>
            <a:endParaRPr lang="cs-CZ" sz="6000" dirty="0"/>
          </a:p>
          <a:p>
            <a:pPr marL="118872" indent="0" algn="ctr">
              <a:buNone/>
            </a:pPr>
            <a:r>
              <a:rPr lang="en-US" sz="6000" b="1" dirty="0"/>
              <a:t>easy to copy at low cost”</a:t>
            </a:r>
            <a:br>
              <a:rPr lang="en-US" sz="6000" b="1" dirty="0"/>
            </a:br>
            <a:endParaRPr lang="en-US" sz="6000" b="1" dirty="0"/>
          </a:p>
          <a:p>
            <a:pPr marL="118872" indent="0" algn="ctr">
              <a:buNone/>
            </a:pPr>
            <a:r>
              <a:rPr lang="en-US" sz="1700" dirty="0"/>
              <a:t>KUR, Annette a Thomas DREIER. European intellectual property law: text, cases and materials. Cheltenham, UK: Edward Elgar, 2013. ISBN 978-1-84844-879-7, s. 137.</a:t>
            </a:r>
            <a:endParaRPr lang="en-US" sz="1700" b="1" dirty="0"/>
          </a:p>
          <a:p>
            <a:pPr marL="118872" indent="0" algn="ctr">
              <a:buNone/>
            </a:pPr>
            <a:endParaRPr lang="cs-CZ" sz="6000" b="1" dirty="0"/>
          </a:p>
        </p:txBody>
      </p:sp>
    </p:spTree>
    <p:extLst>
      <p:ext uri="{BB962C8B-B14F-4D97-AF65-F5344CB8AC3E}">
        <p14:creationId xmlns:p14="http://schemas.microsoft.com/office/powerpoint/2010/main" val="102545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Tvorba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Softwarová</a:t>
            </a:r>
            <a:r>
              <a:rPr lang="en-US" dirty="0"/>
              <a:t> </a:t>
            </a:r>
            <a:r>
              <a:rPr lang="en-US" dirty="0" err="1"/>
              <a:t>analýzy</a:t>
            </a:r>
            <a:endParaRPr lang="en-US" dirty="0"/>
          </a:p>
          <a:p>
            <a:r>
              <a:rPr lang="en-US" dirty="0" err="1"/>
              <a:t>Návrh</a:t>
            </a:r>
            <a:endParaRPr lang="en-US" dirty="0"/>
          </a:p>
          <a:p>
            <a:r>
              <a:rPr lang="en-US" dirty="0" err="1"/>
              <a:t>Tvorba</a:t>
            </a:r>
            <a:r>
              <a:rPr lang="en-US" dirty="0"/>
              <a:t> </a:t>
            </a:r>
            <a:r>
              <a:rPr lang="en-US" dirty="0" err="1"/>
              <a:t>zdrojového</a:t>
            </a:r>
            <a:r>
              <a:rPr lang="en-US" dirty="0"/>
              <a:t> </a:t>
            </a:r>
            <a:r>
              <a:rPr lang="en-US" dirty="0" err="1"/>
              <a:t>kódu</a:t>
            </a:r>
            <a:endParaRPr lang="en-US" dirty="0"/>
          </a:p>
          <a:p>
            <a:r>
              <a:rPr lang="en-US" dirty="0" err="1"/>
              <a:t>Testování</a:t>
            </a:r>
            <a:r>
              <a:rPr lang="en-US" dirty="0"/>
              <a:t> (</a:t>
            </a:r>
            <a:r>
              <a:rPr lang="en-US" dirty="0" err="1"/>
              <a:t>validace</a:t>
            </a:r>
            <a:r>
              <a:rPr lang="en-US" dirty="0"/>
              <a:t>)</a:t>
            </a:r>
          </a:p>
          <a:p>
            <a:r>
              <a:rPr lang="en-US" dirty="0" err="1"/>
              <a:t>Odstraňování</a:t>
            </a:r>
            <a:r>
              <a:rPr lang="en-US" dirty="0"/>
              <a:t> </a:t>
            </a:r>
            <a:r>
              <a:rPr lang="en-US" dirty="0" err="1"/>
              <a:t>chyb</a:t>
            </a:r>
            <a:endParaRPr lang="en-US" dirty="0"/>
          </a:p>
          <a:p>
            <a:r>
              <a:rPr lang="en-US" dirty="0" err="1"/>
              <a:t>Nasazení</a:t>
            </a:r>
            <a:endParaRPr lang="en-US" dirty="0"/>
          </a:p>
          <a:p>
            <a:r>
              <a:rPr lang="en-US" dirty="0" err="1"/>
              <a:t>Údržba</a:t>
            </a:r>
            <a:endParaRPr lang="en-US" dirty="0"/>
          </a:p>
          <a:p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dirty="0" err="1"/>
              <a:t>sensu</a:t>
            </a:r>
            <a:r>
              <a:rPr lang="en-US" dirty="0"/>
              <a:t> - marketing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cs-CZ" dirty="0"/>
              <a:t>ŠAVELKA, Jaromír. Autorskoprávní ochrana funkcionality softwaru [online]. 2013 [cit. 2019-09-25]. Rigorózní práce. Masarykova univerzita, Právnická fakulta. Dostupné z: </a:t>
            </a:r>
            <a:r>
              <a:rPr lang="cs-CZ" dirty="0">
                <a:hlinkClick r:id="rId2"/>
              </a:rPr>
              <a:t>http://is.muni.cz/</a:t>
            </a:r>
            <a:r>
              <a:rPr lang="cs-CZ" dirty="0" err="1">
                <a:hlinkClick r:id="rId2"/>
              </a:rPr>
              <a:t>th</a:t>
            </a:r>
            <a:r>
              <a:rPr lang="cs-CZ" dirty="0">
                <a:hlinkClick r:id="rId2"/>
              </a:rPr>
              <a:t>/134449/</a:t>
            </a:r>
            <a:r>
              <a:rPr lang="cs-CZ" dirty="0" err="1">
                <a:hlinkClick r:id="rId2"/>
              </a:rPr>
              <a:t>pravf_r</a:t>
            </a:r>
            <a:r>
              <a:rPr lang="cs-CZ" dirty="0">
                <a:hlinkClick r:id="rId2"/>
              </a:rPr>
              <a:t>/</a:t>
            </a:r>
            <a:r>
              <a:rPr lang="cs-CZ" dirty="0"/>
              <a:t>, </a:t>
            </a:r>
            <a:r>
              <a:rPr lang="en-US" dirty="0"/>
              <a:t>s. 29.</a:t>
            </a:r>
          </a:p>
        </p:txBody>
      </p:sp>
    </p:spTree>
    <p:extLst>
      <p:ext uri="{BB962C8B-B14F-4D97-AF65-F5344CB8AC3E}">
        <p14:creationId xmlns:p14="http://schemas.microsoft.com/office/powerpoint/2010/main" val="35174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3" y="-1"/>
            <a:ext cx="9047380" cy="5073373"/>
          </a:xfrm>
        </p:spPr>
      </p:pic>
      <p:sp>
        <p:nvSpPr>
          <p:cNvPr id="5" name="TextovéPole 4"/>
          <p:cNvSpPr txBox="1"/>
          <p:nvPr/>
        </p:nvSpPr>
        <p:spPr>
          <a:xfrm>
            <a:off x="882869" y="5817476"/>
            <a:ext cx="76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BING, Jon.</a:t>
            </a:r>
            <a:r>
              <a:rPr lang="cs-CZ" dirty="0"/>
              <a:t> Copyright </a:t>
            </a:r>
            <a:r>
              <a:rPr lang="cs-CZ" dirty="0" err="1"/>
              <a:t>protection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programs</a:t>
            </a:r>
            <a:r>
              <a:rPr lang="cs-CZ" dirty="0"/>
              <a:t>. In: DERCLAYE, </a:t>
            </a:r>
            <a:r>
              <a:rPr lang="cs-CZ" dirty="0" err="1"/>
              <a:t>Estelle</a:t>
            </a:r>
            <a:r>
              <a:rPr lang="cs-CZ" dirty="0"/>
              <a:t>. </a:t>
            </a:r>
            <a:r>
              <a:rPr lang="cs-CZ" dirty="0" err="1"/>
              <a:t>Research</a:t>
            </a:r>
            <a:r>
              <a:rPr lang="cs-CZ" dirty="0"/>
              <a:t> handbook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EU copyright, s. 404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19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69AA46-BF3C-4510-93EF-7A5C11EE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ED3F90-2870-4F62-ABD8-027BAEDA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Snaha o to zachytit hodnotu</a:t>
            </a:r>
          </a:p>
          <a:p>
            <a:pPr lvl="1"/>
            <a:r>
              <a:rPr lang="cs-CZ" sz="2800" dirty="0"/>
              <a:t>Utilitaristické teorie</a:t>
            </a:r>
          </a:p>
          <a:p>
            <a:pPr lvl="1"/>
            <a:r>
              <a:rPr lang="cs-CZ" sz="2800" dirty="0"/>
              <a:t>Teorie práce</a:t>
            </a:r>
          </a:p>
          <a:p>
            <a:pPr lvl="1"/>
            <a:r>
              <a:rPr lang="cs-CZ" sz="2800" dirty="0"/>
              <a:t>Osobnostní teorie</a:t>
            </a:r>
          </a:p>
        </p:txBody>
      </p:sp>
    </p:spTree>
    <p:extLst>
      <p:ext uri="{BB962C8B-B14F-4D97-AF65-F5344CB8AC3E}">
        <p14:creationId xmlns:p14="http://schemas.microsoft.com/office/powerpoint/2010/main" val="219581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5191"/>
            <a:ext cx="8219256" cy="4625609"/>
          </a:xfrm>
        </p:spPr>
        <p:txBody>
          <a:bodyPr/>
          <a:lstStyle/>
          <a:p>
            <a:r>
              <a:rPr lang="cs-CZ" dirty="0"/>
              <a:t>Psány „jazykem“ – bez estetického vjemu</a:t>
            </a:r>
          </a:p>
          <a:p>
            <a:r>
              <a:rPr lang="cs-CZ" dirty="0"/>
              <a:t>Funkční povaha</a:t>
            </a:r>
          </a:p>
          <a:p>
            <a:r>
              <a:rPr lang="cs-CZ" dirty="0"/>
              <a:t>1977 – Evropská patentová úmluva – čl. 52</a:t>
            </a:r>
          </a:p>
          <a:p>
            <a:r>
              <a:rPr lang="cs-CZ" dirty="0"/>
              <a:t>1978 CONTU (</a:t>
            </a:r>
            <a:r>
              <a:rPr lang="cs-CZ" dirty="0" err="1"/>
              <a:t>Commission</a:t>
            </a:r>
            <a:r>
              <a:rPr lang="cs-CZ" dirty="0"/>
              <a:t> on </a:t>
            </a:r>
            <a:r>
              <a:rPr lang="en-US" dirty="0"/>
              <a:t>New Technological Uses of Copyrighted Works</a:t>
            </a:r>
            <a:r>
              <a:rPr lang="cs-CZ" dirty="0"/>
              <a:t>) – </a:t>
            </a:r>
            <a:r>
              <a:rPr lang="cs-CZ" dirty="0" err="1"/>
              <a:t>sui</a:t>
            </a:r>
            <a:r>
              <a:rPr lang="cs-CZ" dirty="0"/>
              <a:t> </a:t>
            </a:r>
            <a:r>
              <a:rPr lang="cs-CZ" dirty="0" err="1"/>
              <a:t>generis</a:t>
            </a:r>
            <a:r>
              <a:rPr lang="cs-CZ" dirty="0"/>
              <a:t> ochrana (</a:t>
            </a:r>
            <a:r>
              <a:rPr lang="cs-CZ" dirty="0" err="1"/>
              <a:t>aka</a:t>
            </a:r>
            <a:r>
              <a:rPr lang="cs-CZ" dirty="0"/>
              <a:t> DB)?</a:t>
            </a:r>
          </a:p>
          <a:p>
            <a:r>
              <a:rPr lang="cs-CZ" dirty="0"/>
              <a:t>= copyright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97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Historie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1978 WIPO: </a:t>
            </a:r>
            <a:r>
              <a:rPr lang="en-GB" dirty="0">
                <a:hlinkClick r:id="rId2"/>
              </a:rPr>
              <a:t>‘Model provisions on the protection of computer software’ – complete set of rules (deposit of software, very interesting reading)</a:t>
            </a:r>
            <a:endParaRPr lang="cs-CZ" dirty="0"/>
          </a:p>
          <a:p>
            <a:r>
              <a:rPr lang="en-GB" dirty="0"/>
              <a:t>1980 – USA – </a:t>
            </a:r>
            <a:r>
              <a:rPr lang="de-DE" dirty="0"/>
              <a:t>© </a:t>
            </a:r>
            <a:r>
              <a:rPr lang="cs-CZ" dirty="0"/>
              <a:t>ochrana : </a:t>
            </a:r>
            <a:r>
              <a:rPr lang="en-GB" dirty="0"/>
              <a:t>A “computer program” is a set of statements or instructions to be used directly or indirectly in a computer in order to bring about a certain result.</a:t>
            </a:r>
            <a:endParaRPr lang="cs-CZ" baseline="30000" dirty="0"/>
          </a:p>
          <a:p>
            <a:r>
              <a:rPr lang="cs-CZ" dirty="0"/>
              <a:t>1983 – Apple v. Franklin – literární dílo</a:t>
            </a:r>
          </a:p>
          <a:p>
            <a:r>
              <a:rPr lang="cs-CZ" dirty="0"/>
              <a:t>1991 – ES softwarová směrnice – 31991L0250 </a:t>
            </a:r>
            <a:endParaRPr lang="en-GB" dirty="0"/>
          </a:p>
          <a:p>
            <a:r>
              <a:rPr lang="cs-CZ" dirty="0"/>
              <a:t>1994 – TRIPS (čl. 27 – softwarové patenty?)</a:t>
            </a:r>
          </a:p>
          <a:p>
            <a:pPr lvl="1"/>
            <a:r>
              <a:rPr lang="cs-CZ" dirty="0"/>
              <a:t>Čl. 10(1) – dílo literární</a:t>
            </a:r>
          </a:p>
          <a:p>
            <a:r>
              <a:rPr lang="cs-CZ" dirty="0"/>
              <a:t>1996 – Smlouva WIPO o autorském právu</a:t>
            </a:r>
          </a:p>
          <a:p>
            <a:r>
              <a:rPr lang="cs-CZ" dirty="0"/>
              <a:t>2002 – Návrh směrnice o vynálezech realizovaných počítačem</a:t>
            </a:r>
            <a:br>
              <a:rPr lang="cs-CZ" dirty="0"/>
            </a:br>
            <a:r>
              <a:rPr lang="cs-CZ" dirty="0"/>
              <a:t>2005 – odmítnuto</a:t>
            </a:r>
          </a:p>
          <a:p>
            <a:r>
              <a:rPr lang="cs-CZ" dirty="0"/>
              <a:t>2009 – EU rekodifikace – 32009L0024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Právní ochrana software (!)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5"/>
          </a:xfrm>
        </p:spPr>
        <p:txBody>
          <a:bodyPr>
            <a:normAutofit/>
          </a:bodyPr>
          <a:lstStyle/>
          <a:p>
            <a:r>
              <a:rPr lang="cs-CZ" dirty="0"/>
              <a:t>Ochrana znalostí</a:t>
            </a:r>
          </a:p>
          <a:p>
            <a:pPr lvl="1"/>
            <a:r>
              <a:rPr lang="cs-CZ" dirty="0"/>
              <a:t>Obchodní tajemství – § 504 OZ</a:t>
            </a:r>
          </a:p>
          <a:p>
            <a:pPr lvl="1"/>
            <a:r>
              <a:rPr lang="cs-CZ" dirty="0"/>
              <a:t>Důvěrné informace – § 1728-30 OZ</a:t>
            </a:r>
          </a:p>
          <a:p>
            <a:pPr lvl="1"/>
            <a:r>
              <a:rPr lang="cs-CZ" dirty="0"/>
              <a:t>Konkurenční doložka – § 310 ZP</a:t>
            </a:r>
          </a:p>
          <a:p>
            <a:r>
              <a:rPr lang="cs-CZ" dirty="0"/>
              <a:t>Soutěž</a:t>
            </a:r>
          </a:p>
          <a:p>
            <a:pPr lvl="1"/>
            <a:r>
              <a:rPr lang="cs-CZ" dirty="0"/>
              <a:t>Ochrana hospodářské soutěže – 143/2001 Sb.</a:t>
            </a:r>
          </a:p>
          <a:p>
            <a:pPr lvl="1"/>
            <a:r>
              <a:rPr lang="cs-CZ" dirty="0"/>
              <a:t>Právo nekalé soutěže – §§ 2972 – 2990 OZ</a:t>
            </a:r>
          </a:p>
          <a:p>
            <a:r>
              <a:rPr lang="cs-CZ" dirty="0"/>
              <a:t>Právo duševního vlastnictví</a:t>
            </a:r>
          </a:p>
          <a:p>
            <a:pPr lvl="1"/>
            <a:r>
              <a:rPr lang="cs-CZ" dirty="0"/>
              <a:t>Autorské právo – 121/2000 Sb.</a:t>
            </a:r>
          </a:p>
          <a:p>
            <a:pPr lvl="1"/>
            <a:r>
              <a:rPr lang="cs-CZ" dirty="0"/>
              <a:t>Práva pořizovatele databáze – 121/2000 Sb.</a:t>
            </a:r>
          </a:p>
          <a:p>
            <a:pPr lvl="1"/>
            <a:r>
              <a:rPr lang="cs-CZ" dirty="0"/>
              <a:t>Patenty a užitné vzory – 527/1990 Sb.</a:t>
            </a:r>
          </a:p>
          <a:p>
            <a:pPr lvl="1"/>
            <a:r>
              <a:rPr lang="cs-CZ" dirty="0"/>
              <a:t>Nepřímá ochrana</a:t>
            </a:r>
          </a:p>
          <a:p>
            <a:pPr lvl="2"/>
            <a:r>
              <a:rPr lang="cs-CZ" dirty="0"/>
              <a:t>Ochranná známka – 441/2003 Sb.</a:t>
            </a:r>
          </a:p>
          <a:p>
            <a:pPr lvl="2"/>
            <a:r>
              <a:rPr lang="cs-CZ" dirty="0"/>
              <a:t>Průmyslové vzor – 207/2000 Sb.</a:t>
            </a:r>
          </a:p>
          <a:p>
            <a:r>
              <a:rPr lang="cs-CZ" dirty="0"/>
              <a:t>Smluvní právo</a:t>
            </a:r>
          </a:p>
        </p:txBody>
      </p:sp>
    </p:spTree>
    <p:extLst>
      <p:ext uri="{BB962C8B-B14F-4D97-AF65-F5344CB8AC3E}">
        <p14:creationId xmlns:p14="http://schemas.microsoft.com/office/powerpoint/2010/main" val="11229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A19FF7-7720-744B-8AC2-13816787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F96976-796D-4C47-9867-6B0929B8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Organizační</a:t>
            </a:r>
          </a:p>
          <a:p>
            <a:r>
              <a:rPr lang="cs-CZ" dirty="0"/>
              <a:t>Obsah</a:t>
            </a:r>
          </a:p>
          <a:p>
            <a:r>
              <a:rPr lang="cs-CZ" dirty="0"/>
              <a:t>Podmínky absolvování</a:t>
            </a:r>
          </a:p>
          <a:p>
            <a:r>
              <a:rPr lang="cs-CZ" dirty="0"/>
              <a:t>Otázky</a:t>
            </a:r>
          </a:p>
          <a:p>
            <a:r>
              <a:rPr lang="cs-CZ" dirty="0"/>
              <a:t>Studijní literatura</a:t>
            </a:r>
          </a:p>
          <a:p>
            <a:r>
              <a:rPr lang="cs-CZ" dirty="0"/>
              <a:t>Úvod do právní ochrany software</a:t>
            </a:r>
          </a:p>
        </p:txBody>
      </p:sp>
    </p:spTree>
    <p:extLst>
      <p:ext uri="{BB962C8B-B14F-4D97-AF65-F5344CB8AC3E}">
        <p14:creationId xmlns:p14="http://schemas.microsoft.com/office/powerpoint/2010/main" val="138713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E29CD87-DE68-7E2C-2086-F897A17E9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Těším se na setkání příští týden „live“!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6E83BC6-7000-A620-F8AE-64DA31D8E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310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Díky za pozornost!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@</a:t>
            </a:r>
            <a:r>
              <a:rPr lang="cs-CZ" dirty="0" err="1"/>
              <a:t>matejmyska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918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009B7-2045-1D66-1C8D-D0CEB87E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Organizační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C7C9B8-E229-2712-2D00-A9DD1E18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1" i="0" dirty="0">
                <a:solidFill>
                  <a:srgbClr val="373A3C"/>
                </a:solidFill>
                <a:effectLst/>
              </a:rPr>
              <a:t>V organizačních záležitostech se obracejte výhradně na organizačního garanta kurzu:</a:t>
            </a:r>
            <a:endParaRPr lang="cs-CZ" b="0" i="0" dirty="0">
              <a:solidFill>
                <a:srgbClr val="373A3C"/>
              </a:solidFill>
              <a:effectLst/>
            </a:endParaRPr>
          </a:p>
          <a:p>
            <a:pPr algn="l"/>
            <a:r>
              <a:rPr lang="cs-CZ" b="1" i="0" u="none" strike="noStrike" dirty="0">
                <a:solidFill>
                  <a:srgbClr val="1177D1"/>
                </a:solidFill>
                <a:effectLst/>
                <a:hlinkClick r:id="rId2"/>
              </a:rPr>
              <a:t>https://www.muni.cz/lide/102870-matej-myska</a:t>
            </a:r>
            <a:endParaRPr lang="cs-CZ" b="0" i="0" dirty="0">
              <a:solidFill>
                <a:srgbClr val="373A3C"/>
              </a:solidFill>
              <a:effectLst/>
            </a:endParaRPr>
          </a:p>
          <a:p>
            <a:pPr algn="l"/>
            <a:r>
              <a:rPr lang="cs-CZ" b="1" i="0" dirty="0">
                <a:solidFill>
                  <a:srgbClr val="373A3C"/>
                </a:solidFill>
                <a:effectLst/>
              </a:rPr>
              <a:t>Kontaktní mail: </a:t>
            </a:r>
            <a:r>
              <a:rPr lang="cs-CZ" b="1" i="0" dirty="0">
                <a:solidFill>
                  <a:srgbClr val="373A3C"/>
                </a:solidFill>
                <a:effectLst/>
                <a:hlinkClick r:id="rId3"/>
              </a:rPr>
              <a:t>matej.myska@law.muni.cz</a:t>
            </a:r>
            <a:r>
              <a:rPr lang="cs-CZ" b="1" i="0" dirty="0">
                <a:solidFill>
                  <a:srgbClr val="373A3C"/>
                </a:solidFill>
                <a:effectLst/>
              </a:rPr>
              <a:t> (prosím ne VUT mail)</a:t>
            </a:r>
            <a:endParaRPr lang="cs-CZ" b="0" i="0" dirty="0">
              <a:solidFill>
                <a:srgbClr val="373A3C"/>
              </a:solidFill>
              <a:effectLst/>
            </a:endParaRPr>
          </a:p>
          <a:p>
            <a:r>
              <a:rPr lang="cs-CZ" dirty="0"/>
              <a:t>Konzultační hodiny: ST 13:00-14:00 + MS Teams</a:t>
            </a:r>
          </a:p>
        </p:txBody>
      </p:sp>
    </p:spTree>
    <p:extLst>
      <p:ext uri="{BB962C8B-B14F-4D97-AF65-F5344CB8AC3E}">
        <p14:creationId xmlns:p14="http://schemas.microsoft.com/office/powerpoint/2010/main" val="112023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9EE855-9FB5-3097-816E-E06CC6FD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56803"/>
            <a:ext cx="7886700" cy="1325563"/>
          </a:xfrm>
        </p:spPr>
        <p:txBody>
          <a:bodyPr/>
          <a:lstStyle/>
          <a:p>
            <a:r>
              <a:rPr lang="cs-CZ" dirty="0"/>
              <a:t>Obsah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80DD45F-9C44-BF8D-A3EA-87EA8150B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96688"/>
              </p:ext>
            </p:extLst>
          </p:nvPr>
        </p:nvGraphicFramePr>
        <p:xfrm>
          <a:off x="287524" y="980728"/>
          <a:ext cx="8568951" cy="574378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89054431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1936512484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929900206"/>
                    </a:ext>
                  </a:extLst>
                </a:gridCol>
              </a:tblGrid>
              <a:tr h="207715">
                <a:tc>
                  <a:txBody>
                    <a:bodyPr/>
                    <a:lstStyle/>
                    <a:p>
                      <a:r>
                        <a:rPr lang="cs-CZ" sz="1600" b="1">
                          <a:effectLst/>
                        </a:rPr>
                        <a:t>Datum:</a:t>
                      </a: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>
                          <a:effectLst/>
                        </a:rPr>
                        <a:t>Téma:</a:t>
                      </a:r>
                      <a:endParaRPr lang="cs-CZ" sz="16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>
                          <a:effectLst/>
                        </a:rPr>
                        <a:t>Vyučující:</a:t>
                      </a: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829487"/>
                  </a:ext>
                </a:extLst>
              </a:tr>
              <a:tr h="512365">
                <a:tc>
                  <a:txBody>
                    <a:bodyPr/>
                    <a:lstStyle/>
                    <a:p>
                      <a:r>
                        <a:rPr lang="cs-CZ" sz="1600" dirty="0">
                          <a:effectLst/>
                        </a:rPr>
                        <a:t>22. 9.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rgbClr val="E4002B"/>
                          </a:solidFill>
                          <a:effectLst/>
                        </a:rPr>
                        <a:t>Úvod, organizační +právní ochrana, právo duševního vlastnictví - přednáška bude dostupná online ve formě předtočeného videa</a:t>
                      </a:r>
                      <a:br>
                        <a:rPr lang="cs-CZ" sz="1600" dirty="0">
                          <a:effectLst/>
                        </a:rPr>
                      </a:br>
                      <a:endParaRPr lang="cs-CZ" sz="16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23406"/>
                  </a:ext>
                </a:extLst>
              </a:tr>
              <a:tr h="121860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29. 9.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Autorské právo a software I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45616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6. 10.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effectLst/>
                        </a:rPr>
                        <a:t>Autorské právo a software II</a:t>
                      </a:r>
                      <a:br>
                        <a:rPr lang="cs-CZ" sz="1600" dirty="0">
                          <a:effectLst/>
                        </a:rPr>
                      </a:br>
                      <a:endParaRPr lang="cs-CZ" sz="16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94296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13. 10.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Softwarové patenty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01705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cs-CZ" sz="1600" dirty="0">
                          <a:effectLst/>
                        </a:rPr>
                        <a:t>20. 10.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Databáze a data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03578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3. 11.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Smlouvy I – úvod do smluvního práva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35357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10. 11.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Smlouvy II – odpovědnostní otázky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Michal Koščík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45619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17. 11.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>
                          <a:solidFill>
                            <a:srgbClr val="658D1B"/>
                          </a:solidFill>
                          <a:effectLst/>
                        </a:rPr>
                        <a:t>STÁTNÍ SVÁTEK</a:t>
                      </a:r>
                      <a:br>
                        <a:rPr lang="cs-CZ" sz="1600" dirty="0">
                          <a:effectLst/>
                        </a:rPr>
                      </a:br>
                      <a:endParaRPr lang="cs-CZ" sz="16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70560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24. 11.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Smlouvy IV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80829"/>
                  </a:ext>
                </a:extLst>
              </a:tr>
              <a:tr h="415431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1. 12.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Smlouvy V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297394"/>
                  </a:ext>
                </a:extLst>
              </a:tr>
              <a:tr h="623146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8. 12.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Ochrana osobních údajů v software a aplikacích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 Jan Svoboda</a:t>
                      </a:r>
                      <a:br>
                        <a:rPr lang="cs-CZ" sz="1600">
                          <a:effectLst/>
                        </a:rPr>
                      </a:br>
                      <a:endParaRPr lang="cs-CZ" sz="16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02810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15. 12.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>
                          <a:effectLst/>
                        </a:rPr>
                        <a:t>Vymáhání práv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dirty="0">
                          <a:effectLst/>
                        </a:rPr>
                        <a:t>Matěj Myška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4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41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72B32-1583-AD07-A3BD-A729538C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Podmínky absolvování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437947-1380-60E4-5292-B0B43A5F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Pro absolvování je potřeba pozitivně absolvovat ústní rozpravu nad jedním z vylosovaných okruhů.</a:t>
            </a:r>
          </a:p>
          <a:p>
            <a:r>
              <a:rPr lang="cs-CZ" dirty="0"/>
              <a:t>Při ústní rozpravě není možno používat žádných pomůcek a to ani právních předpisů.</a:t>
            </a:r>
          </a:p>
          <a:p>
            <a:r>
              <a:rPr lang="cs-CZ" dirty="0"/>
              <a:t>Hodnocení je binární, tedy uspěl(a)/neuspěl(a)</a:t>
            </a:r>
            <a:br>
              <a:rPr lang="cs-CZ" dirty="0"/>
            </a:br>
            <a:endParaRPr lang="cs-CZ" dirty="0"/>
          </a:p>
          <a:p>
            <a:r>
              <a:rPr lang="cs-CZ" dirty="0"/>
              <a:t>Ústní rozprava bude probíhat ve zkouškovém období dle harmonogramu. Termín bude stanoven v závislosti na vývoji situace, standardně ale bývá v půlce ledna. Prosím počítejte s tím. Vždy jde 5 lidí na hodinu. O týden později je pak vypsán opravný termín. Zkoušení by mělo, v závislosti na epidemiologické/energetické situaci, probíhat live (</a:t>
            </a:r>
            <a:r>
              <a:rPr lang="cs-CZ" dirty="0" err="1"/>
              <a:t>offline</a:t>
            </a:r>
            <a:r>
              <a:rPr lang="cs-CZ" dirty="0"/>
              <a:t>) na Právnické fakultě MU, Veveří 70, 61180, Brno - konkrétní místnost bude oznámena. Je ale možné, že proběhne distančně přes MS Teams.</a:t>
            </a:r>
            <a:br>
              <a:rPr lang="cs-CZ" dirty="0"/>
            </a:br>
            <a:endParaRPr lang="cs-CZ" dirty="0"/>
          </a:p>
          <a:p>
            <a:r>
              <a:rPr lang="cs-CZ" dirty="0"/>
              <a:t>Termíny budou vypsány v Apollo standardně v těchto časech</a:t>
            </a:r>
          </a:p>
          <a:p>
            <a:pPr lvl="1"/>
            <a:r>
              <a:rPr lang="cs-CZ" dirty="0"/>
              <a:t>vždy v celou hodinu 9-15 (s výjimkou pauzy na oběd 12-13)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642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A2ED2-3FAB-C99C-805C-CC42BC14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ACB94E-CCC6-5ADC-C9CF-691C5798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Jaká práva má autor počítačového programu a jak jsou tato autorská práva omezena? Jaké jsou varianty výkonu v těchto práv v závislosti na způsobu vzniku počítačového programu (školní dílo, zaměstnanecké dílo, spoluautorské dílo)?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 mohou být právem chráněna rozhraní (datová, uživatelská, aplikační)? Je právem chráněna funkcionalita software? Jaké jsou zákonné a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judikatorní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podmínky pro dovolené reverzní inženýrství software a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dekompilaci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?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Jaké jsou základní rozdíly mezi autorskoprávní a patentovou ochranou? Lze chránit v ČR patentem software jako takový? Jaké jsou podmínky patentovatelnosti vynálezu realizovaného počítačem (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computer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implemented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invention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)?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 lze chránit právem v ČR data a databáze? Jak Soudní dvůr Evropské unie vykládá pojem "podstatný vklad do pořízení, ověření nebo předvedení obsahu databáze" ve vztahu k přiznání ochrany zvláštním právem pořizovatele databáze?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Jaké smlouvy se využívají při analýze, vývoji a implementaci software? Vyjmenujte jejich obsahové náležitosti a účel uzavření.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Jaké smlouvy se využívají při servisu, údržbě a poskytování podpory k software? Vyjmenujte jejich obsahové náležitosti a účel uzavření.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Jaké smlouvy se využívají při outsourcingu v IT, SLA, cloud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computingu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a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SaaS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? Vyjmenujte jejich obsahové náležitosti a účel uzavření.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Co je podstatou softwarových veřejných licencí a jak tyto fungují po právní stránce? Kdy zvolíte jakou veřejnou softwarovou licenci a proč?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Definujte správce osobních údajů a popište jeho základní povinnosti dle GDPR. Jaký rozdíl mezi správcem a zpracovatelem osobních údajů?</a:t>
            </a:r>
          </a:p>
          <a:p>
            <a:pPr algn="l">
              <a:buFont typeface="+mj-lt"/>
              <a:buAutoNum type="arabicPeriod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Jakými prostředky a čeho se může domáhat autor software při zásahu do jeho autorských práv?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85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1AA6D-2F99-01EC-1FB8-1A6F4497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Studijní literatura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3623DE-FB4B-6BDC-1219-C7BF9B2E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Monografie k softwarovému právu: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MYŠKA, Matěj a Jan TOMÍŠEK. Ochrana dat a software. In: Právo informačních technologií. Praha: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Wolters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Kluwer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, 2018. </a:t>
            </a:r>
            <a:r>
              <a:rPr lang="cs-CZ" b="0" i="0" u="none" strike="noStrike" dirty="0">
                <a:solidFill>
                  <a:srgbClr val="1177D1"/>
                </a:solidFill>
                <a:effectLst/>
                <a:latin typeface="roboto" panose="02000000000000000000" pitchFamily="2" charset="0"/>
                <a:hlinkClick r:id="rId2"/>
              </a:rPr>
              <a:t>Pro studijní účely dostupné zde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</a:br>
            <a:endParaRPr lang="cs-CZ" b="0" i="0" dirty="0">
              <a:solidFill>
                <a:srgbClr val="373A3C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JANSA, Lukáš a Petr OTEVŘEL. Softwarové právo. 3. vyd. Brno: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Computer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cs-CZ" b="0" i="0" dirty="0" err="1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Press</a:t>
            </a: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, 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SEDLÁKOVÁ, Jana, Roman TOMEK, Tereza FORMANOVÁ, Pavel ČECH a Jiří HRADSKÝ. Softwarové smlouvy: jejich specifika a kontraktační proces. V Praze: C.H. Beck, 2021.</a:t>
            </a:r>
          </a:p>
          <a:p>
            <a:pPr algn="l"/>
            <a:r>
              <a:rPr lang="cs-CZ" b="0" i="0" dirty="0">
                <a:solidFill>
                  <a:srgbClr val="373A3C"/>
                </a:solidFill>
                <a:effectLst/>
                <a:latin typeface="roboto" panose="02000000000000000000" pitchFamily="2" charset="0"/>
              </a:rPr>
              <a:t>Speciální zdroje k jednotlivým kapitolám jsou pak dostupné v příslušných modulech.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501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Pojmosloví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Software – to, co není Hardware</a:t>
            </a:r>
          </a:p>
          <a:p>
            <a:r>
              <a:rPr lang="cs-CZ" dirty="0"/>
              <a:t>Softwarový produkt</a:t>
            </a:r>
          </a:p>
          <a:p>
            <a:pPr lvl="1"/>
            <a:r>
              <a:rPr lang="cs-CZ" dirty="0"/>
              <a:t>Operační systém</a:t>
            </a:r>
          </a:p>
          <a:p>
            <a:pPr lvl="1"/>
            <a:r>
              <a:rPr lang="cs-CZ" dirty="0"/>
              <a:t>Aplikace</a:t>
            </a:r>
          </a:p>
          <a:p>
            <a:r>
              <a:rPr lang="cs-CZ" dirty="0"/>
              <a:t>Instrukce – preskriptivní část software</a:t>
            </a:r>
          </a:p>
          <a:p>
            <a:r>
              <a:rPr lang="cs-CZ" dirty="0"/>
              <a:t>Data – deskriptivní část software</a:t>
            </a:r>
          </a:p>
          <a:p>
            <a:r>
              <a:rPr lang="cs-CZ" dirty="0"/>
              <a:t>Databáze – netriviální množství uspořádaných dat nebo jiných prvků</a:t>
            </a:r>
          </a:p>
          <a:p>
            <a:r>
              <a:rPr lang="cs-CZ" dirty="0"/>
              <a:t>Počítačový program – složitější systém, jehož smyslem je výkon určité činnosti, složený z instrukcí – přiznaná ochrana – toto je právní pojem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11239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27034E9E31934A8E19DAD29F9AE631" ma:contentTypeVersion="11" ma:contentTypeDescription="Vytvoří nový dokument" ma:contentTypeScope="" ma:versionID="8e11f35e0f506300a28997603a10d217">
  <xsd:schema xmlns:xsd="http://www.w3.org/2001/XMLSchema" xmlns:xs="http://www.w3.org/2001/XMLSchema" xmlns:p="http://schemas.microsoft.com/office/2006/metadata/properties" xmlns:ns3="28c3c410-dc87-4b07-b43f-85ea40d80361" xmlns:ns4="54caa0bd-0eaf-4fd9-8958-39d751027be4" targetNamespace="http://schemas.microsoft.com/office/2006/metadata/properties" ma:root="true" ma:fieldsID="6c7aefd7548d7ab72e6806dfec6bdf0e" ns3:_="" ns4:_="">
    <xsd:import namespace="28c3c410-dc87-4b07-b43f-85ea40d80361"/>
    <xsd:import namespace="54caa0bd-0eaf-4fd9-8958-39d751027be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3c410-dc87-4b07-b43f-85ea40d803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aa0bd-0eaf-4fd9-8958-39d751027b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4ECDE9-1F02-42FE-93B3-EBB932C31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3c410-dc87-4b07-b43f-85ea40d80361"/>
    <ds:schemaRef ds:uri="54caa0bd-0eaf-4fd9-8958-39d751027b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B8FA5C-DD53-4553-8E57-949373937BA8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4caa0bd-0eaf-4fd9-8958-39d751027be4"/>
    <ds:schemaRef ds:uri="28c3c410-dc87-4b07-b43f-85ea40d8036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626DE2-FC4A-459B-8BD4-7D7F683E67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</TotalTime>
  <Words>1404</Words>
  <Application>Microsoft Macintosh PowerPoint</Application>
  <PresentationFormat>Předvádění na obrazovce (4:3)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Motiv Office</vt:lpstr>
      <vt:lpstr>  Softwarové právo 1. přednáška Organizační + Úvod do právní ochrany software</vt:lpstr>
      <vt:lpstr>Obsah</vt:lpstr>
      <vt:lpstr>Organizační</vt:lpstr>
      <vt:lpstr>Obsah</vt:lpstr>
      <vt:lpstr>Podmínky absolvování</vt:lpstr>
      <vt:lpstr>Otázky</vt:lpstr>
      <vt:lpstr>Studijní literatura</vt:lpstr>
      <vt:lpstr>Úvod</vt:lpstr>
      <vt:lpstr>Pojmosloví</vt:lpstr>
      <vt:lpstr>„Softwarová směrnice“ 2009/24</vt:lpstr>
      <vt:lpstr>Slovenský AutZ č. 185/2015</vt:lpstr>
      <vt:lpstr>ČSN ISO 2382</vt:lpstr>
      <vt:lpstr>Důvody ochrany</vt:lpstr>
      <vt:lpstr>Tvorba software</vt:lpstr>
      <vt:lpstr>Prezentace aplikace PowerPoint</vt:lpstr>
      <vt:lpstr>Teorie</vt:lpstr>
      <vt:lpstr>Historie</vt:lpstr>
      <vt:lpstr>Historie</vt:lpstr>
      <vt:lpstr>Právní ochrana software (!)</vt:lpstr>
      <vt:lpstr>Těším se na setkání příští týden „live“!</vt:lpstr>
      <vt:lpstr>Díky za pozornost!</vt:lpstr>
    </vt:vector>
  </TitlesOfParts>
  <Company>PrF 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Právní ochrana počítačových programů</dc:title>
  <dc:creator>Matěj Myška</dc:creator>
  <cp:lastModifiedBy>Matěj Myška</cp:lastModifiedBy>
  <cp:revision>163</cp:revision>
  <dcterms:created xsi:type="dcterms:W3CDTF">2013-10-18T06:53:10Z</dcterms:created>
  <dcterms:modified xsi:type="dcterms:W3CDTF">2022-09-22T07:44:05Z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0x0101005027034E9E31934A8E19DAD29F9AE631</vt:lpwstr>
  </property>
</Properties>
</file>