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0" r:id="rId3"/>
    <p:sldId id="281" r:id="rId4"/>
    <p:sldId id="259" r:id="rId5"/>
    <p:sldId id="301" r:id="rId6"/>
    <p:sldId id="261" r:id="rId7"/>
    <p:sldId id="278" r:id="rId8"/>
    <p:sldId id="279" r:id="rId9"/>
    <p:sldId id="283" r:id="rId10"/>
    <p:sldId id="284" r:id="rId11"/>
    <p:sldId id="287" r:id="rId12"/>
    <p:sldId id="306" r:id="rId13"/>
    <p:sldId id="286" r:id="rId14"/>
    <p:sldId id="285" r:id="rId15"/>
    <p:sldId id="305" r:id="rId16"/>
    <p:sldId id="288" r:id="rId17"/>
    <p:sldId id="304" r:id="rId18"/>
    <p:sldId id="296" r:id="rId19"/>
    <p:sldId id="297" r:id="rId20"/>
    <p:sldId id="302" r:id="rId21"/>
    <p:sldId id="303" r:id="rId22"/>
    <p:sldId id="298" r:id="rId23"/>
    <p:sldId id="299" r:id="rId24"/>
    <p:sldId id="300" r:id="rId25"/>
    <p:sldId id="290" r:id="rId26"/>
    <p:sldId id="289" r:id="rId27"/>
    <p:sldId id="291" r:id="rId28"/>
    <p:sldId id="292" r:id="rId29"/>
    <p:sldId id="293" r:id="rId30"/>
    <p:sldId id="277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C"/>
    <a:srgbClr val="91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A94937-88D3-574B-AA8A-53245C57086F}" v="21" dt="2022-09-29T05:47:56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68322" autoAdjust="0"/>
  </p:normalViewPr>
  <p:slideViewPr>
    <p:cSldViewPr snapToGrid="0">
      <p:cViewPr varScale="1">
        <p:scale>
          <a:sx n="153" d="100"/>
          <a:sy n="153" d="100"/>
        </p:scale>
        <p:origin x="2264" y="168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ěj Myška" userId="fb3fb80d-aa76-4dd7-be8d-c70160633cb1" providerId="ADAL" clId="{FBA94937-88D3-574B-AA8A-53245C57086F}"/>
    <pc:docChg chg="custSel modSld">
      <pc:chgData name="Matěj Myška" userId="fb3fb80d-aa76-4dd7-be8d-c70160633cb1" providerId="ADAL" clId="{FBA94937-88D3-574B-AA8A-53245C57086F}" dt="2022-09-29T05:49:09.663" v="77" actId="20577"/>
      <pc:docMkLst>
        <pc:docMk/>
      </pc:docMkLst>
      <pc:sldChg chg="modSp mod">
        <pc:chgData name="Matěj Myška" userId="fb3fb80d-aa76-4dd7-be8d-c70160633cb1" providerId="ADAL" clId="{FBA94937-88D3-574B-AA8A-53245C57086F}" dt="2022-09-29T05:49:09.663" v="77" actId="20577"/>
        <pc:sldMkLst>
          <pc:docMk/>
          <pc:sldMk cId="3643353672" sldId="256"/>
        </pc:sldMkLst>
        <pc:spChg chg="mod">
          <ac:chgData name="Matěj Myška" userId="fb3fb80d-aa76-4dd7-be8d-c70160633cb1" providerId="ADAL" clId="{FBA94937-88D3-574B-AA8A-53245C57086F}" dt="2022-09-29T05:49:09.663" v="77" actId="20577"/>
          <ac:spMkLst>
            <pc:docMk/>
            <pc:sldMk cId="3643353672" sldId="256"/>
            <ac:spMk id="6" creationId="{4F161C59-60DB-4EB9-9D12-250CA0A66EFF}"/>
          </ac:spMkLst>
        </pc:spChg>
      </pc:sldChg>
      <pc:sldChg chg="modSp mod">
        <pc:chgData name="Matěj Myška" userId="fb3fb80d-aa76-4dd7-be8d-c70160633cb1" providerId="ADAL" clId="{FBA94937-88D3-574B-AA8A-53245C57086F}" dt="2022-09-29T05:48:45.625" v="70" actId="20577"/>
        <pc:sldMkLst>
          <pc:docMk/>
          <pc:sldMk cId="1140856057" sldId="259"/>
        </pc:sldMkLst>
        <pc:spChg chg="mod">
          <ac:chgData name="Matěj Myška" userId="fb3fb80d-aa76-4dd7-be8d-c70160633cb1" providerId="ADAL" clId="{FBA94937-88D3-574B-AA8A-53245C57086F}" dt="2022-09-29T05:48:45.625" v="70" actId="20577"/>
          <ac:spMkLst>
            <pc:docMk/>
            <pc:sldMk cId="1140856057" sldId="259"/>
            <ac:spMk id="4" creationId="{14D036D7-D25B-4FE4-84C1-9A457637E8B9}"/>
          </ac:spMkLst>
        </pc:spChg>
      </pc:sldChg>
      <pc:sldChg chg="modAnim">
        <pc:chgData name="Matěj Myška" userId="fb3fb80d-aa76-4dd7-be8d-c70160633cb1" providerId="ADAL" clId="{FBA94937-88D3-574B-AA8A-53245C57086F}" dt="2022-09-29T05:45:35.081" v="0"/>
        <pc:sldMkLst>
          <pc:docMk/>
          <pc:sldMk cId="774073300" sldId="278"/>
        </pc:sldMkLst>
      </pc:sldChg>
      <pc:sldChg chg="modAnim">
        <pc:chgData name="Matěj Myška" userId="fb3fb80d-aa76-4dd7-be8d-c70160633cb1" providerId="ADAL" clId="{FBA94937-88D3-574B-AA8A-53245C57086F}" dt="2022-09-29T05:45:44.118" v="1"/>
        <pc:sldMkLst>
          <pc:docMk/>
          <pc:sldMk cId="2417567063" sldId="279"/>
        </pc:sldMkLst>
      </pc:sldChg>
      <pc:sldChg chg="modAnim">
        <pc:chgData name="Matěj Myška" userId="fb3fb80d-aa76-4dd7-be8d-c70160633cb1" providerId="ADAL" clId="{FBA94937-88D3-574B-AA8A-53245C57086F}" dt="2022-09-29T05:45:49.025" v="2"/>
        <pc:sldMkLst>
          <pc:docMk/>
          <pc:sldMk cId="3492766881" sldId="283"/>
        </pc:sldMkLst>
      </pc:sldChg>
      <pc:sldChg chg="modAnim">
        <pc:chgData name="Matěj Myška" userId="fb3fb80d-aa76-4dd7-be8d-c70160633cb1" providerId="ADAL" clId="{FBA94937-88D3-574B-AA8A-53245C57086F}" dt="2022-09-29T05:45:54.829" v="3"/>
        <pc:sldMkLst>
          <pc:docMk/>
          <pc:sldMk cId="2919943399" sldId="284"/>
        </pc:sldMkLst>
      </pc:sldChg>
      <pc:sldChg chg="modAnim">
        <pc:chgData name="Matěj Myška" userId="fb3fb80d-aa76-4dd7-be8d-c70160633cb1" providerId="ADAL" clId="{FBA94937-88D3-574B-AA8A-53245C57086F}" dt="2022-09-29T05:46:12.394" v="6"/>
        <pc:sldMkLst>
          <pc:docMk/>
          <pc:sldMk cId="4293726258" sldId="285"/>
        </pc:sldMkLst>
      </pc:sldChg>
      <pc:sldChg chg="modAnim">
        <pc:chgData name="Matěj Myška" userId="fb3fb80d-aa76-4dd7-be8d-c70160633cb1" providerId="ADAL" clId="{FBA94937-88D3-574B-AA8A-53245C57086F}" dt="2022-09-29T05:46:00.873" v="4"/>
        <pc:sldMkLst>
          <pc:docMk/>
          <pc:sldMk cId="1535969962" sldId="287"/>
        </pc:sldMkLst>
      </pc:sldChg>
      <pc:sldChg chg="modAnim">
        <pc:chgData name="Matěj Myška" userId="fb3fb80d-aa76-4dd7-be8d-c70160633cb1" providerId="ADAL" clId="{FBA94937-88D3-574B-AA8A-53245C57086F}" dt="2022-09-29T05:46:21.026" v="8"/>
        <pc:sldMkLst>
          <pc:docMk/>
          <pc:sldMk cId="748686599" sldId="288"/>
        </pc:sldMkLst>
      </pc:sldChg>
      <pc:sldChg chg="modAnim">
        <pc:chgData name="Matěj Myška" userId="fb3fb80d-aa76-4dd7-be8d-c70160633cb1" providerId="ADAL" clId="{FBA94937-88D3-574B-AA8A-53245C57086F}" dt="2022-09-29T05:47:20.575" v="18"/>
        <pc:sldMkLst>
          <pc:docMk/>
          <pc:sldMk cId="1314178764" sldId="289"/>
        </pc:sldMkLst>
      </pc:sldChg>
      <pc:sldChg chg="modAnim modNotesTx">
        <pc:chgData name="Matěj Myška" userId="fb3fb80d-aa76-4dd7-be8d-c70160633cb1" providerId="ADAL" clId="{FBA94937-88D3-574B-AA8A-53245C57086F}" dt="2022-09-29T05:47:47.986" v="22" actId="6549"/>
        <pc:sldMkLst>
          <pc:docMk/>
          <pc:sldMk cId="879634302" sldId="291"/>
        </pc:sldMkLst>
      </pc:sldChg>
      <pc:sldChg chg="modAnim modNotesTx">
        <pc:chgData name="Matěj Myška" userId="fb3fb80d-aa76-4dd7-be8d-c70160633cb1" providerId="ADAL" clId="{FBA94937-88D3-574B-AA8A-53245C57086F}" dt="2022-09-29T05:47:39.068" v="21" actId="6549"/>
        <pc:sldMkLst>
          <pc:docMk/>
          <pc:sldMk cId="390270367" sldId="292"/>
        </pc:sldMkLst>
      </pc:sldChg>
      <pc:sldChg chg="modAnim modNotesTx">
        <pc:chgData name="Matěj Myška" userId="fb3fb80d-aa76-4dd7-be8d-c70160633cb1" providerId="ADAL" clId="{FBA94937-88D3-574B-AA8A-53245C57086F}" dt="2022-09-29T05:47:56.822" v="24"/>
        <pc:sldMkLst>
          <pc:docMk/>
          <pc:sldMk cId="3329458654" sldId="293"/>
        </pc:sldMkLst>
      </pc:sldChg>
      <pc:sldChg chg="modAnim">
        <pc:chgData name="Matěj Myška" userId="fb3fb80d-aa76-4dd7-be8d-c70160633cb1" providerId="ADAL" clId="{FBA94937-88D3-574B-AA8A-53245C57086F}" dt="2022-09-29T05:46:30.524" v="10"/>
        <pc:sldMkLst>
          <pc:docMk/>
          <pc:sldMk cId="3988770296" sldId="297"/>
        </pc:sldMkLst>
      </pc:sldChg>
      <pc:sldChg chg="modAnim">
        <pc:chgData name="Matěj Myška" userId="fb3fb80d-aa76-4dd7-be8d-c70160633cb1" providerId="ADAL" clId="{FBA94937-88D3-574B-AA8A-53245C57086F}" dt="2022-09-29T05:46:44.675" v="13"/>
        <pc:sldMkLst>
          <pc:docMk/>
          <pc:sldMk cId="655862794" sldId="298"/>
        </pc:sldMkLst>
      </pc:sldChg>
      <pc:sldChg chg="delSp modSp mod modAnim">
        <pc:chgData name="Matěj Myška" userId="fb3fb80d-aa76-4dd7-be8d-c70160633cb1" providerId="ADAL" clId="{FBA94937-88D3-574B-AA8A-53245C57086F}" dt="2022-09-29T05:47:08.213" v="16" actId="478"/>
        <pc:sldMkLst>
          <pc:docMk/>
          <pc:sldMk cId="2421002002" sldId="299"/>
        </pc:sldMkLst>
        <pc:spChg chg="del mod">
          <ac:chgData name="Matěj Myška" userId="fb3fb80d-aa76-4dd7-be8d-c70160633cb1" providerId="ADAL" clId="{FBA94937-88D3-574B-AA8A-53245C57086F}" dt="2022-09-29T05:47:08.213" v="16" actId="478"/>
          <ac:spMkLst>
            <pc:docMk/>
            <pc:sldMk cId="2421002002" sldId="299"/>
            <ac:spMk id="2" creationId="{044B6316-EAD7-4BA7-B51E-F5612F3FA074}"/>
          </ac:spMkLst>
        </pc:spChg>
      </pc:sldChg>
      <pc:sldChg chg="modAnim">
        <pc:chgData name="Matěj Myška" userId="fb3fb80d-aa76-4dd7-be8d-c70160633cb1" providerId="ADAL" clId="{FBA94937-88D3-574B-AA8A-53245C57086F}" dt="2022-09-29T05:47:15.291" v="17"/>
        <pc:sldMkLst>
          <pc:docMk/>
          <pc:sldMk cId="1738683799" sldId="300"/>
        </pc:sldMkLst>
      </pc:sldChg>
      <pc:sldChg chg="modAnim">
        <pc:chgData name="Matěj Myška" userId="fb3fb80d-aa76-4dd7-be8d-c70160633cb1" providerId="ADAL" clId="{FBA94937-88D3-574B-AA8A-53245C57086F}" dt="2022-09-29T05:46:35.866" v="11"/>
        <pc:sldMkLst>
          <pc:docMk/>
          <pc:sldMk cId="341374931" sldId="302"/>
        </pc:sldMkLst>
      </pc:sldChg>
      <pc:sldChg chg="modAnim">
        <pc:chgData name="Matěj Myška" userId="fb3fb80d-aa76-4dd7-be8d-c70160633cb1" providerId="ADAL" clId="{FBA94937-88D3-574B-AA8A-53245C57086F}" dt="2022-09-29T05:46:40.147" v="12"/>
        <pc:sldMkLst>
          <pc:docMk/>
          <pc:sldMk cId="2968913269" sldId="303"/>
        </pc:sldMkLst>
      </pc:sldChg>
      <pc:sldChg chg="modAnim">
        <pc:chgData name="Matěj Myška" userId="fb3fb80d-aa76-4dd7-be8d-c70160633cb1" providerId="ADAL" clId="{FBA94937-88D3-574B-AA8A-53245C57086F}" dt="2022-09-29T05:46:26.044" v="9"/>
        <pc:sldMkLst>
          <pc:docMk/>
          <pc:sldMk cId="3714501985" sldId="304"/>
        </pc:sldMkLst>
      </pc:sldChg>
      <pc:sldChg chg="modAnim">
        <pc:chgData name="Matěj Myška" userId="fb3fb80d-aa76-4dd7-be8d-c70160633cb1" providerId="ADAL" clId="{FBA94937-88D3-574B-AA8A-53245C57086F}" dt="2022-09-29T05:46:16.457" v="7"/>
        <pc:sldMkLst>
          <pc:docMk/>
          <pc:sldMk cId="3806595079" sldId="305"/>
        </pc:sldMkLst>
      </pc:sldChg>
      <pc:sldChg chg="modAnim">
        <pc:chgData name="Matěj Myška" userId="fb3fb80d-aa76-4dd7-be8d-c70160633cb1" providerId="ADAL" clId="{FBA94937-88D3-574B-AA8A-53245C57086F}" dt="2022-09-29T05:46:07.045" v="5"/>
        <pc:sldMkLst>
          <pc:docMk/>
          <pc:sldMk cId="3062543346" sldId="306"/>
        </pc:sldMkLst>
      </pc:sldChg>
    </pc:docChg>
  </pc:docChgLst>
  <pc:docChgLst>
    <pc:chgData name="Matěj Myška" userId="fb3fb80d-aa76-4dd7-be8d-c70160633cb1" providerId="ADAL" clId="{37847E27-96A2-4244-87AA-4AFD29A1389E}"/>
    <pc:docChg chg="custSel modSld">
      <pc:chgData name="Matěj Myška" userId="fb3fb80d-aa76-4dd7-be8d-c70160633cb1" providerId="ADAL" clId="{37847E27-96A2-4244-87AA-4AFD29A1389E}" dt="2021-09-30T07:55:32.791" v="452" actId="20577"/>
      <pc:docMkLst>
        <pc:docMk/>
      </pc:docMkLst>
      <pc:sldChg chg="modSp mod modTransition">
        <pc:chgData name="Matěj Myška" userId="fb3fb80d-aa76-4dd7-be8d-c70160633cb1" providerId="ADAL" clId="{37847E27-96A2-4244-87AA-4AFD29A1389E}" dt="2021-09-30T07:55:32.791" v="452" actId="20577"/>
        <pc:sldMkLst>
          <pc:docMk/>
          <pc:sldMk cId="3643353672" sldId="256"/>
        </pc:sldMkLst>
        <pc:spChg chg="mod">
          <ac:chgData name="Matěj Myška" userId="fb3fb80d-aa76-4dd7-be8d-c70160633cb1" providerId="ADAL" clId="{37847E27-96A2-4244-87AA-4AFD29A1389E}" dt="2021-09-30T07:55:32.791" v="452" actId="20577"/>
          <ac:spMkLst>
            <pc:docMk/>
            <pc:sldMk cId="3643353672" sldId="256"/>
            <ac:spMk id="6" creationId="{4F161C59-60DB-4EB9-9D12-250CA0A66EFF}"/>
          </ac:spMkLst>
        </pc:spChg>
        <pc:spChg chg="mod">
          <ac:chgData name="Matěj Myška" userId="fb3fb80d-aa76-4dd7-be8d-c70160633cb1" providerId="ADAL" clId="{37847E27-96A2-4244-87AA-4AFD29A1389E}" dt="2021-09-30T07:46:52.322" v="241" actId="20577"/>
          <ac:spMkLst>
            <pc:docMk/>
            <pc:sldMk cId="3643353672" sldId="256"/>
            <ac:spMk id="7" creationId="{D52DBB4C-06C0-4B64-A2A5-F94717DE4447}"/>
          </ac:spMkLst>
        </pc:spChg>
      </pc:sldChg>
      <pc:sldChg chg="addSp delSp modSp mod modTransition modClrScheme modAnim chgLayout">
        <pc:chgData name="Matěj Myška" userId="fb3fb80d-aa76-4dd7-be8d-c70160633cb1" providerId="ADAL" clId="{37847E27-96A2-4244-87AA-4AFD29A1389E}" dt="2021-09-30T07:47:41.055" v="242"/>
        <pc:sldMkLst>
          <pc:docMk/>
          <pc:sldMk cId="1140856057" sldId="259"/>
        </pc:sldMkLst>
        <pc:spChg chg="add del">
          <ac:chgData name="Matěj Myška" userId="fb3fb80d-aa76-4dd7-be8d-c70160633cb1" providerId="ADAL" clId="{37847E27-96A2-4244-87AA-4AFD29A1389E}" dt="2021-09-30T07:36:53.979" v="1"/>
          <ac:spMkLst>
            <pc:docMk/>
            <pc:sldMk cId="1140856057" sldId="259"/>
            <ac:spMk id="2" creationId="{0FA1A0EB-5207-4978-BC8E-182276A478DF}"/>
          </ac:spMkLst>
        </pc:spChg>
        <pc:spChg chg="mod ord">
          <ac:chgData name="Matěj Myška" userId="fb3fb80d-aa76-4dd7-be8d-c70160633cb1" providerId="ADAL" clId="{37847E27-96A2-4244-87AA-4AFD29A1389E}" dt="2021-09-30T07:46:24.378" v="223" actId="6264"/>
          <ac:spMkLst>
            <pc:docMk/>
            <pc:sldMk cId="1140856057" sldId="259"/>
            <ac:spMk id="3" creationId="{E4E72353-B34E-4E5F-BC7E-67917CF21C4E}"/>
          </ac:spMkLst>
        </pc:spChg>
        <pc:spChg chg="add mod ord">
          <ac:chgData name="Matěj Myška" userId="fb3fb80d-aa76-4dd7-be8d-c70160633cb1" providerId="ADAL" clId="{37847E27-96A2-4244-87AA-4AFD29A1389E}" dt="2021-09-30T07:46:40.642" v="230" actId="20577"/>
          <ac:spMkLst>
            <pc:docMk/>
            <pc:sldMk cId="1140856057" sldId="259"/>
            <ac:spMk id="4" creationId="{14D036D7-D25B-4FE4-84C1-9A457637E8B9}"/>
          </ac:spMkLst>
        </pc:spChg>
        <pc:spChg chg="add del mod">
          <ac:chgData name="Matěj Myška" userId="fb3fb80d-aa76-4dd7-be8d-c70160633cb1" providerId="ADAL" clId="{37847E27-96A2-4244-87AA-4AFD29A1389E}" dt="2021-09-30T07:46:00.062" v="217" actId="6264"/>
          <ac:spMkLst>
            <pc:docMk/>
            <pc:sldMk cId="1140856057" sldId="259"/>
            <ac:spMk id="5" creationId="{8E80526F-DF83-40F7-A666-5FC918A83264}"/>
          </ac:spMkLst>
        </pc:spChg>
        <pc:spChg chg="mod ord">
          <ac:chgData name="Matěj Myška" userId="fb3fb80d-aa76-4dd7-be8d-c70160633cb1" providerId="ADAL" clId="{37847E27-96A2-4244-87AA-4AFD29A1389E}" dt="2021-09-30T07:46:24.378" v="223" actId="6264"/>
          <ac:spMkLst>
            <pc:docMk/>
            <pc:sldMk cId="1140856057" sldId="259"/>
            <ac:spMk id="6" creationId="{CCB7653F-683C-4FF1-AF98-6482F84AA8DC}"/>
          </ac:spMkLst>
        </pc:spChg>
        <pc:spChg chg="add del mod">
          <ac:chgData name="Matěj Myška" userId="fb3fb80d-aa76-4dd7-be8d-c70160633cb1" providerId="ADAL" clId="{37847E27-96A2-4244-87AA-4AFD29A1389E}" dt="2021-09-30T07:46:00.062" v="217" actId="6264"/>
          <ac:spMkLst>
            <pc:docMk/>
            <pc:sldMk cId="1140856057" sldId="259"/>
            <ac:spMk id="8" creationId="{4E274949-4353-46A8-98CB-37A07D267E68}"/>
          </ac:spMkLst>
        </pc:spChg>
        <pc:spChg chg="del mod">
          <ac:chgData name="Matěj Myška" userId="fb3fb80d-aa76-4dd7-be8d-c70160633cb1" providerId="ADAL" clId="{37847E27-96A2-4244-87AA-4AFD29A1389E}" dt="2021-09-30T07:37:01.829" v="3"/>
          <ac:spMkLst>
            <pc:docMk/>
            <pc:sldMk cId="1140856057" sldId="259"/>
            <ac:spMk id="9" creationId="{2B0C72E4-C44F-43AD-9FF6-12EBB85EF9EE}"/>
          </ac:spMkLst>
        </pc:spChg>
        <pc:spChg chg="add del mod">
          <ac:chgData name="Matěj Myška" userId="fb3fb80d-aa76-4dd7-be8d-c70160633cb1" providerId="ADAL" clId="{37847E27-96A2-4244-87AA-4AFD29A1389E}" dt="2021-09-30T07:46:00.062" v="217" actId="6264"/>
          <ac:spMkLst>
            <pc:docMk/>
            <pc:sldMk cId="1140856057" sldId="259"/>
            <ac:spMk id="10" creationId="{7025EDAA-F143-4A70-9F32-5798978019A1}"/>
          </ac:spMkLst>
        </pc:spChg>
        <pc:spChg chg="add del mod">
          <ac:chgData name="Matěj Myška" userId="fb3fb80d-aa76-4dd7-be8d-c70160633cb1" providerId="ADAL" clId="{37847E27-96A2-4244-87AA-4AFD29A1389E}" dt="2021-09-30T07:46:16.324" v="221" actId="700"/>
          <ac:spMkLst>
            <pc:docMk/>
            <pc:sldMk cId="1140856057" sldId="259"/>
            <ac:spMk id="11" creationId="{675B381B-A9D3-41E6-8457-82B261EFF6DB}"/>
          </ac:spMkLst>
        </pc:spChg>
        <pc:spChg chg="add del mod">
          <ac:chgData name="Matěj Myška" userId="fb3fb80d-aa76-4dd7-be8d-c70160633cb1" providerId="ADAL" clId="{37847E27-96A2-4244-87AA-4AFD29A1389E}" dt="2021-09-30T07:46:24.378" v="223" actId="6264"/>
          <ac:spMkLst>
            <pc:docMk/>
            <pc:sldMk cId="1140856057" sldId="259"/>
            <ac:spMk id="12" creationId="{A5A87EFA-B07F-4D53-BA07-7EA058E20425}"/>
          </ac:spMkLst>
        </pc:spChg>
        <pc:spChg chg="add del mod">
          <ac:chgData name="Matěj Myška" userId="fb3fb80d-aa76-4dd7-be8d-c70160633cb1" providerId="ADAL" clId="{37847E27-96A2-4244-87AA-4AFD29A1389E}" dt="2021-09-30T07:46:24.378" v="223" actId="6264"/>
          <ac:spMkLst>
            <pc:docMk/>
            <pc:sldMk cId="1140856057" sldId="259"/>
            <ac:spMk id="13" creationId="{DAFC64AC-A56F-49ED-96DE-6349EAA75493}"/>
          </ac:spMkLst>
        </pc:spChg>
        <pc:spChg chg="add del mod">
          <ac:chgData name="Matěj Myška" userId="fb3fb80d-aa76-4dd7-be8d-c70160633cb1" providerId="ADAL" clId="{37847E27-96A2-4244-87AA-4AFD29A1389E}" dt="2021-09-30T07:46:24.378" v="223" actId="6264"/>
          <ac:spMkLst>
            <pc:docMk/>
            <pc:sldMk cId="1140856057" sldId="259"/>
            <ac:spMk id="14" creationId="{7C91D6D0-BC5C-4633-897B-B4C6B8F30E0E}"/>
          </ac:spMkLst>
        </pc:spChg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595188881" sldId="261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884083118" sldId="277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774073300" sldId="278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2417567063" sldId="279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3351149906" sldId="280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3003191495" sldId="281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3492766881" sldId="283"/>
        </pc:sldMkLst>
      </pc:sldChg>
      <pc:sldChg chg="modTransition modNotesTx">
        <pc:chgData name="Matěj Myška" userId="fb3fb80d-aa76-4dd7-be8d-c70160633cb1" providerId="ADAL" clId="{37847E27-96A2-4244-87AA-4AFD29A1389E}" dt="2021-09-30T07:53:50.908" v="431" actId="20577"/>
        <pc:sldMkLst>
          <pc:docMk/>
          <pc:sldMk cId="2919943399" sldId="284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4293726258" sldId="285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2653115745" sldId="286"/>
        </pc:sldMkLst>
      </pc:sldChg>
      <pc:sldChg chg="modTransition modNotesTx">
        <pc:chgData name="Matěj Myška" userId="fb3fb80d-aa76-4dd7-be8d-c70160633cb1" providerId="ADAL" clId="{37847E27-96A2-4244-87AA-4AFD29A1389E}" dt="2021-09-30T07:53:55.313" v="432" actId="20577"/>
        <pc:sldMkLst>
          <pc:docMk/>
          <pc:sldMk cId="1535969962" sldId="287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748686599" sldId="288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1314178764" sldId="289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3808033171" sldId="290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879634302" sldId="291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390270367" sldId="292"/>
        </pc:sldMkLst>
      </pc:sldChg>
      <pc:sldChg chg="addSp delSp modSp mod modTransition chgLayout">
        <pc:chgData name="Matěj Myška" userId="fb3fb80d-aa76-4dd7-be8d-c70160633cb1" providerId="ADAL" clId="{37847E27-96A2-4244-87AA-4AFD29A1389E}" dt="2021-09-30T07:47:41.055" v="242"/>
        <pc:sldMkLst>
          <pc:docMk/>
          <pc:sldMk cId="3329458654" sldId="293"/>
        </pc:sldMkLst>
        <pc:spChg chg="add del mod">
          <ac:chgData name="Matěj Myška" userId="fb3fb80d-aa76-4dd7-be8d-c70160633cb1" providerId="ADAL" clId="{37847E27-96A2-4244-87AA-4AFD29A1389E}" dt="2021-09-30T07:44:35.814" v="149" actId="6264"/>
          <ac:spMkLst>
            <pc:docMk/>
            <pc:sldMk cId="3329458654" sldId="293"/>
            <ac:spMk id="2" creationId="{00E26A46-46E2-45BE-BF9E-B16027A7B821}"/>
          </ac:spMkLst>
        </pc:spChg>
        <pc:spChg chg="mod ord">
          <ac:chgData name="Matěj Myška" userId="fb3fb80d-aa76-4dd7-be8d-c70160633cb1" providerId="ADAL" clId="{37847E27-96A2-4244-87AA-4AFD29A1389E}" dt="2021-09-30T07:44:35.814" v="149" actId="6264"/>
          <ac:spMkLst>
            <pc:docMk/>
            <pc:sldMk cId="3329458654" sldId="293"/>
            <ac:spMk id="3" creationId="{E4E72353-B34E-4E5F-BC7E-67917CF21C4E}"/>
          </ac:spMkLst>
        </pc:spChg>
        <pc:spChg chg="add del mod">
          <ac:chgData name="Matěj Myška" userId="fb3fb80d-aa76-4dd7-be8d-c70160633cb1" providerId="ADAL" clId="{37847E27-96A2-4244-87AA-4AFD29A1389E}" dt="2021-09-30T07:44:35.814" v="149" actId="6264"/>
          <ac:spMkLst>
            <pc:docMk/>
            <pc:sldMk cId="3329458654" sldId="293"/>
            <ac:spMk id="4" creationId="{261DBDCE-54B3-41E8-8E5E-298E921C44E5}"/>
          </ac:spMkLst>
        </pc:spChg>
        <pc:spChg chg="add del mod">
          <ac:chgData name="Matěj Myška" userId="fb3fb80d-aa76-4dd7-be8d-c70160633cb1" providerId="ADAL" clId="{37847E27-96A2-4244-87AA-4AFD29A1389E}" dt="2021-09-30T07:44:35.814" v="149" actId="6264"/>
          <ac:spMkLst>
            <pc:docMk/>
            <pc:sldMk cId="3329458654" sldId="293"/>
            <ac:spMk id="5" creationId="{F371A598-8098-43C2-AC45-1626E735C74F}"/>
          </ac:spMkLst>
        </pc:spChg>
        <pc:spChg chg="mod ord">
          <ac:chgData name="Matěj Myška" userId="fb3fb80d-aa76-4dd7-be8d-c70160633cb1" providerId="ADAL" clId="{37847E27-96A2-4244-87AA-4AFD29A1389E}" dt="2021-09-30T07:44:35.814" v="149" actId="6264"/>
          <ac:spMkLst>
            <pc:docMk/>
            <pc:sldMk cId="3329458654" sldId="293"/>
            <ac:spMk id="6" creationId="{3E82D191-6534-4159-B065-82771FBDC00D}"/>
          </ac:spMkLst>
        </pc:spChg>
        <pc:spChg chg="add del mod">
          <ac:chgData name="Matěj Myška" userId="fb3fb80d-aa76-4dd7-be8d-c70160633cb1" providerId="ADAL" clId="{37847E27-96A2-4244-87AA-4AFD29A1389E}" dt="2021-09-30T07:44:35.814" v="149" actId="6264"/>
          <ac:spMkLst>
            <pc:docMk/>
            <pc:sldMk cId="3329458654" sldId="293"/>
            <ac:spMk id="7" creationId="{F70428F2-328C-42CD-83EA-EE2B93A210EA}"/>
          </ac:spMkLst>
        </pc:spChg>
        <pc:spChg chg="mod ord">
          <ac:chgData name="Matěj Myška" userId="fb3fb80d-aa76-4dd7-be8d-c70160633cb1" providerId="ADAL" clId="{37847E27-96A2-4244-87AA-4AFD29A1389E}" dt="2021-09-30T07:44:35.814" v="149" actId="6264"/>
          <ac:spMkLst>
            <pc:docMk/>
            <pc:sldMk cId="3329458654" sldId="293"/>
            <ac:spMk id="8" creationId="{4F8DDA46-1C70-44CB-86FC-57463F38CCA5}"/>
          </ac:spMkLst>
        </pc:spChg>
        <pc:spChg chg="mod ord">
          <ac:chgData name="Matěj Myška" userId="fb3fb80d-aa76-4dd7-be8d-c70160633cb1" providerId="ADAL" clId="{37847E27-96A2-4244-87AA-4AFD29A1389E}" dt="2021-09-30T07:44:39.667" v="150" actId="27636"/>
          <ac:spMkLst>
            <pc:docMk/>
            <pc:sldMk cId="3329458654" sldId="293"/>
            <ac:spMk id="9" creationId="{2B0C72E4-C44F-43AD-9FF6-12EBB85EF9EE}"/>
          </ac:spMkLst>
        </pc:spChg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1068710036" sldId="296"/>
        </pc:sldMkLst>
      </pc:sldChg>
      <pc:sldChg chg="modTransition modNotesTx">
        <pc:chgData name="Matěj Myška" userId="fb3fb80d-aa76-4dd7-be8d-c70160633cb1" providerId="ADAL" clId="{37847E27-96A2-4244-87AA-4AFD29A1389E}" dt="2021-09-30T07:54:09.004" v="434" actId="20577"/>
        <pc:sldMkLst>
          <pc:docMk/>
          <pc:sldMk cId="3988770296" sldId="297"/>
        </pc:sldMkLst>
      </pc:sldChg>
      <pc:sldChg chg="modSp modTransition modAnim modNotesTx">
        <pc:chgData name="Matěj Myška" userId="fb3fb80d-aa76-4dd7-be8d-c70160633cb1" providerId="ADAL" clId="{37847E27-96A2-4244-87AA-4AFD29A1389E}" dt="2021-09-30T07:54:24.095" v="438" actId="5793"/>
        <pc:sldMkLst>
          <pc:docMk/>
          <pc:sldMk cId="655862794" sldId="298"/>
        </pc:sldMkLst>
        <pc:spChg chg="mod">
          <ac:chgData name="Matěj Myška" userId="fb3fb80d-aa76-4dd7-be8d-c70160633cb1" providerId="ADAL" clId="{37847E27-96A2-4244-87AA-4AFD29A1389E}" dt="2021-09-30T07:43:01.673" v="148" actId="20577"/>
          <ac:spMkLst>
            <pc:docMk/>
            <pc:sldMk cId="655862794" sldId="298"/>
            <ac:spMk id="9" creationId="{2B0C72E4-C44F-43AD-9FF6-12EBB85EF9EE}"/>
          </ac:spMkLst>
        </pc:spChg>
      </pc:sldChg>
      <pc:sldChg chg="addSp modSp mod modTransition modAnim modNotesTx">
        <pc:chgData name="Matěj Myška" userId="fb3fb80d-aa76-4dd7-be8d-c70160633cb1" providerId="ADAL" clId="{37847E27-96A2-4244-87AA-4AFD29A1389E}" dt="2021-09-30T07:54:27.786" v="440" actId="5793"/>
        <pc:sldMkLst>
          <pc:docMk/>
          <pc:sldMk cId="2421002002" sldId="299"/>
        </pc:sldMkLst>
        <pc:spChg chg="add">
          <ac:chgData name="Matěj Myška" userId="fb3fb80d-aa76-4dd7-be8d-c70160633cb1" providerId="ADAL" clId="{37847E27-96A2-4244-87AA-4AFD29A1389E}" dt="2021-09-30T07:52:45.848" v="428"/>
          <ac:spMkLst>
            <pc:docMk/>
            <pc:sldMk cId="2421002002" sldId="299"/>
            <ac:spMk id="2" creationId="{044B6316-EAD7-4BA7-B51E-F5612F3FA074}"/>
          </ac:spMkLst>
        </pc:spChg>
        <pc:spChg chg="mod">
          <ac:chgData name="Matěj Myška" userId="fb3fb80d-aa76-4dd7-be8d-c70160633cb1" providerId="ADAL" clId="{37847E27-96A2-4244-87AA-4AFD29A1389E}" dt="2021-09-30T07:52:52.246" v="430" actId="20577"/>
          <ac:spMkLst>
            <pc:docMk/>
            <pc:sldMk cId="2421002002" sldId="299"/>
            <ac:spMk id="9" creationId="{2B0C72E4-C44F-43AD-9FF6-12EBB85EF9EE}"/>
          </ac:spMkLst>
        </pc:spChg>
      </pc:sldChg>
      <pc:sldChg chg="modSp modTransition modAnim modNotesTx">
        <pc:chgData name="Matěj Myška" userId="fb3fb80d-aa76-4dd7-be8d-c70160633cb1" providerId="ADAL" clId="{37847E27-96A2-4244-87AA-4AFD29A1389E}" dt="2021-09-30T07:54:37.107" v="441" actId="20577"/>
        <pc:sldMkLst>
          <pc:docMk/>
          <pc:sldMk cId="1738683799" sldId="300"/>
        </pc:sldMkLst>
        <pc:spChg chg="mod">
          <ac:chgData name="Matěj Myška" userId="fb3fb80d-aa76-4dd7-be8d-c70160633cb1" providerId="ADAL" clId="{37847E27-96A2-4244-87AA-4AFD29A1389E}" dt="2021-09-30T07:52:30.448" v="386" actId="20577"/>
          <ac:spMkLst>
            <pc:docMk/>
            <pc:sldMk cId="1738683799" sldId="300"/>
            <ac:spMk id="9" creationId="{2B0C72E4-C44F-43AD-9FF6-12EBB85EF9EE}"/>
          </ac:spMkLst>
        </pc:spChg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187424293" sldId="301"/>
        </pc:sldMkLst>
      </pc:sldChg>
      <pc:sldChg chg="modTransition modNotesTx">
        <pc:chgData name="Matěj Myška" userId="fb3fb80d-aa76-4dd7-be8d-c70160633cb1" providerId="ADAL" clId="{37847E27-96A2-4244-87AA-4AFD29A1389E}" dt="2021-09-30T07:54:15.814" v="435" actId="20577"/>
        <pc:sldMkLst>
          <pc:docMk/>
          <pc:sldMk cId="341374931" sldId="302"/>
        </pc:sldMkLst>
      </pc:sldChg>
      <pc:sldChg chg="modTransition modNotesTx">
        <pc:chgData name="Matěj Myška" userId="fb3fb80d-aa76-4dd7-be8d-c70160633cb1" providerId="ADAL" clId="{37847E27-96A2-4244-87AA-4AFD29A1389E}" dt="2021-09-30T07:54:19.494" v="436" actId="20577"/>
        <pc:sldMkLst>
          <pc:docMk/>
          <pc:sldMk cId="2968913269" sldId="303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3714501985" sldId="304"/>
        </pc:sldMkLst>
      </pc:sldChg>
      <pc:sldChg chg="modTransition">
        <pc:chgData name="Matěj Myška" userId="fb3fb80d-aa76-4dd7-be8d-c70160633cb1" providerId="ADAL" clId="{37847E27-96A2-4244-87AA-4AFD29A1389E}" dt="2021-09-30T07:47:41.055" v="242"/>
        <pc:sldMkLst>
          <pc:docMk/>
          <pc:sldMk cId="3806595079" sldId="305"/>
        </pc:sldMkLst>
      </pc:sldChg>
      <pc:sldChg chg="modSp modTransition modAnim modNotesTx">
        <pc:chgData name="Matěj Myška" userId="fb3fb80d-aa76-4dd7-be8d-c70160633cb1" providerId="ADAL" clId="{37847E27-96A2-4244-87AA-4AFD29A1389E}" dt="2021-09-30T07:53:59.017" v="433" actId="20577"/>
        <pc:sldMkLst>
          <pc:docMk/>
          <pc:sldMk cId="3062543346" sldId="306"/>
        </pc:sldMkLst>
        <pc:spChg chg="mod">
          <ac:chgData name="Matěj Myška" userId="fb3fb80d-aa76-4dd7-be8d-c70160633cb1" providerId="ADAL" clId="{37847E27-96A2-4244-87AA-4AFD29A1389E}" dt="2021-09-30T07:41:15.896" v="111" actId="20577"/>
          <ac:spMkLst>
            <pc:docMk/>
            <pc:sldMk cId="3062543346" sldId="306"/>
            <ac:spMk id="9" creationId="{2B0C72E4-C44F-43AD-9FF6-12EBB85EF9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10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21348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24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9955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graficke</a:t>
            </a:r>
            <a:r>
              <a:rPr kumimoji="1" lang="en-GB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uživatelske</a:t>
            </a:r>
            <a:r>
              <a:rPr kumimoji="1" lang="en-GB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rozhrani</a:t>
            </a:r>
            <a:r>
              <a:rPr kumimoji="1" lang="en-GB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neumožňuje</a:t>
            </a:r>
            <a:r>
              <a:rPr kumimoji="1" lang="en-GB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rozmnoženi</a:t>
            </a:r>
            <a:r>
              <a:rPr kumimoji="1" lang="en-GB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počítačového</a:t>
            </a:r>
            <a:r>
              <a:rPr kumimoji="1" lang="cs-CZ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pl-PL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programu, ale pouze komunikaci mezi počitačovym programem a jeho </a:t>
            </a:r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uživatelem</a:t>
            </a:r>
            <a:r>
              <a:rPr kumimoji="1" lang="en-GB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nejedna</a:t>
            </a:r>
            <a:r>
              <a:rPr kumimoji="1" lang="en-GB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 o </a:t>
            </a:r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formu</a:t>
            </a:r>
            <a:r>
              <a:rPr kumimoji="1" lang="en-GB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vyjadřeni</a:t>
            </a:r>
            <a:r>
              <a:rPr kumimoji="1" lang="en-GB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počitačoveho</a:t>
            </a:r>
            <a:r>
              <a:rPr kumimoji="1" lang="en-GB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en-GB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programu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26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00875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27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3410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28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39034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29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96149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30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0249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0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11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0670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12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0206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17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8757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19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0795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20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213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21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911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22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530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23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0337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C5D462A-E758-4BCA-AD83-84964775D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46943" cy="10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997" y="718712"/>
            <a:ext cx="5220001" cy="32040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1278" y="718712"/>
            <a:ext cx="5220001" cy="32040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5FEE0D4D-8DE9-4C74-909E-3D6A7A05C0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D9EAA30-1FED-4896-80B1-3BDC9D5993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nímek s obrázkem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rázek 7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07BAEFB-3478-47F5-888D-1DA9C581BE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48047"/>
            <a:ext cx="865419" cy="5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 LAW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3CB5923B-A900-438F-B7D2-0E35F40784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70" y="2019299"/>
            <a:ext cx="4106255" cy="2833317"/>
          </a:xfrm>
          <a:prstGeom prst="rect">
            <a:avLst/>
          </a:prstGeom>
        </p:spPr>
      </p:pic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9100DC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91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08" y="2434288"/>
            <a:ext cx="7673489" cy="1989423"/>
          </a:xfrm>
          <a:prstGeom prst="rect">
            <a:avLst/>
          </a:prstGeom>
        </p:spPr>
      </p:pic>
      <p:sp>
        <p:nvSpPr>
          <p:cNvPr id="3" name="Zástupný symbol pro zápatí 1">
            <a:extLst>
              <a:ext uri="{FF2B5EF4-FFF2-40B4-BE49-F238E27FC236}">
                <a16:creationId xmlns:a16="http://schemas.microsoft.com/office/drawing/2014/main" id="{AA728D69-F43C-45BB-A655-A4B6ABA23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2">
            <a:extLst>
              <a:ext uri="{FF2B5EF4-FFF2-40B4-BE49-F238E27FC236}">
                <a16:creationId xmlns:a16="http://schemas.microsoft.com/office/drawing/2014/main" id="{B1B107C1-A64C-4C75-A4EF-124CAB9AE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83D8F9C-31DA-4A72-9A88-45079BA91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– inverzní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7A9A2BD2-1096-47BE-BE7D-31D4B6ED5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35992" cy="10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D636BBA-EAE3-4723-B113-5D7145D09D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23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9027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8D071A41-2EBD-49A7-A906-FB9C1EE30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37" y="1695074"/>
            <a:ext cx="5218413" cy="3896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67024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8EF222EE-72EC-4915-BFF7-454D9FCA75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40000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9999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60001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46E8DF9B-B034-4030-8D59-8EB30894B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a text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4" name="Zástupný symbol pro obsah 2"/>
          <p:cNvSpPr>
            <a:spLocks noGrp="1"/>
          </p:cNvSpPr>
          <p:nvPr>
            <p:ph idx="1"/>
          </p:nvPr>
        </p:nvSpPr>
        <p:spPr>
          <a:xfrm>
            <a:off x="6272212" y="692150"/>
            <a:ext cx="5200987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9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37" y="692150"/>
            <a:ext cx="5218413" cy="489963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1D939FD-1FD8-4E6C-BF1C-80C9479EC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158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0" name="Zástupný symbol pro obsah 2"/>
          <p:cNvSpPr>
            <a:spLocks noGrp="1"/>
          </p:cNvSpPr>
          <p:nvPr>
            <p:ph idx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8A642DD-F4D1-4553-8BF4-32A8C8CF5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Upravte styly předlohy textu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90" r:id="rId3"/>
    <p:sldLayoutId id="2147483685" r:id="rId4"/>
    <p:sldLayoutId id="2147483688" r:id="rId5"/>
    <p:sldLayoutId id="2147483674" r:id="rId6"/>
    <p:sldLayoutId id="2147483673" r:id="rId7"/>
    <p:sldLayoutId id="2147483676" r:id="rId8"/>
    <p:sldLayoutId id="2147483675" r:id="rId9"/>
    <p:sldLayoutId id="2147483677" r:id="rId10"/>
    <p:sldLayoutId id="2147483686" r:id="rId11"/>
    <p:sldLayoutId id="2147483691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6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479C187-580D-4E6C-A644-525BD66F51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1</a:t>
            </a:fld>
            <a:endParaRPr lang="cs-CZ" altLang="cs-CZ" dirty="0"/>
          </a:p>
        </p:txBody>
      </p:sp>
      <p:sp>
        <p:nvSpPr>
          <p:cNvPr id="6" name="Nadpis 3">
            <a:extLst>
              <a:ext uri="{FF2B5EF4-FFF2-40B4-BE49-F238E27FC236}">
                <a16:creationId xmlns:a16="http://schemas.microsoft.com/office/drawing/2014/main" id="{4F161C59-60DB-4EB9-9D12-250CA0A6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00" y="3141662"/>
            <a:ext cx="11361600" cy="574675"/>
          </a:xfrm>
        </p:spPr>
        <p:txBody>
          <a:bodyPr/>
          <a:lstStyle/>
          <a:p>
            <a:pPr algn="ctr"/>
            <a:r>
              <a:rPr lang="cs-CZ" cap="all" dirty="0"/>
              <a:t>AUTORSKÉ PRÁVO </a:t>
            </a:r>
            <a:r>
              <a:rPr lang="cs-CZ" cap="all"/>
              <a:t>A Software I</a:t>
            </a:r>
            <a:endParaRPr lang="en-GB" cap="all" dirty="0"/>
          </a:p>
        </p:txBody>
      </p:sp>
      <p:sp>
        <p:nvSpPr>
          <p:cNvPr id="7" name="Podnadpis 4">
            <a:extLst>
              <a:ext uri="{FF2B5EF4-FFF2-40B4-BE49-F238E27FC236}">
                <a16:creationId xmlns:a16="http://schemas.microsoft.com/office/drawing/2014/main" id="{D52DBB4C-06C0-4B64-A2A5-F94717DE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000" y="3835421"/>
            <a:ext cx="11361600" cy="371708"/>
          </a:xfrm>
        </p:spPr>
        <p:txBody>
          <a:bodyPr/>
          <a:lstStyle/>
          <a:p>
            <a:pPr algn="ctr"/>
            <a:r>
              <a:rPr lang="cs-CZ" dirty="0"/>
              <a:t>@matejmyska</a:t>
            </a:r>
          </a:p>
          <a:p>
            <a:pPr algn="ctr"/>
            <a:endParaRPr lang="cs-CZ" dirty="0"/>
          </a:p>
          <a:p>
            <a:pPr algn="ctr"/>
            <a:r>
              <a:rPr lang="cs-CZ" dirty="0"/>
              <a:t>(Slidy: JUDr. Jan </a:t>
            </a:r>
            <a:r>
              <a:rPr lang="cs-CZ" dirty="0" err="1"/>
              <a:t>Zibner</a:t>
            </a:r>
            <a:r>
              <a:rPr lang="cs-CZ" dirty="0"/>
              <a:t> - upraveno)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3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Autorské právo III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r>
              <a:rPr lang="cs-CZ" dirty="0"/>
              <a:t>software x počítačový program</a:t>
            </a:r>
          </a:p>
          <a:p>
            <a:pPr lvl="1"/>
            <a:r>
              <a:rPr lang="cs-CZ" dirty="0"/>
              <a:t>programové vybavení počítače, které není hardware x prostý program</a:t>
            </a:r>
          </a:p>
          <a:p>
            <a:r>
              <a:rPr lang="cs-CZ" dirty="0"/>
              <a:t>autorský zákon</a:t>
            </a:r>
          </a:p>
          <a:p>
            <a:pPr lvl="1" algn="just"/>
            <a:r>
              <a:rPr lang="cs-CZ" i="1" dirty="0"/>
              <a:t>„Za dílo se považuje též </a:t>
            </a:r>
            <a:r>
              <a:rPr lang="cs-CZ" b="1" i="1" dirty="0"/>
              <a:t>počítačový program</a:t>
            </a:r>
            <a:r>
              <a:rPr lang="cs-CZ" i="1" dirty="0"/>
              <a:t>, fotografie a výtvor vyjádřený postupem podobným fotografii, které jsou </a:t>
            </a:r>
            <a:r>
              <a:rPr lang="cs-CZ" b="1" i="1" dirty="0"/>
              <a:t>původní v tom smyslu, že jsou autorovým vlastním duševním výtvorem</a:t>
            </a:r>
            <a:r>
              <a:rPr lang="cs-CZ" i="1" dirty="0"/>
              <a:t>. </a:t>
            </a:r>
            <a:r>
              <a:rPr lang="en-US" i="1" dirty="0"/>
              <a:t>[…] </a:t>
            </a:r>
            <a:r>
              <a:rPr lang="en-US" i="1" dirty="0" err="1"/>
              <a:t>Jin</a:t>
            </a:r>
            <a:r>
              <a:rPr lang="cs-CZ" i="1" dirty="0"/>
              <a:t>á kritéria </a:t>
            </a:r>
            <a:r>
              <a:rPr lang="en-US" i="1" dirty="0"/>
              <a:t>[…]</a:t>
            </a:r>
            <a:r>
              <a:rPr lang="cs-CZ" i="1" dirty="0"/>
              <a:t> se neuplatňují</a:t>
            </a:r>
            <a:r>
              <a:rPr lang="en-US" i="1" dirty="0"/>
              <a:t>.</a:t>
            </a:r>
            <a:r>
              <a:rPr lang="cs-CZ" i="1" dirty="0"/>
              <a:t>“ (§ 2 odst. 2)</a:t>
            </a:r>
          </a:p>
          <a:p>
            <a:pPr lvl="1" algn="just"/>
            <a:r>
              <a:rPr lang="cs-CZ" i="1" dirty="0"/>
              <a:t>„Počítačový program, bez ohledu na formu jeho vyjádření, </a:t>
            </a:r>
            <a:r>
              <a:rPr lang="cs-CZ" b="1" i="1" dirty="0"/>
              <a:t>včetně přípravných koncepčních materiálů</a:t>
            </a:r>
            <a:r>
              <a:rPr lang="cs-CZ" i="1" dirty="0"/>
              <a:t>, je chráněn </a:t>
            </a:r>
            <a:r>
              <a:rPr lang="cs-CZ" b="1" i="1" dirty="0"/>
              <a:t>jako dílo literární</a:t>
            </a:r>
            <a:r>
              <a:rPr lang="cs-CZ" i="1" dirty="0"/>
              <a:t>, nevyplývá-li z tohoto zákona jinak.“ (§ 65 odst. 1)</a:t>
            </a:r>
          </a:p>
          <a:p>
            <a:pPr lvl="1" algn="just"/>
            <a:r>
              <a:rPr lang="cs-CZ" i="1" dirty="0"/>
              <a:t>„</a:t>
            </a:r>
            <a:r>
              <a:rPr lang="cs-CZ" b="1" i="1" dirty="0"/>
              <a:t>Myšlenky a principy</a:t>
            </a:r>
            <a:r>
              <a:rPr lang="cs-CZ" i="1" dirty="0"/>
              <a:t>, na nichž je založen jakýkoli prvek počítačového programu, včetně těch, které jsou podkladem jeho propojení s jiným programem, </a:t>
            </a:r>
            <a:r>
              <a:rPr lang="cs-CZ" b="1" i="1" dirty="0"/>
              <a:t>nejsou</a:t>
            </a:r>
            <a:r>
              <a:rPr lang="cs-CZ" i="1" dirty="0"/>
              <a:t> podle tohoto zákona </a:t>
            </a:r>
            <a:r>
              <a:rPr lang="cs-CZ" b="1" i="1" dirty="0"/>
              <a:t>chráněny</a:t>
            </a:r>
            <a:r>
              <a:rPr lang="cs-CZ" i="1" dirty="0"/>
              <a:t>.“ (§ 65 odst. 2)</a:t>
            </a:r>
          </a:p>
        </p:txBody>
      </p:sp>
    </p:spTree>
    <p:extLst>
      <p:ext uri="{BB962C8B-B14F-4D97-AF65-F5344CB8AC3E}">
        <p14:creationId xmlns:p14="http://schemas.microsoft.com/office/powerpoint/2010/main" val="29199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11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Doktrína originality I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/>
          <a:lstStyle/>
          <a:p>
            <a:r>
              <a:rPr lang="cs-CZ" dirty="0"/>
              <a:t>čl. 1 odst. 3 směrnice 2009/24/ES</a:t>
            </a:r>
          </a:p>
          <a:p>
            <a:r>
              <a:rPr lang="cs-CZ" dirty="0"/>
              <a:t>autorův vlastní duševní výtvor</a:t>
            </a:r>
          </a:p>
          <a:p>
            <a:pPr lvl="1"/>
            <a:r>
              <a:rPr lang="cs-CZ" dirty="0"/>
              <a:t>neformálnost vzniku -&gt; zachycení v objektivně vnímatelné podobě</a:t>
            </a:r>
          </a:p>
          <a:p>
            <a:r>
              <a:rPr lang="cs-CZ" dirty="0"/>
              <a:t>důležitý je výklad Soudního dvora EU</a:t>
            </a:r>
          </a:p>
          <a:p>
            <a:pPr lvl="1"/>
            <a:r>
              <a:rPr lang="cs-CZ" i="1" dirty="0"/>
              <a:t>rozšířeno z počítačových programů na ostatní díla</a:t>
            </a:r>
          </a:p>
          <a:p>
            <a:pPr lvl="1"/>
            <a:r>
              <a:rPr lang="cs-CZ" i="1" dirty="0" err="1"/>
              <a:t>Infopaq</a:t>
            </a:r>
            <a:r>
              <a:rPr lang="cs-CZ" i="1" dirty="0"/>
              <a:t> (C-5/08), BSA (C-393/09), FAPL (C-604/10), </a:t>
            </a:r>
            <a:r>
              <a:rPr lang="cs-CZ" i="1" dirty="0" err="1"/>
              <a:t>Painer</a:t>
            </a:r>
            <a:r>
              <a:rPr lang="cs-CZ" i="1" dirty="0"/>
              <a:t> (C-145/10), SAS (C-406/10)</a:t>
            </a:r>
          </a:p>
          <a:p>
            <a:r>
              <a:rPr lang="cs-CZ" dirty="0"/>
              <a:t>role tvůrčí svobody</a:t>
            </a:r>
          </a:p>
          <a:p>
            <a:r>
              <a:rPr lang="cs-CZ" dirty="0"/>
              <a:t>posuzuje se struktura a uspořádání programu + komunikace</a:t>
            </a:r>
          </a:p>
          <a:p>
            <a:pPr lvl="1"/>
            <a:r>
              <a:rPr lang="cs-CZ" dirty="0"/>
              <a:t>organizace dat, posloupnost příkazů, instrukcí a volba algoritmů ve zdrojovém kódu</a:t>
            </a:r>
          </a:p>
        </p:txBody>
      </p:sp>
    </p:spTree>
    <p:extLst>
      <p:ext uri="{BB962C8B-B14F-4D97-AF65-F5344CB8AC3E}">
        <p14:creationId xmlns:p14="http://schemas.microsoft.com/office/powerpoint/2010/main" val="15359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12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Doktrína originality II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652354"/>
          </a:xfrm>
        </p:spPr>
        <p:txBody>
          <a:bodyPr/>
          <a:lstStyle/>
          <a:p>
            <a:r>
              <a:rPr lang="cs-CZ" dirty="0"/>
              <a:t>důležitá je forma vyjádření programu (podobnost s textem)</a:t>
            </a:r>
          </a:p>
          <a:p>
            <a:pPr lvl="1"/>
            <a:r>
              <a:rPr lang="cs-CZ" dirty="0"/>
              <a:t>zdrojový x strojový kód</a:t>
            </a:r>
          </a:p>
          <a:p>
            <a:pPr lvl="1" algn="just"/>
            <a:r>
              <a:rPr lang="cs-CZ" i="1" dirty="0"/>
              <a:t>„</a:t>
            </a:r>
            <a:r>
              <a:rPr lang="cs-CZ" b="1" i="1" dirty="0"/>
              <a:t>Ani funkce </a:t>
            </a:r>
            <a:r>
              <a:rPr lang="cs-CZ" i="1" dirty="0"/>
              <a:t>počítačového programu, </a:t>
            </a:r>
            <a:r>
              <a:rPr lang="cs-CZ" b="1" i="1" dirty="0"/>
              <a:t>ani programovací jazyk či formát </a:t>
            </a:r>
            <a:r>
              <a:rPr lang="cs-CZ" i="1" dirty="0"/>
              <a:t>datových souborů užívaných počítačovým programem za účelem využití některých z jeho funkcí </a:t>
            </a:r>
            <a:r>
              <a:rPr lang="cs-CZ" b="1" i="1" dirty="0"/>
              <a:t>nepředstavují formu vyjádření tohoto programu</a:t>
            </a:r>
            <a:r>
              <a:rPr lang="cs-CZ" i="1" dirty="0"/>
              <a:t>, a v důsledku toho nepožívají autorskoprávní ochrany počítačových programů“ (C-406/10)</a:t>
            </a:r>
          </a:p>
          <a:p>
            <a:pPr algn="just"/>
            <a:r>
              <a:rPr lang="en-US" dirty="0" err="1"/>
              <a:t>dle</a:t>
            </a:r>
            <a:r>
              <a:rPr lang="en-US" dirty="0"/>
              <a:t> m</a:t>
            </a:r>
            <a:r>
              <a:rPr lang="cs-CZ" dirty="0" err="1"/>
              <a:t>íry</a:t>
            </a:r>
            <a:r>
              <a:rPr lang="cs-CZ" dirty="0"/>
              <a:t> originality se dají odlišit rutinní počítačové programy</a:t>
            </a:r>
          </a:p>
          <a:p>
            <a:pPr algn="just"/>
            <a:r>
              <a:rPr lang="cs-CZ" dirty="0"/>
              <a:t>dle míry originality se též posuzují plagiáty</a:t>
            </a:r>
          </a:p>
          <a:p>
            <a:pPr algn="just"/>
            <a:r>
              <a:rPr lang="cs-CZ" dirty="0"/>
              <a:t>v USA se používá tzv. </a:t>
            </a:r>
            <a:r>
              <a:rPr lang="cs-CZ" dirty="0" err="1"/>
              <a:t>Abstraction-Filtration-Comparison</a:t>
            </a:r>
            <a:r>
              <a:rPr lang="cs-CZ" dirty="0"/>
              <a:t> test</a:t>
            </a:r>
          </a:p>
          <a:p>
            <a:pPr lvl="1" algn="just"/>
            <a:r>
              <a:rPr lang="cs-CZ" dirty="0"/>
              <a:t>dovozený v případu </a:t>
            </a:r>
            <a:r>
              <a:rPr lang="fr-FR" i="1" dirty="0"/>
              <a:t>Computer Associates International, Inc. v. Altai, Inc.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30625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5D6AB09-7A76-451B-A817-E232BE0DF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13</a:t>
            </a:fld>
            <a:endParaRPr lang="cs-CZ" altLang="cs-CZ" dirty="0"/>
          </a:p>
        </p:txBody>
      </p:sp>
      <p:sp>
        <p:nvSpPr>
          <p:cNvPr id="6" name="Nadpis 3">
            <a:extLst>
              <a:ext uri="{FF2B5EF4-FFF2-40B4-BE49-F238E27FC236}">
                <a16:creationId xmlns:a16="http://schemas.microsoft.com/office/drawing/2014/main" id="{B87976AE-ED7F-4812-8D33-63510F4F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00" y="3136474"/>
            <a:ext cx="11361600" cy="544526"/>
          </a:xfrm>
        </p:spPr>
        <p:txBody>
          <a:bodyPr/>
          <a:lstStyle/>
          <a:p>
            <a:pPr algn="ctr"/>
            <a:r>
              <a:rPr lang="cs-CZ" dirty="0"/>
              <a:t>AUTORSKÁ PRÁVA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1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14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Autor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92002"/>
            <a:ext cx="10971257" cy="4445998"/>
          </a:xfrm>
        </p:spPr>
        <p:txBody>
          <a:bodyPr/>
          <a:lstStyle/>
          <a:p>
            <a:r>
              <a:rPr lang="cs-CZ" dirty="0"/>
              <a:t>autorem může být jen fyzická osoba (§ 5 odst. 1 AZ)</a:t>
            </a:r>
          </a:p>
          <a:p>
            <a:pPr lvl="1"/>
            <a:r>
              <a:rPr lang="cs-CZ" dirty="0"/>
              <a:t>směrnice 2009/24/ES připouští i autorství právnické osoby, připouští-li to národní právní řády</a:t>
            </a:r>
          </a:p>
          <a:p>
            <a:pPr lvl="1"/>
            <a:r>
              <a:rPr lang="cs-CZ" dirty="0"/>
              <a:t>počítačový program autorem být nemůže</a:t>
            </a:r>
          </a:p>
          <a:p>
            <a:r>
              <a:rPr lang="cs-CZ" dirty="0"/>
              <a:t>autor není automaticky vykonavatelem práv (zvláštní režimy děl)</a:t>
            </a:r>
          </a:p>
          <a:p>
            <a:r>
              <a:rPr lang="cs-CZ" dirty="0"/>
              <a:t>spoluautoři (§ 8 AZ)</a:t>
            </a:r>
          </a:p>
          <a:p>
            <a:pPr lvl="1"/>
            <a:r>
              <a:rPr lang="cs-CZ" dirty="0"/>
              <a:t>společná tvůrčí činnost 2+ autorů do doby dokončení díla (bez ohledu na odlišení částí)</a:t>
            </a:r>
          </a:p>
          <a:p>
            <a:pPr lvl="1"/>
            <a:r>
              <a:rPr lang="cs-CZ" dirty="0"/>
              <a:t>části nesmějí být způsobilé samostatného užití</a:t>
            </a:r>
          </a:p>
          <a:p>
            <a:pPr lvl="1"/>
            <a:r>
              <a:rPr lang="cs-CZ" dirty="0"/>
              <a:t>autorské právo společně a nerozdílně, stejně tak právní úkony</a:t>
            </a:r>
          </a:p>
          <a:p>
            <a:pPr lvl="1"/>
            <a:r>
              <a:rPr lang="cs-CZ" dirty="0"/>
              <a:t>jednomyslné rozhodování o nakládání s dílem (+ nahrazení projevu vůle soudem)</a:t>
            </a:r>
          </a:p>
          <a:p>
            <a:pPr lvl="1"/>
            <a:r>
              <a:rPr lang="cs-CZ" dirty="0"/>
              <a:t>domáhání se ochrany může být i individuální</a:t>
            </a:r>
          </a:p>
          <a:p>
            <a:pPr lvl="1"/>
            <a:r>
              <a:rPr lang="cs-CZ" dirty="0"/>
              <a:t>není-li dohodnuto jinak podíly na výnosech dle tvůrčích příspěvků, popř. stejné</a:t>
            </a:r>
          </a:p>
        </p:txBody>
      </p:sp>
    </p:spTree>
    <p:extLst>
      <p:ext uri="{BB962C8B-B14F-4D97-AF65-F5344CB8AC3E}">
        <p14:creationId xmlns:p14="http://schemas.microsoft.com/office/powerpoint/2010/main" val="4293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15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Autorská práva obecně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5376000" cy="4139998"/>
          </a:xfrm>
        </p:spPr>
        <p:txBody>
          <a:bodyPr/>
          <a:lstStyle/>
          <a:p>
            <a:r>
              <a:rPr lang="cs-CZ" dirty="0"/>
              <a:t>osobnostní (§ 11)</a:t>
            </a:r>
          </a:p>
          <a:p>
            <a:pPr lvl="1"/>
            <a:r>
              <a:rPr lang="cs-CZ" dirty="0"/>
              <a:t>autor se jich nemůže vzdát</a:t>
            </a:r>
          </a:p>
          <a:p>
            <a:pPr lvl="1"/>
            <a:r>
              <a:rPr lang="cs-CZ" dirty="0"/>
              <a:t>nepřevoditelná</a:t>
            </a:r>
          </a:p>
          <a:p>
            <a:pPr lvl="1"/>
            <a:r>
              <a:rPr lang="cs-CZ" dirty="0"/>
              <a:t>zanikají smrtí autora</a:t>
            </a:r>
          </a:p>
          <a:p>
            <a:pPr lvl="1"/>
            <a:r>
              <a:rPr lang="cs-CZ" dirty="0"/>
              <a:t>ani po smrti si nikdo nemůže osobovat autorství a nemůže užívat dílo způsobem snižujícím jeho hodnotu</a:t>
            </a:r>
          </a:p>
        </p:txBody>
      </p:sp>
      <p:sp>
        <p:nvSpPr>
          <p:cNvPr id="7" name="Zástupný obsah 4">
            <a:extLst>
              <a:ext uri="{FF2B5EF4-FFF2-40B4-BE49-F238E27FC236}">
                <a16:creationId xmlns:a16="http://schemas.microsoft.com/office/drawing/2014/main" id="{040DB57A-63F6-423D-B810-5628D2ECC1FC}"/>
              </a:ext>
            </a:extLst>
          </p:cNvPr>
          <p:cNvSpPr txBox="1">
            <a:spLocks/>
          </p:cNvSpPr>
          <p:nvPr/>
        </p:nvSpPr>
        <p:spPr>
          <a:xfrm>
            <a:off x="6096000" y="1692002"/>
            <a:ext cx="5376000" cy="41399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1800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baseline="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kern="0" dirty="0"/>
              <a:t>majetková (§ 12 a násl.)</a:t>
            </a:r>
          </a:p>
          <a:p>
            <a:pPr lvl="1"/>
            <a:r>
              <a:rPr lang="cs-CZ" dirty="0"/>
              <a:t>autor se jich nemůže vzdát</a:t>
            </a:r>
          </a:p>
          <a:p>
            <a:pPr lvl="1"/>
            <a:r>
              <a:rPr lang="cs-CZ" kern="0" dirty="0"/>
              <a:t>nepřevoditelná</a:t>
            </a:r>
          </a:p>
          <a:p>
            <a:pPr lvl="1"/>
            <a:r>
              <a:rPr lang="cs-CZ" kern="0" dirty="0"/>
              <a:t>nelze je postihnout výkonem rozhodnutí</a:t>
            </a:r>
          </a:p>
          <a:p>
            <a:pPr lvl="1"/>
            <a:r>
              <a:rPr lang="cs-CZ" kern="0" dirty="0"/>
              <a:t>jsou předmětem dědictví (odúmrť)</a:t>
            </a:r>
          </a:p>
          <a:p>
            <a:pPr lvl="1"/>
            <a:r>
              <a:rPr lang="cs-CZ" kern="0" dirty="0"/>
              <a:t>trvají po dobu života autora a 70 let od jeho smrti (příp. od smrti nejdéle žijícího spoluautora)</a:t>
            </a:r>
          </a:p>
          <a:p>
            <a:pPr marL="892175" lvl="1" indent="-260350"/>
            <a:r>
              <a:rPr lang="cs-CZ" kern="0" dirty="0"/>
              <a:t>poté se stává dílem volným (§ 28)</a:t>
            </a:r>
          </a:p>
        </p:txBody>
      </p:sp>
    </p:spTree>
    <p:extLst>
      <p:ext uri="{BB962C8B-B14F-4D97-AF65-F5344CB8AC3E}">
        <p14:creationId xmlns:p14="http://schemas.microsoft.com/office/powerpoint/2010/main" val="380659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16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Autorská práva věcně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5376000" cy="4139998"/>
          </a:xfrm>
        </p:spPr>
        <p:txBody>
          <a:bodyPr/>
          <a:lstStyle/>
          <a:p>
            <a:r>
              <a:rPr lang="cs-CZ" dirty="0"/>
              <a:t>osobnostní (§ 11)</a:t>
            </a:r>
          </a:p>
          <a:p>
            <a:pPr lvl="1"/>
            <a:r>
              <a:rPr lang="cs-CZ" dirty="0"/>
              <a:t>právo rozhodnout o zveřejnění</a:t>
            </a:r>
          </a:p>
          <a:p>
            <a:pPr lvl="1"/>
            <a:r>
              <a:rPr lang="cs-CZ" dirty="0"/>
              <a:t>právo osobovat si autorství</a:t>
            </a:r>
          </a:p>
          <a:p>
            <a:pPr lvl="1"/>
            <a:r>
              <a:rPr lang="cs-CZ" dirty="0"/>
              <a:t>právo na způsob (ne)uvedení autorství</a:t>
            </a:r>
          </a:p>
          <a:p>
            <a:pPr lvl="1"/>
            <a:r>
              <a:rPr lang="cs-CZ" dirty="0"/>
              <a:t>právo na nedotknutelnost díla</a:t>
            </a:r>
          </a:p>
          <a:p>
            <a:pPr lvl="1"/>
            <a:r>
              <a:rPr lang="cs-CZ" dirty="0"/>
              <a:t>právo na autorský dohled</a:t>
            </a:r>
          </a:p>
        </p:txBody>
      </p:sp>
      <p:sp>
        <p:nvSpPr>
          <p:cNvPr id="7" name="Zástupný obsah 4">
            <a:extLst>
              <a:ext uri="{FF2B5EF4-FFF2-40B4-BE49-F238E27FC236}">
                <a16:creationId xmlns:a16="http://schemas.microsoft.com/office/drawing/2014/main" id="{040DB57A-63F6-423D-B810-5628D2ECC1FC}"/>
              </a:ext>
            </a:extLst>
          </p:cNvPr>
          <p:cNvSpPr txBox="1">
            <a:spLocks/>
          </p:cNvSpPr>
          <p:nvPr/>
        </p:nvSpPr>
        <p:spPr>
          <a:xfrm>
            <a:off x="6096000" y="1692002"/>
            <a:ext cx="5376000" cy="41399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1800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baseline="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kern="0" dirty="0"/>
              <a:t>majetková (§ 12 a násl.)</a:t>
            </a:r>
          </a:p>
          <a:p>
            <a:pPr lvl="1"/>
            <a:r>
              <a:rPr lang="cs-CZ" kern="0" dirty="0"/>
              <a:t>právo dílo užít</a:t>
            </a:r>
          </a:p>
          <a:p>
            <a:pPr marL="892175" lvl="1" indent="-260350"/>
            <a:r>
              <a:rPr lang="cs-CZ" kern="0" dirty="0"/>
              <a:t>rozmnožováním (§ 13)</a:t>
            </a:r>
          </a:p>
          <a:p>
            <a:pPr marL="892175" lvl="1" indent="-260350"/>
            <a:r>
              <a:rPr lang="cs-CZ" kern="0" dirty="0"/>
              <a:t>rozšiřováním (§ 14)</a:t>
            </a:r>
          </a:p>
          <a:p>
            <a:pPr marL="892175" lvl="1" indent="-260350"/>
            <a:r>
              <a:rPr lang="cs-CZ" kern="0" dirty="0"/>
              <a:t>pronájmem (§ 15)</a:t>
            </a:r>
          </a:p>
          <a:p>
            <a:pPr marL="892175" lvl="1" indent="-260350"/>
            <a:r>
              <a:rPr lang="cs-CZ" kern="0" dirty="0"/>
              <a:t>půjčováním (§ 16)</a:t>
            </a:r>
          </a:p>
          <a:p>
            <a:pPr marL="892175" lvl="1" indent="-260350"/>
            <a:r>
              <a:rPr lang="cs-CZ" kern="0" dirty="0"/>
              <a:t>vystavováním (§ 17) – spíše NE</a:t>
            </a:r>
          </a:p>
          <a:p>
            <a:pPr marL="892175" lvl="1" indent="-260350"/>
            <a:r>
              <a:rPr lang="cs-CZ" kern="0" dirty="0"/>
              <a:t>sdělováním díla veřejnosti (§ 18)</a:t>
            </a:r>
          </a:p>
          <a:p>
            <a:pPr lvl="1"/>
            <a:r>
              <a:rPr lang="cs-CZ" kern="0" dirty="0"/>
              <a:t>jiná majetková práva</a:t>
            </a:r>
          </a:p>
        </p:txBody>
      </p:sp>
    </p:spTree>
    <p:extLst>
      <p:ext uri="{BB962C8B-B14F-4D97-AF65-F5344CB8AC3E}">
        <p14:creationId xmlns:p14="http://schemas.microsoft.com/office/powerpoint/2010/main" val="7486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17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Autorská práva specificky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/>
          <a:lstStyle/>
          <a:p>
            <a:r>
              <a:rPr lang="cs-CZ" dirty="0"/>
              <a:t>rozmnožování</a:t>
            </a:r>
          </a:p>
          <a:p>
            <a:pPr lvl="1"/>
            <a:r>
              <a:rPr lang="cs-CZ" dirty="0"/>
              <a:t>i zhotovení rozmnoženiny nezbytné k zavedení a uložení do paměti (§ 66 odst. 2)</a:t>
            </a:r>
          </a:p>
          <a:p>
            <a:r>
              <a:rPr lang="cs-CZ" dirty="0"/>
              <a:t>pronájem a půjčování</a:t>
            </a:r>
          </a:p>
          <a:p>
            <a:pPr lvl="1"/>
            <a:r>
              <a:rPr lang="cs-CZ" dirty="0"/>
              <a:t>ne tehdy, pokud počítačový program není podstatným předmětem pronájmu nebo půjčování (§ 66 odst. 3)</a:t>
            </a:r>
          </a:p>
          <a:p>
            <a:r>
              <a:rPr lang="cs-CZ" dirty="0"/>
              <a:t>vyčerpání práv</a:t>
            </a:r>
          </a:p>
          <a:p>
            <a:pPr lvl="1"/>
            <a:r>
              <a:rPr lang="cs-CZ" dirty="0"/>
              <a:t>prodejem originálu nebo rozmnoženiny díla v hmotné podobě autorem či s jeho souhlasem v rámci EU / EHP se právo na rozšiřování vyčerpává </a:t>
            </a:r>
          </a:p>
          <a:p>
            <a:pPr lvl="1"/>
            <a:r>
              <a:rPr lang="cs-CZ" dirty="0"/>
              <a:t>právo na pronájem a půjčování nedotčeno</a:t>
            </a:r>
          </a:p>
          <a:p>
            <a:pPr lvl="1"/>
            <a:r>
              <a:rPr lang="cs-CZ" dirty="0"/>
              <a:t>i v případě stažení počítačového programu s časově neomezenou licencí (C-128/11)</a:t>
            </a:r>
          </a:p>
        </p:txBody>
      </p:sp>
    </p:spTree>
    <p:extLst>
      <p:ext uri="{BB962C8B-B14F-4D97-AF65-F5344CB8AC3E}">
        <p14:creationId xmlns:p14="http://schemas.microsoft.com/office/powerpoint/2010/main" val="37145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5D6AB09-7A76-451B-A817-E232BE0DF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18</a:t>
            </a:fld>
            <a:endParaRPr lang="cs-CZ" altLang="cs-CZ" dirty="0"/>
          </a:p>
        </p:txBody>
      </p:sp>
      <p:sp>
        <p:nvSpPr>
          <p:cNvPr id="6" name="Nadpis 3">
            <a:extLst>
              <a:ext uri="{FF2B5EF4-FFF2-40B4-BE49-F238E27FC236}">
                <a16:creationId xmlns:a16="http://schemas.microsoft.com/office/drawing/2014/main" id="{B87976AE-ED7F-4812-8D33-63510F4F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00" y="3136474"/>
            <a:ext cx="11361600" cy="544526"/>
          </a:xfrm>
        </p:spPr>
        <p:txBody>
          <a:bodyPr/>
          <a:lstStyle/>
          <a:p>
            <a:pPr algn="ctr"/>
            <a:r>
              <a:rPr lang="cs-CZ" dirty="0"/>
              <a:t>ZVLÁŠTNÍ REŽIMY DĚL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7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19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Zaměstnanecké dílo (§ 58 AZ) I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/>
          <a:lstStyle/>
          <a:p>
            <a:r>
              <a:rPr lang="cs-CZ" dirty="0"/>
              <a:t>dílo vytvořené ke splnění povinností z pracovněprávního vztahu</a:t>
            </a:r>
          </a:p>
          <a:p>
            <a:r>
              <a:rPr lang="cs-CZ" dirty="0"/>
              <a:t>zaměstnavatel vykonává majetková autorská práva</a:t>
            </a:r>
          </a:p>
          <a:p>
            <a:pPr lvl="1"/>
            <a:r>
              <a:rPr lang="cs-CZ" dirty="0"/>
              <a:t>svým jménem a na svůj účet</a:t>
            </a:r>
          </a:p>
          <a:p>
            <a:pPr lvl="1"/>
            <a:r>
              <a:rPr lang="cs-CZ" dirty="0"/>
              <a:t>není-li sjednáno jinak</a:t>
            </a:r>
          </a:p>
          <a:p>
            <a:r>
              <a:rPr lang="cs-CZ" dirty="0"/>
              <a:t>právo výkonu možno postoupit třetí osobě</a:t>
            </a:r>
          </a:p>
          <a:p>
            <a:pPr lvl="1"/>
            <a:r>
              <a:rPr lang="cs-CZ" dirty="0"/>
              <a:t>jen se svolením autora (x při převodu obchodního závodu) -&gt; svolení je neodvolatelné</a:t>
            </a:r>
          </a:p>
          <a:p>
            <a:r>
              <a:rPr lang="cs-CZ" dirty="0"/>
              <a:t>smrtí / zánikem zaměstnavatele nabývá oprávnění k výkonu autor</a:t>
            </a:r>
          </a:p>
          <a:p>
            <a:r>
              <a:rPr lang="cs-CZ" dirty="0"/>
              <a:t>při nedostatečném nebo žádném výkonu práv právo na licenci</a:t>
            </a:r>
          </a:p>
          <a:p>
            <a:pPr lvl="1"/>
            <a:r>
              <a:rPr lang="cs-CZ" dirty="0"/>
              <a:t>zaměstnavatel poskytuje licenci autorovi (x závažný důvod pro odmítnutí)</a:t>
            </a:r>
          </a:p>
        </p:txBody>
      </p:sp>
    </p:spTree>
    <p:extLst>
      <p:ext uri="{BB962C8B-B14F-4D97-AF65-F5344CB8AC3E}">
        <p14:creationId xmlns:p14="http://schemas.microsoft.com/office/powerpoint/2010/main" val="39887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59D1C919-1F70-4FC5-86D1-FCB1881A0A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C118-631F-4A80-9886-907009361577}" type="slidenum">
              <a:rPr lang="cs-CZ" altLang="cs-CZ" smtClean="0"/>
              <a:pPr/>
              <a:t>2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35114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20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Zaměstnanecké dílo (§ 58 AZ) II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/>
          <a:lstStyle/>
          <a:p>
            <a:r>
              <a:rPr lang="cs-CZ" dirty="0"/>
              <a:t>autorova osobnostní práva nedotčena, resp. nepotlačena úplně</a:t>
            </a:r>
          </a:p>
          <a:p>
            <a:pPr lvl="1"/>
            <a:r>
              <a:rPr lang="cs-CZ" dirty="0"/>
              <a:t>předpoklad svolení autora ke zveřejnění, úpravám, zpracování včetně překladu, spojení s jiným dílem, zařazení do díla souborného, k uvádění na veřejnost pod svým jménem</a:t>
            </a:r>
          </a:p>
          <a:p>
            <a:pPr lvl="1"/>
            <a:r>
              <a:rPr lang="cs-CZ" dirty="0"/>
              <a:t>ledaže je sjednáno jinak</a:t>
            </a:r>
          </a:p>
          <a:p>
            <a:r>
              <a:rPr lang="cs-CZ" dirty="0"/>
              <a:t>předpoklad svolení k dokončení nehotového díla</a:t>
            </a:r>
          </a:p>
          <a:p>
            <a:pPr lvl="1"/>
            <a:r>
              <a:rPr lang="cs-CZ" dirty="0"/>
              <a:t>pro případ, že pracovněprávní vztah skončí před dokončením</a:t>
            </a:r>
          </a:p>
          <a:p>
            <a:pPr lvl="1"/>
            <a:r>
              <a:rPr lang="cs-CZ" dirty="0"/>
              <a:t>pro případ existence důvodných obav nedokončení řádně a včas v souladu s potřebami</a:t>
            </a:r>
          </a:p>
          <a:p>
            <a:pPr lvl="1"/>
            <a:r>
              <a:rPr lang="cs-CZ" dirty="0"/>
              <a:t>není-li sjednáno jinak</a:t>
            </a:r>
          </a:p>
          <a:p>
            <a:r>
              <a:rPr lang="cs-CZ" dirty="0"/>
              <a:t>právo na přiměřenou dodatečnou odměnu ne u SW</a:t>
            </a:r>
          </a:p>
          <a:p>
            <a:pPr lvl="1"/>
            <a:r>
              <a:rPr lang="cs-CZ" dirty="0"/>
              <a:t>pokud odměna ve zjevném nepoměru k zisku z využití práv k dílu a významu díla</a:t>
            </a:r>
          </a:p>
          <a:p>
            <a:pPr lvl="1"/>
            <a:r>
              <a:rPr lang="cs-CZ" dirty="0"/>
              <a:t>není-li sjednáno jinak</a:t>
            </a:r>
          </a:p>
        </p:txBody>
      </p:sp>
    </p:spTree>
    <p:extLst>
      <p:ext uri="{BB962C8B-B14F-4D97-AF65-F5344CB8AC3E}">
        <p14:creationId xmlns:p14="http://schemas.microsoft.com/office/powerpoint/2010/main" val="3413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21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Zaměstnanecké dílo (§ 58 AZ) III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1003914" cy="4139998"/>
          </a:xfrm>
        </p:spPr>
        <p:txBody>
          <a:bodyPr/>
          <a:lstStyle/>
          <a:p>
            <a:r>
              <a:rPr lang="cs-CZ" dirty="0"/>
              <a:t>počítačové programy i v případě, kdy byly vytvořeny na objednávku</a:t>
            </a:r>
          </a:p>
          <a:p>
            <a:pPr lvl="1"/>
            <a:r>
              <a:rPr lang="cs-CZ" dirty="0"/>
              <a:t>jen pokud byla na objednávku vytvořena autorem</a:t>
            </a:r>
          </a:p>
          <a:p>
            <a:r>
              <a:rPr lang="cs-CZ" dirty="0"/>
              <a:t>skončení pracovněprávního vztahu nemá vliv na režim ZD</a:t>
            </a:r>
          </a:p>
          <a:p>
            <a:r>
              <a:rPr lang="cs-CZ" dirty="0"/>
              <a:t>obdobně v případě agenturního zaměstnávání a služebního vztahu</a:t>
            </a:r>
          </a:p>
          <a:p>
            <a:pPr lvl="1"/>
            <a:r>
              <a:rPr lang="cs-CZ" dirty="0"/>
              <a:t>stejně tak mezi statutárním orgánem a právnickou osobou</a:t>
            </a:r>
          </a:p>
        </p:txBody>
      </p:sp>
    </p:spTree>
    <p:extLst>
      <p:ext uri="{BB962C8B-B14F-4D97-AF65-F5344CB8AC3E}">
        <p14:creationId xmlns:p14="http://schemas.microsoft.com/office/powerpoint/2010/main" val="29689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22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Kolektivní dílo (§ 59 AZ)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987586" cy="4139998"/>
          </a:xfrm>
        </p:spPr>
        <p:txBody>
          <a:bodyPr/>
          <a:lstStyle/>
          <a:p>
            <a:r>
              <a:rPr lang="cs-CZ" dirty="0"/>
              <a:t>komplexní charakteristika</a:t>
            </a:r>
          </a:p>
          <a:p>
            <a:pPr lvl="1"/>
            <a:r>
              <a:rPr lang="cs-CZ" dirty="0"/>
              <a:t>více autorů se podílí na jeho tvorbě</a:t>
            </a:r>
          </a:p>
          <a:p>
            <a:pPr lvl="1"/>
            <a:r>
              <a:rPr lang="cs-CZ" dirty="0"/>
              <a:t>vytvářeno z podnětu a pod vedením konkrétní FO / PO (+ uvádění na veřejnost pod jménem) – ta vykonává majetková práva</a:t>
            </a:r>
          </a:p>
          <a:p>
            <a:pPr lvl="1"/>
            <a:r>
              <a:rPr lang="cs-CZ" dirty="0"/>
              <a:t>příspěvky zahrnuté v díle nejsou schopny samostatného užití</a:t>
            </a:r>
          </a:p>
          <a:p>
            <a:r>
              <a:rPr lang="cs-CZ" dirty="0"/>
              <a:t>jsou díly zaměstnaneckými, i když vytvořená na objednávku</a:t>
            </a:r>
          </a:p>
          <a:p>
            <a:r>
              <a:rPr lang="cs-CZ" dirty="0"/>
              <a:t>ne díla audiovizuální a audiovizuálně užitá</a:t>
            </a:r>
          </a:p>
        </p:txBody>
      </p:sp>
    </p:spTree>
    <p:extLst>
      <p:ext uri="{BB962C8B-B14F-4D97-AF65-F5344CB8AC3E}">
        <p14:creationId xmlns:p14="http://schemas.microsoft.com/office/powerpoint/2010/main" val="6558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23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Školní dílo (§ 35, § 60 AZ)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vytvořené studentem ke splnění školních / studijních povinností</a:t>
            </a:r>
          </a:p>
          <a:p>
            <a:r>
              <a:rPr lang="cs-CZ" dirty="0"/>
              <a:t>škola apod. má právo na poskytnutí licence</a:t>
            </a:r>
          </a:p>
          <a:p>
            <a:pPr lvl="1"/>
            <a:r>
              <a:rPr lang="cs-CZ" dirty="0"/>
              <a:t>za obvyklých podmínek</a:t>
            </a:r>
          </a:p>
          <a:p>
            <a:pPr lvl="1"/>
            <a:r>
              <a:rPr lang="cs-CZ" dirty="0"/>
              <a:t>pokud autor odpírá bez závažného důvodu, možnost nahrazení souhlasu soudem</a:t>
            </a:r>
          </a:p>
          <a:p>
            <a:r>
              <a:rPr lang="cs-CZ" dirty="0"/>
              <a:t>právo autora dílo užít a licencovat</a:t>
            </a:r>
          </a:p>
          <a:p>
            <a:pPr lvl="1"/>
            <a:r>
              <a:rPr lang="cs-CZ" dirty="0"/>
              <a:t>není-li to v rozporu s oprávněnými zájmy školy apod.</a:t>
            </a:r>
          </a:p>
          <a:p>
            <a:pPr lvl="1"/>
            <a:r>
              <a:rPr lang="cs-CZ" dirty="0"/>
              <a:t>není-li sjednáno jinak</a:t>
            </a:r>
          </a:p>
          <a:p>
            <a:r>
              <a:rPr lang="cs-CZ" dirty="0"/>
              <a:t>právo školy apod. požadovat příspěvek na úhradu nákladů</a:t>
            </a:r>
          </a:p>
          <a:p>
            <a:pPr lvl="1"/>
            <a:r>
              <a:rPr lang="cs-CZ" dirty="0"/>
              <a:t>z výdělku dosaženého v souvislosti s užitím díla nebo licencováním</a:t>
            </a:r>
          </a:p>
          <a:p>
            <a:pPr lvl="1"/>
            <a:r>
              <a:rPr lang="cs-CZ" dirty="0"/>
              <a:t>až do skutečné výše (přihlíží se k výdělku samotné školy apod.)</a:t>
            </a:r>
          </a:p>
          <a:p>
            <a:r>
              <a:rPr lang="cs-CZ" dirty="0"/>
              <a:t>Neaplikuje se zákonné licence v případě software (§ 66 odst. 7 </a:t>
            </a:r>
            <a:r>
              <a:rPr lang="cs-CZ" dirty="0" err="1"/>
              <a:t>AutZ</a:t>
            </a:r>
            <a:r>
              <a:rPr lang="cs-CZ" dirty="0"/>
              <a:t> vylučuje § 35 </a:t>
            </a:r>
            <a:r>
              <a:rPr lang="cs-CZ" dirty="0" err="1"/>
              <a:t>AutZ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100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24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Dílo vytvořené na objednávku (§ 61 AZ)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/>
          <a:lstStyle/>
          <a:p>
            <a:r>
              <a:rPr lang="cs-CZ" dirty="0"/>
              <a:t>dílo vytvořené na základě smlouvy o dílo</a:t>
            </a:r>
          </a:p>
          <a:p>
            <a:r>
              <a:rPr lang="cs-CZ" dirty="0"/>
              <a:t>předpoklad poskytnutí licence k účelu vyplývajícímu ze smlouvy</a:t>
            </a:r>
          </a:p>
          <a:p>
            <a:pPr lvl="1"/>
            <a:r>
              <a:rPr lang="cs-CZ" dirty="0"/>
              <a:t>není-li stanoveno jinak</a:t>
            </a:r>
          </a:p>
          <a:p>
            <a:r>
              <a:rPr lang="cs-CZ" dirty="0"/>
              <a:t>užití díla autorem nad rámec účelu na základě licenční smlouvy</a:t>
            </a:r>
          </a:p>
          <a:p>
            <a:pPr lvl="1"/>
            <a:r>
              <a:rPr lang="cs-CZ" dirty="0"/>
              <a:t>nevyplývá-li z tohoto zákona jinak</a:t>
            </a:r>
          </a:p>
          <a:p>
            <a:r>
              <a:rPr lang="cs-CZ" dirty="0"/>
              <a:t>právo autora dílo užít a licencovat</a:t>
            </a:r>
          </a:p>
          <a:p>
            <a:pPr lvl="1"/>
            <a:r>
              <a:rPr lang="cs-CZ" dirty="0"/>
              <a:t>není-li to v rozporu s oprávněnými zájmy objednatele</a:t>
            </a:r>
          </a:p>
          <a:p>
            <a:pPr lvl="1"/>
            <a:r>
              <a:rPr lang="cs-CZ" dirty="0"/>
              <a:t>není-li sjednáno jinak</a:t>
            </a:r>
          </a:p>
          <a:p>
            <a:r>
              <a:rPr lang="cs-CZ" dirty="0"/>
              <a:t>!!! § 58 odst. 7 </a:t>
            </a:r>
            <a:r>
              <a:rPr lang="cs-CZ" dirty="0" err="1"/>
              <a:t>AutZ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868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5D6AB09-7A76-451B-A817-E232BE0DF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25</a:t>
            </a:fld>
            <a:endParaRPr lang="cs-CZ" altLang="cs-CZ" dirty="0"/>
          </a:p>
        </p:txBody>
      </p:sp>
      <p:sp>
        <p:nvSpPr>
          <p:cNvPr id="6" name="Nadpis 3">
            <a:extLst>
              <a:ext uri="{FF2B5EF4-FFF2-40B4-BE49-F238E27FC236}">
                <a16:creationId xmlns:a16="http://schemas.microsoft.com/office/drawing/2014/main" id="{B87976AE-ED7F-4812-8D33-63510F4F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00" y="3136474"/>
            <a:ext cx="11361600" cy="544526"/>
          </a:xfrm>
        </p:spPr>
        <p:txBody>
          <a:bodyPr/>
          <a:lstStyle/>
          <a:p>
            <a:pPr algn="ctr"/>
            <a:r>
              <a:rPr lang="cs-CZ" dirty="0"/>
              <a:t>LIMITY OCHRANY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0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26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Obecné limity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/>
          <a:lstStyle/>
          <a:p>
            <a:r>
              <a:rPr lang="cs-CZ" dirty="0"/>
              <a:t>dichotomie myšlenky a vyjádření</a:t>
            </a:r>
          </a:p>
          <a:p>
            <a:r>
              <a:rPr lang="cs-CZ" dirty="0"/>
              <a:t>nechráněné prvky počítačového programu</a:t>
            </a:r>
          </a:p>
          <a:p>
            <a:pPr lvl="1"/>
            <a:r>
              <a:rPr lang="cs-CZ" dirty="0"/>
              <a:t>GUI ?, funkcionalita…</a:t>
            </a:r>
          </a:p>
          <a:p>
            <a:r>
              <a:rPr lang="cs-CZ" dirty="0"/>
              <a:t>pojmové znaky autorského díla</a:t>
            </a:r>
          </a:p>
          <a:p>
            <a:r>
              <a:rPr lang="cs-CZ" dirty="0"/>
              <a:t>doba trvání ochrany</a:t>
            </a:r>
          </a:p>
          <a:p>
            <a:r>
              <a:rPr lang="cs-CZ" dirty="0"/>
              <a:t>vyčerpání práv</a:t>
            </a:r>
          </a:p>
          <a:p>
            <a:pPr lvl="1"/>
            <a:r>
              <a:rPr lang="lv-LV" dirty="0"/>
              <a:t>UsedSoft</a:t>
            </a:r>
            <a:r>
              <a:rPr lang="cs-CZ" dirty="0"/>
              <a:t> (</a:t>
            </a:r>
            <a:r>
              <a:rPr lang="lv-LV" dirty="0"/>
              <a:t>C-128/11</a:t>
            </a:r>
            <a:r>
              <a:rPr lang="cs-CZ" dirty="0"/>
              <a:t>)</a:t>
            </a:r>
            <a:endParaRPr lang="lv-LV" dirty="0"/>
          </a:p>
          <a:p>
            <a:pPr lvl="1"/>
            <a:r>
              <a:rPr lang="lv-LV" dirty="0"/>
              <a:t>Ranks a Jurijs Vasiļevičs </a:t>
            </a:r>
            <a:r>
              <a:rPr lang="cs-CZ" dirty="0"/>
              <a:t>(</a:t>
            </a:r>
            <a:r>
              <a:rPr lang="lv-LV" dirty="0"/>
              <a:t>C-166/15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41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27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Omezení rozsahu práv autora I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92002"/>
            <a:ext cx="11020243" cy="4445998"/>
          </a:xfrm>
        </p:spPr>
        <p:txBody>
          <a:bodyPr/>
          <a:lstStyle/>
          <a:p>
            <a:r>
              <a:rPr lang="cs-CZ" dirty="0"/>
              <a:t>§ 29 AZ (třístupňový test)</a:t>
            </a:r>
          </a:p>
          <a:p>
            <a:pPr lvl="1"/>
            <a:r>
              <a:rPr lang="cs-CZ" dirty="0"/>
              <a:t>taxativní omezení + soulad s běžným způsobem užití díla + oprávněné zájmy autora</a:t>
            </a:r>
          </a:p>
          <a:p>
            <a:r>
              <a:rPr lang="cs-CZ" dirty="0"/>
              <a:t>§ 66 AZ</a:t>
            </a:r>
          </a:p>
          <a:p>
            <a:pPr lvl="1"/>
            <a:r>
              <a:rPr lang="cs-CZ" i="1" dirty="0"/>
              <a:t>„do práva autorského nezasahuje oprávněný uživatel rozmnoženiny počítačového programu“</a:t>
            </a:r>
          </a:p>
          <a:p>
            <a:r>
              <a:rPr lang="cs-CZ" dirty="0"/>
              <a:t>role oprávněného uživatele</a:t>
            </a:r>
          </a:p>
          <a:p>
            <a:r>
              <a:rPr lang="cs-CZ" dirty="0"/>
              <a:t>rozmnožování, překlad, úpravy a změny</a:t>
            </a:r>
          </a:p>
          <a:p>
            <a:pPr lvl="1"/>
            <a:r>
              <a:rPr lang="cs-CZ" dirty="0"/>
              <a:t>nezbytnost k využití oprávněně nabyté rozmnoženiny při zavedení a provozu programu</a:t>
            </a:r>
          </a:p>
          <a:p>
            <a:pPr lvl="1"/>
            <a:r>
              <a:rPr lang="cs-CZ" dirty="0"/>
              <a:t>nezbytnost k využití oprávněně nabyté rozmnoženiny při opravě chyb programu</a:t>
            </a:r>
          </a:p>
          <a:p>
            <a:pPr lvl="1"/>
            <a:r>
              <a:rPr lang="cs-CZ" dirty="0"/>
              <a:t>nezbytnost k využití oprávněně nabyté rozmnoženiny v souladu s určením programu</a:t>
            </a:r>
          </a:p>
        </p:txBody>
      </p:sp>
    </p:spTree>
    <p:extLst>
      <p:ext uri="{BB962C8B-B14F-4D97-AF65-F5344CB8AC3E}">
        <p14:creationId xmlns:p14="http://schemas.microsoft.com/office/powerpoint/2010/main" val="87963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28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Omezení rozsahu práv autora II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92002"/>
            <a:ext cx="11020243" cy="4139998"/>
          </a:xfrm>
        </p:spPr>
        <p:txBody>
          <a:bodyPr/>
          <a:lstStyle/>
          <a:p>
            <a:r>
              <a:rPr lang="cs-CZ" dirty="0"/>
              <a:t>zhotovení záložní rozmnoženiny</a:t>
            </a:r>
          </a:p>
          <a:p>
            <a:pPr lvl="1"/>
            <a:r>
              <a:rPr lang="cs-CZ" dirty="0"/>
              <a:t>nezbytnost pro užívání programu</a:t>
            </a:r>
          </a:p>
          <a:p>
            <a:r>
              <a:rPr lang="cs-CZ" dirty="0"/>
              <a:t>zkoumání, studování a zkouška funkčnosti</a:t>
            </a:r>
          </a:p>
          <a:p>
            <a:pPr lvl="1"/>
            <a:r>
              <a:rPr lang="cs-CZ" dirty="0"/>
              <a:t>za účelem zjištění myšlenek a principů, na nichž je program založen, při zavedení, uložení programu do paměti počítače nebo při jeho zobrazení, provozu či přenosu (oprávněném)</a:t>
            </a:r>
          </a:p>
          <a:p>
            <a:r>
              <a:rPr lang="cs-CZ" dirty="0"/>
              <a:t>rozmnožování kódu, překlad jeho formy při rozmnožování apod.</a:t>
            </a:r>
          </a:p>
          <a:p>
            <a:pPr lvl="1"/>
            <a:r>
              <a:rPr lang="cs-CZ" dirty="0"/>
              <a:t>oprávněnost, samostatně nebo prostřednictvím pověřené osoby, nezbytnost k získání informací potřebných k dosažení vzájemného funkčního propojení nezávisle vytvořeného počítačového programu s jinými počítačovými programy (a informace nejsou jinak snadno dostupné)</a:t>
            </a:r>
          </a:p>
          <a:p>
            <a:pPr lvl="1"/>
            <a:r>
              <a:rPr lang="cs-CZ" dirty="0"/>
              <a:t>zákaz poskytování nabytých informací jiným osobám (s výjimkou funkčního propojení)</a:t>
            </a:r>
          </a:p>
        </p:txBody>
      </p:sp>
    </p:spTree>
    <p:extLst>
      <p:ext uri="{BB962C8B-B14F-4D97-AF65-F5344CB8AC3E}">
        <p14:creationId xmlns:p14="http://schemas.microsoft.com/office/powerpoint/2010/main" val="3902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/>
          <a:p>
            <a:fld id="{0970407D-EE58-4A0B-824B-1D3AE42DD9CF}" type="slidenum">
              <a:rPr lang="cs-CZ" altLang="cs-CZ" smtClean="0"/>
              <a:pPr/>
              <a:t>29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Volné užití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>
            <a:normAutofit fontScale="92500"/>
          </a:bodyPr>
          <a:lstStyle/>
          <a:p>
            <a:r>
              <a:rPr lang="cs-CZ" dirty="0"/>
              <a:t>§ 30 AZ</a:t>
            </a:r>
          </a:p>
          <a:p>
            <a:pPr lvl="1"/>
            <a:r>
              <a:rPr lang="cs-CZ" dirty="0"/>
              <a:t>„Za užití díla podle tohoto zákona se nepovažuje užití pro osobní potřebu fyzické osoby, jehož účelem není dosažení přímého nebo nepřímého hospodářského nebo obchodního prospěchu, nestanoví-li tento zákon jinak.“ (odst. 1)</a:t>
            </a:r>
          </a:p>
          <a:p>
            <a:pPr lvl="1"/>
            <a:r>
              <a:rPr lang="cs-CZ" dirty="0"/>
              <a:t>„</a:t>
            </a:r>
            <a:r>
              <a:rPr lang="en-US" dirty="0"/>
              <a:t>[…]</a:t>
            </a:r>
            <a:r>
              <a:rPr lang="cs-CZ" dirty="0"/>
              <a:t> užitím podle tohoto zákona je užití počítačového programu či elektronické databáze i pro osobní potřebu fyzické osoby či vlastní vnitřní potřebu právnické osoby nebo podnikající fyzické osoby“</a:t>
            </a:r>
            <a:r>
              <a:rPr lang="en-US" dirty="0"/>
              <a:t> </a:t>
            </a:r>
            <a:r>
              <a:rPr lang="cs-CZ" dirty="0"/>
              <a:t>(odst. 3)</a:t>
            </a:r>
          </a:p>
          <a:p>
            <a:r>
              <a:rPr lang="cs-CZ" dirty="0"/>
              <a:t>stahování počítačového programu?</a:t>
            </a:r>
          </a:p>
          <a:p>
            <a:r>
              <a:rPr lang="cs-CZ" dirty="0"/>
              <a:t>uplatní se i některé standardní výjimky </a:t>
            </a:r>
          </a:p>
          <a:p>
            <a:pPr lvl="1"/>
            <a:r>
              <a:rPr lang="cs-CZ" dirty="0"/>
              <a:t>výjimka ve prospěch osob ze zrakovým postižením nebo osob s jinými poruchami čtení (§ 39a)</a:t>
            </a:r>
          </a:p>
          <a:p>
            <a:pPr lvl="1"/>
            <a:r>
              <a:rPr lang="cs-CZ" dirty="0"/>
              <a:t>úřednická výjimka (§ 34 odst. 1 písm. a))</a:t>
            </a:r>
          </a:p>
        </p:txBody>
      </p:sp>
    </p:spTree>
    <p:extLst>
      <p:ext uri="{BB962C8B-B14F-4D97-AF65-F5344CB8AC3E}">
        <p14:creationId xmlns:p14="http://schemas.microsoft.com/office/powerpoint/2010/main" val="332945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1D99B4A-F3BE-4E12-850D-0A4CBFFCA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C118-631F-4A80-9886-907009361577}" type="slidenum">
              <a:rPr lang="cs-CZ" altLang="cs-CZ" smtClean="0"/>
              <a:pPr/>
              <a:t>3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0031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dnadpis 4">
            <a:extLst>
              <a:ext uri="{FF2B5EF4-FFF2-40B4-BE49-F238E27FC236}">
                <a16:creationId xmlns:a16="http://schemas.microsoft.com/office/drawing/2014/main" id="{344CBF6D-C374-41BF-8A1C-AEA8D0043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" y="3803758"/>
            <a:ext cx="11361600" cy="457994"/>
          </a:xfrm>
        </p:spPr>
        <p:txBody>
          <a:bodyPr/>
          <a:lstStyle/>
          <a:p>
            <a:pPr algn="ctr"/>
            <a:r>
              <a:rPr lang="cs-CZ"/>
              <a:t>@matejmyska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A32F86B-36F3-423F-B3F5-03E0BEB1D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30</a:t>
            </a:fld>
            <a:endParaRPr lang="cs-CZ" altLang="cs-CZ" dirty="0"/>
          </a:p>
        </p:txBody>
      </p:sp>
      <p:sp>
        <p:nvSpPr>
          <p:cNvPr id="6" name="Nadpis 3">
            <a:extLst>
              <a:ext uri="{FF2B5EF4-FFF2-40B4-BE49-F238E27FC236}">
                <a16:creationId xmlns:a16="http://schemas.microsoft.com/office/drawing/2014/main" id="{3E36B81B-F053-4352-82AA-A923759C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00" y="3200002"/>
            <a:ext cx="11361600" cy="457995"/>
          </a:xfrm>
        </p:spPr>
        <p:txBody>
          <a:bodyPr/>
          <a:lstStyle/>
          <a:p>
            <a:pPr algn="ctr"/>
            <a:r>
              <a:rPr lang="cs-CZ" dirty="0"/>
              <a:t>DĚKUJI ZA POZORNOST!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08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 wrap="none" anchor="ctr">
            <a:normAutofit/>
          </a:bodyPr>
          <a:lstStyle/>
          <a:p>
            <a:fld id="{0970407D-EE58-4A0B-824B-1D3AE42DD9CF}" type="slidenum">
              <a:rPr lang="cs-CZ" altLang="cs-CZ" smtClean="0"/>
              <a:pPr/>
              <a:t>4</a:t>
            </a:fld>
            <a:endParaRPr lang="cs-CZ" altLang="cs-CZ"/>
          </a:p>
        </p:txBody>
      </p:sp>
      <p:sp>
        <p:nvSpPr>
          <p:cNvPr id="6" name="Nadpis 3">
            <a:extLst>
              <a:ext uri="{FF2B5EF4-FFF2-40B4-BE49-F238E27FC236}">
                <a16:creationId xmlns:a16="http://schemas.microsoft.com/office/drawing/2014/main" id="{CCB7653F-683C-4FF1-AF98-6482F84A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 anchor="t">
            <a:normAutofit fontScale="90000"/>
          </a:bodyPr>
          <a:lstStyle/>
          <a:p>
            <a:r>
              <a:rPr lang="cs-CZ"/>
              <a:t>Cíl přednášky</a:t>
            </a:r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D036D7-D25B-4FE4-84C1-9A457637E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00" y="1692002"/>
            <a:ext cx="10753200" cy="413999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lvl="0"/>
            <a:r>
              <a:rPr lang="cs-CZ" altLang="cs-CZ" dirty="0"/>
              <a:t>Jaká práva má autor počítačového programu a jak jsou tato autorská práva omezena? Jaké jsou varianty výkonu v těchto práv v závislosti na způsobu vzniku počítačového programu (školní dílo, zaměstnanecké dílo, spoluautorské dílo)?</a:t>
            </a:r>
          </a:p>
          <a:p>
            <a:r>
              <a:rPr lang="cs-CZ" altLang="cs-CZ" dirty="0"/>
              <a:t>+ přesah: 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Jak mohou být právem chráněna rozhraní (datová, uživatelská, aplikační)? Je právem chráněna funkcionalita software? Jaké jsou zákonné a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judikatorní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 podmínky pro dovolené reverzní inženýrství software a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dekompilaci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? (více ale na další přednášce)</a:t>
            </a:r>
          </a:p>
          <a:p>
            <a:pPr lvl="0"/>
            <a:endParaRPr lang="cs-CZ" altLang="cs-CZ" dirty="0"/>
          </a:p>
          <a:p>
            <a:pPr lvl="0"/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14085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6" name="Nadpis 3">
            <a:extLst>
              <a:ext uri="{FF2B5EF4-FFF2-40B4-BE49-F238E27FC236}">
                <a16:creationId xmlns:a16="http://schemas.microsoft.com/office/drawing/2014/main" id="{CCB7653F-683C-4FF1-AF98-6482F84A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Osnova</a:t>
            </a:r>
            <a:endParaRPr lang="en-GB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CF4A4B2-43C2-4B29-B55A-5B2B3069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počítačový program jako předmět ochrany</a:t>
            </a:r>
          </a:p>
          <a:p>
            <a:r>
              <a:rPr lang="cs-CZ" dirty="0"/>
              <a:t>autorská práva</a:t>
            </a:r>
          </a:p>
          <a:p>
            <a:r>
              <a:rPr lang="cs-CZ" dirty="0"/>
              <a:t>zvláštní režimy děl</a:t>
            </a:r>
          </a:p>
          <a:p>
            <a:r>
              <a:rPr lang="cs-CZ" dirty="0"/>
              <a:t>limity ochrany</a:t>
            </a:r>
          </a:p>
        </p:txBody>
      </p:sp>
    </p:spTree>
    <p:extLst>
      <p:ext uri="{BB962C8B-B14F-4D97-AF65-F5344CB8AC3E}">
        <p14:creationId xmlns:p14="http://schemas.microsoft.com/office/powerpoint/2010/main" val="1874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5D6AB09-7A76-451B-A817-E232BE0DF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sp>
        <p:nvSpPr>
          <p:cNvPr id="6" name="Nadpis 3">
            <a:extLst>
              <a:ext uri="{FF2B5EF4-FFF2-40B4-BE49-F238E27FC236}">
                <a16:creationId xmlns:a16="http://schemas.microsoft.com/office/drawing/2014/main" id="{B87976AE-ED7F-4812-8D33-63510F4F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00" y="2869281"/>
            <a:ext cx="11361600" cy="1119437"/>
          </a:xfrm>
        </p:spPr>
        <p:txBody>
          <a:bodyPr/>
          <a:lstStyle/>
          <a:p>
            <a:pPr algn="ctr"/>
            <a:r>
              <a:rPr lang="cs-CZ" dirty="0"/>
              <a:t>POČÍTAČOVÝ PROGRAM</a:t>
            </a:r>
            <a:br>
              <a:rPr lang="cs-CZ" dirty="0"/>
            </a:br>
            <a:r>
              <a:rPr lang="cs-CZ" dirty="0"/>
              <a:t>JAKO PŘEDMĚT OCHRANY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18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Zákonné vymezení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r>
              <a:rPr lang="cs-CZ" dirty="0"/>
              <a:t>zákon č. 121/2000 Sb. (autorský zákon)</a:t>
            </a:r>
          </a:p>
          <a:p>
            <a:r>
              <a:rPr lang="cs-CZ" dirty="0"/>
              <a:t>chybí zákonná definice počítačového programu</a:t>
            </a:r>
          </a:p>
          <a:p>
            <a:pPr lvl="1" algn="just"/>
            <a:r>
              <a:rPr lang="cs-CZ" dirty="0"/>
              <a:t>§ 87 odst. 1 SK AZ: </a:t>
            </a:r>
            <a:r>
              <a:rPr lang="cs-CZ" i="1" dirty="0"/>
              <a:t>„Počítačový program, </a:t>
            </a:r>
            <a:r>
              <a:rPr lang="cs-CZ" i="1" dirty="0" err="1"/>
              <a:t>ktorým</a:t>
            </a:r>
            <a:r>
              <a:rPr lang="cs-CZ" i="1" dirty="0"/>
              <a:t> je </a:t>
            </a:r>
            <a:r>
              <a:rPr lang="cs-CZ" b="1" i="1" dirty="0" err="1"/>
              <a:t>súbor</a:t>
            </a:r>
            <a:r>
              <a:rPr lang="cs-CZ" b="1" i="1" dirty="0"/>
              <a:t> </a:t>
            </a:r>
            <a:r>
              <a:rPr lang="cs-CZ" b="1" i="1" dirty="0" err="1"/>
              <a:t>príkazov</a:t>
            </a:r>
            <a:r>
              <a:rPr lang="cs-CZ" b="1" i="1" dirty="0"/>
              <a:t> a </a:t>
            </a:r>
            <a:r>
              <a:rPr lang="cs-CZ" b="1" i="1" dirty="0" err="1"/>
              <a:t>inštrukcií</a:t>
            </a:r>
            <a:r>
              <a:rPr lang="cs-CZ" b="1" i="1" dirty="0"/>
              <a:t> </a:t>
            </a:r>
            <a:r>
              <a:rPr lang="cs-CZ" i="1" dirty="0" err="1"/>
              <a:t>vyjadrených</a:t>
            </a:r>
            <a:r>
              <a:rPr lang="cs-CZ" i="1" dirty="0"/>
              <a:t> v </a:t>
            </a:r>
            <a:r>
              <a:rPr lang="cs-CZ" i="1" dirty="0" err="1"/>
              <a:t>akejkoľvek</a:t>
            </a:r>
            <a:r>
              <a:rPr lang="cs-CZ" i="1" dirty="0"/>
              <a:t> </a:t>
            </a:r>
            <a:r>
              <a:rPr lang="cs-CZ" i="1" dirty="0" err="1"/>
              <a:t>forme</a:t>
            </a:r>
            <a:r>
              <a:rPr lang="cs-CZ" i="1" dirty="0"/>
              <a:t> použitých </a:t>
            </a:r>
            <a:r>
              <a:rPr lang="cs-CZ" i="1" dirty="0" err="1"/>
              <a:t>priamo</a:t>
            </a:r>
            <a:r>
              <a:rPr lang="cs-CZ" i="1" dirty="0"/>
              <a:t> </a:t>
            </a:r>
            <a:r>
              <a:rPr lang="cs-CZ" i="1" dirty="0" err="1"/>
              <a:t>alebo</a:t>
            </a:r>
            <a:r>
              <a:rPr lang="cs-CZ" i="1" dirty="0"/>
              <a:t> </a:t>
            </a:r>
            <a:r>
              <a:rPr lang="cs-CZ" i="1" dirty="0" err="1"/>
              <a:t>nepriamo</a:t>
            </a:r>
            <a:r>
              <a:rPr lang="cs-CZ" i="1" dirty="0"/>
              <a:t> v počítači </a:t>
            </a:r>
            <a:r>
              <a:rPr lang="cs-CZ" i="1" dirty="0" err="1"/>
              <a:t>alebo</a:t>
            </a:r>
            <a:r>
              <a:rPr lang="cs-CZ" i="1" dirty="0"/>
              <a:t> v </a:t>
            </a:r>
            <a:r>
              <a:rPr lang="cs-CZ" i="1" dirty="0" err="1"/>
              <a:t>podobnom</a:t>
            </a:r>
            <a:r>
              <a:rPr lang="cs-CZ" i="1" dirty="0"/>
              <a:t> </a:t>
            </a:r>
            <a:r>
              <a:rPr lang="cs-CZ" i="1" dirty="0" err="1"/>
              <a:t>technickom</a:t>
            </a:r>
            <a:r>
              <a:rPr lang="cs-CZ" i="1" dirty="0"/>
              <a:t> </a:t>
            </a:r>
            <a:r>
              <a:rPr lang="cs-CZ" i="1" dirty="0" err="1"/>
              <a:t>zariadení</a:t>
            </a:r>
            <a:r>
              <a:rPr lang="cs-CZ" i="1" dirty="0"/>
              <a:t>, je </a:t>
            </a:r>
            <a:r>
              <a:rPr lang="cs-CZ" i="1" dirty="0" err="1"/>
              <a:t>chránený</a:t>
            </a:r>
            <a:r>
              <a:rPr lang="cs-CZ" i="1" dirty="0"/>
              <a:t> </a:t>
            </a:r>
            <a:r>
              <a:rPr lang="cs-CZ" i="1" dirty="0" err="1"/>
              <a:t>podľa</a:t>
            </a:r>
            <a:r>
              <a:rPr lang="cs-CZ" i="1" dirty="0"/>
              <a:t> </a:t>
            </a:r>
            <a:r>
              <a:rPr lang="cs-CZ" i="1" dirty="0" err="1"/>
              <a:t>tohto</a:t>
            </a:r>
            <a:r>
              <a:rPr lang="cs-CZ" i="1" dirty="0"/>
              <a:t> zákona, </a:t>
            </a:r>
            <a:r>
              <a:rPr lang="cs-CZ" i="1" dirty="0" err="1"/>
              <a:t>ak</a:t>
            </a:r>
            <a:r>
              <a:rPr lang="cs-CZ" i="1" dirty="0"/>
              <a:t> je </a:t>
            </a:r>
            <a:r>
              <a:rPr lang="cs-CZ" b="1" i="1" dirty="0" err="1"/>
              <a:t>výsledkom</a:t>
            </a:r>
            <a:r>
              <a:rPr lang="cs-CZ" b="1" i="1" dirty="0"/>
              <a:t> </a:t>
            </a:r>
            <a:r>
              <a:rPr lang="cs-CZ" b="1" i="1" dirty="0" err="1"/>
              <a:t>tvorivej</a:t>
            </a:r>
            <a:r>
              <a:rPr lang="cs-CZ" b="1" i="1" dirty="0"/>
              <a:t> </a:t>
            </a:r>
            <a:r>
              <a:rPr lang="cs-CZ" b="1" i="1" dirty="0" err="1"/>
              <a:t>duševnej</a:t>
            </a:r>
            <a:r>
              <a:rPr lang="cs-CZ" b="1" i="1" dirty="0"/>
              <a:t> činnosti autora</a:t>
            </a:r>
            <a:r>
              <a:rPr lang="cs-CZ" i="1" dirty="0"/>
              <a:t>. </a:t>
            </a:r>
            <a:r>
              <a:rPr lang="cs-CZ" i="1" dirty="0" err="1"/>
              <a:t>Príkazy</a:t>
            </a:r>
            <a:r>
              <a:rPr lang="cs-CZ" i="1" dirty="0"/>
              <a:t> a </a:t>
            </a:r>
            <a:r>
              <a:rPr lang="cs-CZ" i="1" dirty="0" err="1"/>
              <a:t>inštrukcie</a:t>
            </a:r>
            <a:r>
              <a:rPr lang="cs-CZ" i="1" dirty="0"/>
              <a:t> </a:t>
            </a:r>
            <a:r>
              <a:rPr lang="cs-CZ" i="1" dirty="0" err="1"/>
              <a:t>môžu</a:t>
            </a:r>
            <a:r>
              <a:rPr lang="cs-CZ" i="1" dirty="0"/>
              <a:t> byť </a:t>
            </a:r>
            <a:r>
              <a:rPr lang="cs-CZ" i="1" dirty="0" err="1"/>
              <a:t>napísané</a:t>
            </a:r>
            <a:r>
              <a:rPr lang="cs-CZ" i="1" dirty="0"/>
              <a:t> </a:t>
            </a:r>
            <a:r>
              <a:rPr lang="cs-CZ" i="1" dirty="0" err="1"/>
              <a:t>alebo</a:t>
            </a:r>
            <a:r>
              <a:rPr lang="cs-CZ" i="1" dirty="0"/>
              <a:t> </a:t>
            </a:r>
            <a:r>
              <a:rPr lang="cs-CZ" i="1" dirty="0" err="1"/>
              <a:t>vyjadrené</a:t>
            </a:r>
            <a:r>
              <a:rPr lang="cs-CZ" i="1" dirty="0"/>
              <a:t> </a:t>
            </a:r>
            <a:r>
              <a:rPr lang="cs-CZ" b="1" i="1" dirty="0"/>
              <a:t>v </a:t>
            </a:r>
            <a:r>
              <a:rPr lang="cs-CZ" b="1" i="1" dirty="0" err="1"/>
              <a:t>zdrojovom</a:t>
            </a:r>
            <a:r>
              <a:rPr lang="cs-CZ" b="1" i="1" dirty="0"/>
              <a:t> kóde </a:t>
            </a:r>
            <a:r>
              <a:rPr lang="cs-CZ" b="1" i="1" dirty="0" err="1"/>
              <a:t>alebo</a:t>
            </a:r>
            <a:r>
              <a:rPr lang="cs-CZ" b="1" i="1" dirty="0"/>
              <a:t> v </a:t>
            </a:r>
            <a:r>
              <a:rPr lang="cs-CZ" b="1" i="1" dirty="0" err="1"/>
              <a:t>strojovom</a:t>
            </a:r>
            <a:r>
              <a:rPr lang="cs-CZ" b="1" i="1" dirty="0"/>
              <a:t> kóde</a:t>
            </a:r>
            <a:r>
              <a:rPr lang="cs-CZ" i="1" dirty="0"/>
              <a:t>. </a:t>
            </a:r>
            <a:r>
              <a:rPr lang="cs-CZ" i="1" dirty="0" err="1"/>
              <a:t>Súčasťou</a:t>
            </a:r>
            <a:r>
              <a:rPr lang="cs-CZ" i="1" dirty="0"/>
              <a:t> počítačového programu je </a:t>
            </a:r>
            <a:r>
              <a:rPr lang="cs-CZ" b="1" i="1" dirty="0"/>
              <a:t>aj podkladový materiál </a:t>
            </a:r>
            <a:r>
              <a:rPr lang="cs-CZ" i="1" dirty="0"/>
              <a:t>použitý na jeho </a:t>
            </a:r>
            <a:r>
              <a:rPr lang="cs-CZ" i="1" dirty="0" err="1"/>
              <a:t>vytvorenie</a:t>
            </a:r>
            <a:r>
              <a:rPr lang="cs-CZ" i="1" dirty="0"/>
              <a:t>. </a:t>
            </a:r>
            <a:r>
              <a:rPr lang="cs-CZ" i="1" dirty="0" err="1"/>
              <a:t>Myšlienky</a:t>
            </a:r>
            <a:r>
              <a:rPr lang="cs-CZ" i="1" dirty="0"/>
              <a:t> a </a:t>
            </a:r>
            <a:r>
              <a:rPr lang="cs-CZ" i="1" dirty="0" err="1"/>
              <a:t>princípy</a:t>
            </a:r>
            <a:r>
              <a:rPr lang="cs-CZ" i="1" dirty="0"/>
              <a:t>, na </a:t>
            </a:r>
            <a:r>
              <a:rPr lang="cs-CZ" i="1" dirty="0" err="1"/>
              <a:t>ktorých</a:t>
            </a:r>
            <a:r>
              <a:rPr lang="cs-CZ" i="1" dirty="0"/>
              <a:t> je založený prvok počítačového programu, </a:t>
            </a:r>
            <a:r>
              <a:rPr lang="cs-CZ" i="1" dirty="0" err="1"/>
              <a:t>vrátane</a:t>
            </a:r>
            <a:r>
              <a:rPr lang="cs-CZ" i="1" dirty="0"/>
              <a:t> </a:t>
            </a:r>
            <a:r>
              <a:rPr lang="cs-CZ" i="1" dirty="0" err="1"/>
              <a:t>tých</a:t>
            </a:r>
            <a:r>
              <a:rPr lang="cs-CZ" i="1" dirty="0"/>
              <a:t>, </a:t>
            </a:r>
            <a:r>
              <a:rPr lang="cs-CZ" i="1" dirty="0" err="1"/>
              <a:t>ktoré</a:t>
            </a:r>
            <a:r>
              <a:rPr lang="cs-CZ" i="1" dirty="0"/>
              <a:t> sú </a:t>
            </a:r>
            <a:r>
              <a:rPr lang="cs-CZ" i="1" dirty="0" err="1"/>
              <a:t>podkladom</a:t>
            </a:r>
            <a:r>
              <a:rPr lang="cs-CZ" i="1" dirty="0"/>
              <a:t> jeho </a:t>
            </a:r>
            <a:r>
              <a:rPr lang="cs-CZ" i="1" dirty="0" err="1"/>
              <a:t>rozhrania</a:t>
            </a:r>
            <a:r>
              <a:rPr lang="cs-CZ" i="1" dirty="0"/>
              <a:t>, </a:t>
            </a:r>
            <a:r>
              <a:rPr lang="cs-CZ" i="1" dirty="0" err="1"/>
              <a:t>nie</a:t>
            </a:r>
            <a:r>
              <a:rPr lang="cs-CZ" i="1" dirty="0"/>
              <a:t> sú </a:t>
            </a:r>
            <a:r>
              <a:rPr lang="cs-CZ" i="1" dirty="0" err="1"/>
              <a:t>chránené</a:t>
            </a:r>
            <a:r>
              <a:rPr lang="cs-CZ" i="1" dirty="0"/>
              <a:t> </a:t>
            </a:r>
            <a:r>
              <a:rPr lang="cs-CZ" i="1" dirty="0" err="1"/>
              <a:t>podľa</a:t>
            </a:r>
            <a:r>
              <a:rPr lang="cs-CZ" i="1" dirty="0"/>
              <a:t> </a:t>
            </a:r>
            <a:r>
              <a:rPr lang="cs-CZ" i="1" dirty="0" err="1"/>
              <a:t>tohto</a:t>
            </a:r>
            <a:r>
              <a:rPr lang="cs-CZ" i="1" dirty="0"/>
              <a:t> zákona.“</a:t>
            </a:r>
          </a:p>
          <a:p>
            <a:pPr lvl="1"/>
            <a:r>
              <a:rPr lang="cs-CZ" dirty="0"/>
              <a:t>ČSN ISO 2382: </a:t>
            </a:r>
            <a:r>
              <a:rPr lang="cs-CZ" i="1" dirty="0"/>
              <a:t>„</a:t>
            </a:r>
            <a:r>
              <a:rPr lang="cs-CZ" b="1" i="1" dirty="0"/>
              <a:t>posloupnost instrukcí</a:t>
            </a:r>
            <a:r>
              <a:rPr lang="cs-CZ" i="1" dirty="0"/>
              <a:t>, jejichž vykonání realizuje algoritmus“</a:t>
            </a:r>
          </a:p>
        </p:txBody>
      </p:sp>
    </p:spTree>
    <p:extLst>
      <p:ext uri="{BB962C8B-B14F-4D97-AF65-F5344CB8AC3E}">
        <p14:creationId xmlns:p14="http://schemas.microsoft.com/office/powerpoint/2010/main" val="7740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Autorské právo I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/>
          <a:lstStyle/>
          <a:p>
            <a:r>
              <a:rPr lang="cs-CZ" dirty="0"/>
              <a:t>část práva duševního vlastnictví</a:t>
            </a:r>
          </a:p>
          <a:p>
            <a:r>
              <a:rPr lang="cs-CZ" dirty="0"/>
              <a:t>slouží k ochraně výsledků tvůrčí činnosti</a:t>
            </a:r>
          </a:p>
          <a:p>
            <a:pPr lvl="1"/>
            <a:r>
              <a:rPr lang="cs-CZ" dirty="0"/>
              <a:t>ochrana vyjádření, nikoliv myšlenky (funkcionality počítačového programu)</a:t>
            </a:r>
          </a:p>
          <a:p>
            <a:r>
              <a:rPr lang="cs-CZ" dirty="0"/>
              <a:t>mezinárodní základ</a:t>
            </a:r>
          </a:p>
          <a:p>
            <a:pPr lvl="1"/>
            <a:r>
              <a:rPr lang="cs-CZ" dirty="0"/>
              <a:t>Bernská úmluva (čl. 2)</a:t>
            </a:r>
          </a:p>
          <a:p>
            <a:pPr lvl="1"/>
            <a:r>
              <a:rPr lang="cs-CZ" dirty="0"/>
              <a:t>WCT (čl. 4)</a:t>
            </a:r>
          </a:p>
          <a:p>
            <a:pPr lvl="1"/>
            <a:r>
              <a:rPr lang="cs-CZ" dirty="0"/>
              <a:t>TRIPS (čl. 10)</a:t>
            </a:r>
          </a:p>
          <a:p>
            <a:r>
              <a:rPr lang="cs-CZ" dirty="0"/>
              <a:t>unijní úprava</a:t>
            </a:r>
          </a:p>
          <a:p>
            <a:pPr lvl="1"/>
            <a:r>
              <a:rPr lang="cs-CZ" dirty="0"/>
              <a:t>směrnice 2009/24/ES</a:t>
            </a:r>
          </a:p>
          <a:p>
            <a:pPr lvl="1"/>
            <a:r>
              <a:rPr lang="cs-CZ" dirty="0"/>
              <a:t>směrnice 2019/790</a:t>
            </a:r>
          </a:p>
        </p:txBody>
      </p:sp>
    </p:spTree>
    <p:extLst>
      <p:ext uri="{BB962C8B-B14F-4D97-AF65-F5344CB8AC3E}">
        <p14:creationId xmlns:p14="http://schemas.microsoft.com/office/powerpoint/2010/main" val="24175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E72353-B34E-4E5F-BC7E-67917CF2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9</a:t>
            </a:fld>
            <a:endParaRPr lang="cs-CZ" altLang="cs-CZ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4F8DDA46-1C70-44CB-86FC-57463F3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Autorské právo II</a:t>
            </a:r>
            <a:endParaRPr lang="en-GB" dirty="0"/>
          </a:p>
        </p:txBody>
      </p:sp>
      <p:sp>
        <p:nvSpPr>
          <p:cNvPr id="9" name="Zástupný obsah 4">
            <a:extLst>
              <a:ext uri="{FF2B5EF4-FFF2-40B4-BE49-F238E27FC236}">
                <a16:creationId xmlns:a16="http://schemas.microsoft.com/office/drawing/2014/main" id="{2B0C72E4-C44F-43AD-9FF6-12EBB85E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/>
          <a:lstStyle/>
          <a:p>
            <a:r>
              <a:rPr lang="cs-CZ" dirty="0"/>
              <a:t>Bernská úmluva</a:t>
            </a:r>
          </a:p>
          <a:p>
            <a:pPr lvl="1" algn="just"/>
            <a:r>
              <a:rPr lang="cs-CZ" i="1" dirty="0"/>
              <a:t>„Výraz ‚literární a umělecká díla‘ zahrnuje všechny výtvory z literární […] oblasti, </a:t>
            </a:r>
            <a:r>
              <a:rPr lang="cs-CZ" b="1" i="1" dirty="0"/>
              <a:t>bez ohledu na způsob nebo formu jejich vyjádření</a:t>
            </a:r>
            <a:r>
              <a:rPr lang="cs-CZ" i="1" dirty="0"/>
              <a:t> […].“ (čl. 2 odst. 1)</a:t>
            </a:r>
          </a:p>
          <a:p>
            <a:r>
              <a:rPr lang="cs-CZ" dirty="0"/>
              <a:t>WCT</a:t>
            </a:r>
          </a:p>
          <a:p>
            <a:pPr lvl="1" algn="just"/>
            <a:r>
              <a:rPr lang="cs-CZ" i="1" dirty="0"/>
              <a:t>„Počítačové programy jsou chráněny </a:t>
            </a:r>
            <a:r>
              <a:rPr lang="cs-CZ" b="1" i="1" dirty="0"/>
              <a:t>jako literární díla </a:t>
            </a:r>
            <a:r>
              <a:rPr lang="cs-CZ" i="1" dirty="0"/>
              <a:t>ve smyslu článku 2 Bernské úmluvy. Tato ochrana se vztahuje na počítačové programy bez ohledu na způsob nebo formu jejich vyjádření.“ (čl. 4)</a:t>
            </a:r>
          </a:p>
          <a:p>
            <a:r>
              <a:rPr lang="cs-CZ" dirty="0"/>
              <a:t>TRIPS</a:t>
            </a:r>
          </a:p>
          <a:p>
            <a:pPr lvl="1" algn="just"/>
            <a:r>
              <a:rPr lang="cs-CZ" i="1" dirty="0"/>
              <a:t>„Počítačové programy, </a:t>
            </a:r>
            <a:r>
              <a:rPr lang="cs-CZ" b="1" i="1" dirty="0"/>
              <a:t>ať již ve zdrojovém nebo strojovém kódu</a:t>
            </a:r>
            <a:r>
              <a:rPr lang="cs-CZ" i="1" dirty="0"/>
              <a:t>, budou chráněny jako literární díla podle [Bernské úmluvy].“ (čl. 10 odst. 1)</a:t>
            </a:r>
          </a:p>
        </p:txBody>
      </p:sp>
    </p:spTree>
    <p:extLst>
      <p:ext uri="{BB962C8B-B14F-4D97-AF65-F5344CB8AC3E}">
        <p14:creationId xmlns:p14="http://schemas.microsoft.com/office/powerpoint/2010/main" val="34927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e-LAW-CZ.potx" id="{9368F25A-D07D-4454-BB9E-323E9573381A}" vid="{D76D3162-79D4-49CC-8197-D810905360BE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Prezentace-LAW-CZ</Template>
  <TotalTime>3259</TotalTime>
  <Words>1969</Words>
  <Application>Microsoft Macintosh PowerPoint</Application>
  <PresentationFormat>Širokoúhlá obrazovka</PresentationFormat>
  <Paragraphs>253</Paragraphs>
  <Slides>30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5" baseType="lpstr">
      <vt:lpstr>Arial</vt:lpstr>
      <vt:lpstr>roboto</vt:lpstr>
      <vt:lpstr>Tahoma</vt:lpstr>
      <vt:lpstr>Wingdings</vt:lpstr>
      <vt:lpstr>Prezentace_MU_CZ</vt:lpstr>
      <vt:lpstr>AUTORSKÉ PRÁVO A Software I</vt:lpstr>
      <vt:lpstr>Prezentace aplikace PowerPoint</vt:lpstr>
      <vt:lpstr>Prezentace aplikace PowerPoint</vt:lpstr>
      <vt:lpstr>Cíl přednášky</vt:lpstr>
      <vt:lpstr>Osnova</vt:lpstr>
      <vt:lpstr>POČÍTAČOVÝ PROGRAM JAKO PŘEDMĚT OCHRANY</vt:lpstr>
      <vt:lpstr>Zákonné vymezení</vt:lpstr>
      <vt:lpstr>Autorské právo I</vt:lpstr>
      <vt:lpstr>Autorské právo II</vt:lpstr>
      <vt:lpstr>Autorské právo III</vt:lpstr>
      <vt:lpstr>Doktrína originality I</vt:lpstr>
      <vt:lpstr>Doktrína originality II</vt:lpstr>
      <vt:lpstr>AUTORSKÁ PRÁVA</vt:lpstr>
      <vt:lpstr>Autor</vt:lpstr>
      <vt:lpstr>Autorská práva obecně</vt:lpstr>
      <vt:lpstr>Autorská práva věcně</vt:lpstr>
      <vt:lpstr>Autorská práva specificky</vt:lpstr>
      <vt:lpstr>ZVLÁŠTNÍ REŽIMY DĚL</vt:lpstr>
      <vt:lpstr>Zaměstnanecké dílo (§ 58 AZ) I</vt:lpstr>
      <vt:lpstr>Zaměstnanecké dílo (§ 58 AZ) II</vt:lpstr>
      <vt:lpstr>Zaměstnanecké dílo (§ 58 AZ) III</vt:lpstr>
      <vt:lpstr>Kolektivní dílo (§ 59 AZ)</vt:lpstr>
      <vt:lpstr>Školní dílo (§ 35, § 60 AZ)</vt:lpstr>
      <vt:lpstr>Dílo vytvořené na objednávku (§ 61 AZ)</vt:lpstr>
      <vt:lpstr>LIMITY OCHRANY</vt:lpstr>
      <vt:lpstr>Obecné limity</vt:lpstr>
      <vt:lpstr>Omezení rozsahu práv autora I</vt:lpstr>
      <vt:lpstr>Omezení rozsahu práv autora II</vt:lpstr>
      <vt:lpstr>Volné užití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Právní aspekty umělé inteligence</dc:title>
  <dc:creator>Jan Zibner</dc:creator>
  <cp:lastModifiedBy>Matěj Myška</cp:lastModifiedBy>
  <cp:revision>47</cp:revision>
  <cp:lastPrinted>1601-01-01T00:00:00Z</cp:lastPrinted>
  <dcterms:created xsi:type="dcterms:W3CDTF">2019-03-28T13:49:34Z</dcterms:created>
  <dcterms:modified xsi:type="dcterms:W3CDTF">2022-09-29T05:49:10Z</dcterms:modified>
</cp:coreProperties>
</file>