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8"/>
  </p:notesMasterIdLst>
  <p:handoutMasterIdLst>
    <p:handoutMasterId r:id="rId39"/>
  </p:handoutMasterIdLst>
  <p:sldIdLst>
    <p:sldId id="256" r:id="rId2"/>
    <p:sldId id="349" r:id="rId3"/>
    <p:sldId id="351" r:id="rId4"/>
    <p:sldId id="354" r:id="rId5"/>
    <p:sldId id="353" r:id="rId6"/>
    <p:sldId id="338" r:id="rId7"/>
    <p:sldId id="333" r:id="rId8"/>
    <p:sldId id="355" r:id="rId9"/>
    <p:sldId id="309" r:id="rId10"/>
    <p:sldId id="321" r:id="rId11"/>
    <p:sldId id="313" r:id="rId12"/>
    <p:sldId id="340" r:id="rId13"/>
    <p:sldId id="347" r:id="rId14"/>
    <p:sldId id="364" r:id="rId15"/>
    <p:sldId id="369" r:id="rId16"/>
    <p:sldId id="370" r:id="rId17"/>
    <p:sldId id="350" r:id="rId18"/>
    <p:sldId id="352" r:id="rId19"/>
    <p:sldId id="356" r:id="rId20"/>
    <p:sldId id="357" r:id="rId21"/>
    <p:sldId id="358" r:id="rId22"/>
    <p:sldId id="359" r:id="rId23"/>
    <p:sldId id="360" r:id="rId24"/>
    <p:sldId id="361" r:id="rId25"/>
    <p:sldId id="363" r:id="rId26"/>
    <p:sldId id="366" r:id="rId27"/>
    <p:sldId id="367" r:id="rId28"/>
    <p:sldId id="368" r:id="rId29"/>
    <p:sldId id="314" r:id="rId30"/>
    <p:sldId id="315" r:id="rId31"/>
    <p:sldId id="316" r:id="rId32"/>
    <p:sldId id="317" r:id="rId33"/>
    <p:sldId id="318" r:id="rId34"/>
    <p:sldId id="365" r:id="rId35"/>
    <p:sldId id="346" r:id="rId36"/>
    <p:sldId id="277" r:id="rId37"/>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120" userDrawn="1">
          <p15:clr>
            <a:srgbClr val="A4A3A4"/>
          </p15:clr>
        </p15:guide>
        <p15:guide id="2" orient="horz" pos="1272" userDrawn="1">
          <p15:clr>
            <a:srgbClr val="A4A3A4"/>
          </p15:clr>
        </p15:guide>
        <p15:guide id="3" orient="horz" pos="715" userDrawn="1">
          <p15:clr>
            <a:srgbClr val="A4A3A4"/>
          </p15:clr>
        </p15:guide>
        <p15:guide id="4" orient="horz" pos="3861" userDrawn="1">
          <p15:clr>
            <a:srgbClr val="A4A3A4"/>
          </p15:clr>
        </p15:guide>
        <p15:guide id="5" orient="horz" pos="3944" userDrawn="1">
          <p15:clr>
            <a:srgbClr val="A4A3A4"/>
          </p15:clr>
        </p15:guide>
        <p15:guide id="6" pos="428" userDrawn="1">
          <p15:clr>
            <a:srgbClr val="A4A3A4"/>
          </p15:clr>
        </p15:guide>
        <p15:guide id="7" pos="7224" userDrawn="1">
          <p15:clr>
            <a:srgbClr val="A4A3A4"/>
          </p15:clr>
        </p15:guide>
        <p15:guide id="8" pos="909" userDrawn="1">
          <p15:clr>
            <a:srgbClr val="A4A3A4"/>
          </p15:clr>
        </p15:guide>
        <p15:guide id="9" pos="3688" userDrawn="1">
          <p15:clr>
            <a:srgbClr val="A4A3A4"/>
          </p15:clr>
        </p15:guide>
        <p15:guide id="10" pos="39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DC"/>
    <a:srgbClr val="9100DC"/>
    <a:srgbClr val="F01928"/>
    <a:srgbClr val="5AC8AF"/>
    <a:srgbClr val="00287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D5CD8-5D85-9A4D-AAE0-BF5A69600199}" v="4" dt="2022-10-06T06:30:50.700"/>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7" autoAdjust="0"/>
    <p:restoredTop sz="68435" autoAdjust="0"/>
  </p:normalViewPr>
  <p:slideViewPr>
    <p:cSldViewPr snapToGrid="0">
      <p:cViewPr varScale="1">
        <p:scale>
          <a:sx n="85" d="100"/>
          <a:sy n="85" d="100"/>
        </p:scale>
        <p:origin x="488" y="176"/>
      </p:cViewPr>
      <p:guideLst>
        <p:guide orient="horz" pos="1120"/>
        <p:guide orient="horz" pos="1272"/>
        <p:guide orient="horz" pos="715"/>
        <p:guide orient="horz" pos="3861"/>
        <p:guide orient="horz" pos="3944"/>
        <p:guide pos="428"/>
        <p:guide pos="7224"/>
        <p:guide pos="909"/>
        <p:guide pos="3688"/>
        <p:guide pos="39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125" d="100"/>
          <a:sy n="125" d="100"/>
        </p:scale>
        <p:origin x="400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ěj Myška" userId="fb3fb80d-aa76-4dd7-be8d-c70160633cb1" providerId="ADAL" clId="{ADFD5CD8-5D85-9A4D-AAE0-BF5A69600199}"/>
    <pc:docChg chg="undo custSel addSld delSld modSld">
      <pc:chgData name="Matěj Myška" userId="fb3fb80d-aa76-4dd7-be8d-c70160633cb1" providerId="ADAL" clId="{ADFD5CD8-5D85-9A4D-AAE0-BF5A69600199}" dt="2022-10-06T07:15:18.726" v="228" actId="313"/>
      <pc:docMkLst>
        <pc:docMk/>
      </pc:docMkLst>
      <pc:sldChg chg="modTransition">
        <pc:chgData name="Matěj Myška" userId="fb3fb80d-aa76-4dd7-be8d-c70160633cb1" providerId="ADAL" clId="{ADFD5CD8-5D85-9A4D-AAE0-BF5A69600199}" dt="2022-10-06T06:22:24.852" v="16"/>
        <pc:sldMkLst>
          <pc:docMk/>
          <pc:sldMk cId="1075691674" sldId="256"/>
        </pc:sldMkLst>
      </pc:sldChg>
      <pc:sldChg chg="modTransition">
        <pc:chgData name="Matěj Myška" userId="fb3fb80d-aa76-4dd7-be8d-c70160633cb1" providerId="ADAL" clId="{ADFD5CD8-5D85-9A4D-AAE0-BF5A69600199}" dt="2022-10-06T06:22:24.852" v="16"/>
        <pc:sldMkLst>
          <pc:docMk/>
          <pc:sldMk cId="884083118" sldId="277"/>
        </pc:sldMkLst>
      </pc:sldChg>
      <pc:sldChg chg="modSp mod modTransition">
        <pc:chgData name="Matěj Myška" userId="fb3fb80d-aa76-4dd7-be8d-c70160633cb1" providerId="ADAL" clId="{ADFD5CD8-5D85-9A4D-AAE0-BF5A69600199}" dt="2022-10-06T07:14:59.196" v="220" actId="20577"/>
        <pc:sldMkLst>
          <pc:docMk/>
          <pc:sldMk cId="3344575376" sldId="309"/>
        </pc:sldMkLst>
        <pc:spChg chg="mod">
          <ac:chgData name="Matěj Myška" userId="fb3fb80d-aa76-4dd7-be8d-c70160633cb1" providerId="ADAL" clId="{ADFD5CD8-5D85-9A4D-AAE0-BF5A69600199}" dt="2022-10-06T07:14:59.196" v="220" actId="20577"/>
          <ac:spMkLst>
            <pc:docMk/>
            <pc:sldMk cId="3344575376" sldId="309"/>
            <ac:spMk id="3" creationId="{00000000-0000-0000-0000-000000000000}"/>
          </ac:spMkLst>
        </pc:spChg>
      </pc:sldChg>
      <pc:sldChg chg="modTransition">
        <pc:chgData name="Matěj Myška" userId="fb3fb80d-aa76-4dd7-be8d-c70160633cb1" providerId="ADAL" clId="{ADFD5CD8-5D85-9A4D-AAE0-BF5A69600199}" dt="2022-10-06T06:22:24.852" v="16"/>
        <pc:sldMkLst>
          <pc:docMk/>
          <pc:sldMk cId="2346025389" sldId="313"/>
        </pc:sldMkLst>
      </pc:sldChg>
      <pc:sldChg chg="modTransition">
        <pc:chgData name="Matěj Myška" userId="fb3fb80d-aa76-4dd7-be8d-c70160633cb1" providerId="ADAL" clId="{ADFD5CD8-5D85-9A4D-AAE0-BF5A69600199}" dt="2022-10-06T06:22:24.852" v="16"/>
        <pc:sldMkLst>
          <pc:docMk/>
          <pc:sldMk cId="222407459" sldId="314"/>
        </pc:sldMkLst>
      </pc:sldChg>
      <pc:sldChg chg="modTransition">
        <pc:chgData name="Matěj Myška" userId="fb3fb80d-aa76-4dd7-be8d-c70160633cb1" providerId="ADAL" clId="{ADFD5CD8-5D85-9A4D-AAE0-BF5A69600199}" dt="2022-10-06T06:22:24.852" v="16"/>
        <pc:sldMkLst>
          <pc:docMk/>
          <pc:sldMk cId="859884852" sldId="315"/>
        </pc:sldMkLst>
      </pc:sldChg>
      <pc:sldChg chg="modTransition">
        <pc:chgData name="Matěj Myška" userId="fb3fb80d-aa76-4dd7-be8d-c70160633cb1" providerId="ADAL" clId="{ADFD5CD8-5D85-9A4D-AAE0-BF5A69600199}" dt="2022-10-06T06:22:24.852" v="16"/>
        <pc:sldMkLst>
          <pc:docMk/>
          <pc:sldMk cId="1747046818" sldId="316"/>
        </pc:sldMkLst>
      </pc:sldChg>
      <pc:sldChg chg="modTransition">
        <pc:chgData name="Matěj Myška" userId="fb3fb80d-aa76-4dd7-be8d-c70160633cb1" providerId="ADAL" clId="{ADFD5CD8-5D85-9A4D-AAE0-BF5A69600199}" dt="2022-10-06T06:22:24.852" v="16"/>
        <pc:sldMkLst>
          <pc:docMk/>
          <pc:sldMk cId="1257726681" sldId="317"/>
        </pc:sldMkLst>
      </pc:sldChg>
      <pc:sldChg chg="modTransition">
        <pc:chgData name="Matěj Myška" userId="fb3fb80d-aa76-4dd7-be8d-c70160633cb1" providerId="ADAL" clId="{ADFD5CD8-5D85-9A4D-AAE0-BF5A69600199}" dt="2022-10-06T06:22:24.852" v="16"/>
        <pc:sldMkLst>
          <pc:docMk/>
          <pc:sldMk cId="1798102168" sldId="318"/>
        </pc:sldMkLst>
      </pc:sldChg>
      <pc:sldChg chg="modTransition">
        <pc:chgData name="Matěj Myška" userId="fb3fb80d-aa76-4dd7-be8d-c70160633cb1" providerId="ADAL" clId="{ADFD5CD8-5D85-9A4D-AAE0-BF5A69600199}" dt="2022-10-06T06:22:24.852" v="16"/>
        <pc:sldMkLst>
          <pc:docMk/>
          <pc:sldMk cId="1599875792" sldId="321"/>
        </pc:sldMkLst>
      </pc:sldChg>
      <pc:sldChg chg="modSp mod modTransition">
        <pc:chgData name="Matěj Myška" userId="fb3fb80d-aa76-4dd7-be8d-c70160633cb1" providerId="ADAL" clId="{ADFD5CD8-5D85-9A4D-AAE0-BF5A69600199}" dt="2022-10-06T06:23:00.583" v="60" actId="20577"/>
        <pc:sldMkLst>
          <pc:docMk/>
          <pc:sldMk cId="1659394932" sldId="333"/>
        </pc:sldMkLst>
        <pc:spChg chg="mod">
          <ac:chgData name="Matěj Myška" userId="fb3fb80d-aa76-4dd7-be8d-c70160633cb1" providerId="ADAL" clId="{ADFD5CD8-5D85-9A4D-AAE0-BF5A69600199}" dt="2022-10-06T06:23:00.583" v="60" actId="20577"/>
          <ac:spMkLst>
            <pc:docMk/>
            <pc:sldMk cId="1659394932" sldId="333"/>
            <ac:spMk id="3" creationId="{00000000-0000-0000-0000-000000000000}"/>
          </ac:spMkLst>
        </pc:spChg>
      </pc:sldChg>
      <pc:sldChg chg="modTransition">
        <pc:chgData name="Matěj Myška" userId="fb3fb80d-aa76-4dd7-be8d-c70160633cb1" providerId="ADAL" clId="{ADFD5CD8-5D85-9A4D-AAE0-BF5A69600199}" dt="2022-10-06T06:22:24.852" v="16"/>
        <pc:sldMkLst>
          <pc:docMk/>
          <pc:sldMk cId="2563454867" sldId="338"/>
        </pc:sldMkLst>
      </pc:sldChg>
      <pc:sldChg chg="modTransition">
        <pc:chgData name="Matěj Myška" userId="fb3fb80d-aa76-4dd7-be8d-c70160633cb1" providerId="ADAL" clId="{ADFD5CD8-5D85-9A4D-AAE0-BF5A69600199}" dt="2022-10-06T06:22:24.852" v="16"/>
        <pc:sldMkLst>
          <pc:docMk/>
          <pc:sldMk cId="3847285212" sldId="340"/>
        </pc:sldMkLst>
      </pc:sldChg>
      <pc:sldChg chg="modSp mod modTransition">
        <pc:chgData name="Matěj Myška" userId="fb3fb80d-aa76-4dd7-be8d-c70160633cb1" providerId="ADAL" clId="{ADFD5CD8-5D85-9A4D-AAE0-BF5A69600199}" dt="2022-10-06T07:14:38.508" v="217" actId="20577"/>
        <pc:sldMkLst>
          <pc:docMk/>
          <pc:sldMk cId="2600021947" sldId="346"/>
        </pc:sldMkLst>
        <pc:spChg chg="mod">
          <ac:chgData name="Matěj Myška" userId="fb3fb80d-aa76-4dd7-be8d-c70160633cb1" providerId="ADAL" clId="{ADFD5CD8-5D85-9A4D-AAE0-BF5A69600199}" dt="2022-10-06T07:14:38.508" v="217" actId="20577"/>
          <ac:spMkLst>
            <pc:docMk/>
            <pc:sldMk cId="2600021947" sldId="346"/>
            <ac:spMk id="3" creationId="{00000000-0000-0000-0000-000000000000}"/>
          </ac:spMkLst>
        </pc:spChg>
      </pc:sldChg>
      <pc:sldChg chg="modTransition">
        <pc:chgData name="Matěj Myška" userId="fb3fb80d-aa76-4dd7-be8d-c70160633cb1" providerId="ADAL" clId="{ADFD5CD8-5D85-9A4D-AAE0-BF5A69600199}" dt="2022-10-06T06:22:24.852" v="16"/>
        <pc:sldMkLst>
          <pc:docMk/>
          <pc:sldMk cId="2213764757" sldId="347"/>
        </pc:sldMkLst>
      </pc:sldChg>
      <pc:sldChg chg="modTransition">
        <pc:chgData name="Matěj Myška" userId="fb3fb80d-aa76-4dd7-be8d-c70160633cb1" providerId="ADAL" clId="{ADFD5CD8-5D85-9A4D-AAE0-BF5A69600199}" dt="2022-10-06T06:22:24.852" v="16"/>
        <pc:sldMkLst>
          <pc:docMk/>
          <pc:sldMk cId="504346877" sldId="349"/>
        </pc:sldMkLst>
      </pc:sldChg>
      <pc:sldChg chg="modTransition">
        <pc:chgData name="Matěj Myška" userId="fb3fb80d-aa76-4dd7-be8d-c70160633cb1" providerId="ADAL" clId="{ADFD5CD8-5D85-9A4D-AAE0-BF5A69600199}" dt="2022-10-06T06:22:24.852" v="16"/>
        <pc:sldMkLst>
          <pc:docMk/>
          <pc:sldMk cId="635414211" sldId="350"/>
        </pc:sldMkLst>
      </pc:sldChg>
      <pc:sldChg chg="add del modTransition">
        <pc:chgData name="Matěj Myška" userId="fb3fb80d-aa76-4dd7-be8d-c70160633cb1" providerId="ADAL" clId="{ADFD5CD8-5D85-9A4D-AAE0-BF5A69600199}" dt="2022-10-06T06:22:24.852" v="16"/>
        <pc:sldMkLst>
          <pc:docMk/>
          <pc:sldMk cId="795616636" sldId="351"/>
        </pc:sldMkLst>
      </pc:sldChg>
      <pc:sldChg chg="modTransition">
        <pc:chgData name="Matěj Myška" userId="fb3fb80d-aa76-4dd7-be8d-c70160633cb1" providerId="ADAL" clId="{ADFD5CD8-5D85-9A4D-AAE0-BF5A69600199}" dt="2022-10-06T06:22:24.852" v="16"/>
        <pc:sldMkLst>
          <pc:docMk/>
          <pc:sldMk cId="1316293201" sldId="352"/>
        </pc:sldMkLst>
      </pc:sldChg>
      <pc:sldChg chg="modTransition">
        <pc:chgData name="Matěj Myška" userId="fb3fb80d-aa76-4dd7-be8d-c70160633cb1" providerId="ADAL" clId="{ADFD5CD8-5D85-9A4D-AAE0-BF5A69600199}" dt="2022-10-06T06:22:24.852" v="16"/>
        <pc:sldMkLst>
          <pc:docMk/>
          <pc:sldMk cId="1458659707" sldId="353"/>
        </pc:sldMkLst>
      </pc:sldChg>
      <pc:sldChg chg="modTransition">
        <pc:chgData name="Matěj Myška" userId="fb3fb80d-aa76-4dd7-be8d-c70160633cb1" providerId="ADAL" clId="{ADFD5CD8-5D85-9A4D-AAE0-BF5A69600199}" dt="2022-10-06T06:22:24.852" v="16"/>
        <pc:sldMkLst>
          <pc:docMk/>
          <pc:sldMk cId="4141599370" sldId="354"/>
        </pc:sldMkLst>
      </pc:sldChg>
      <pc:sldChg chg="modSp mod modTransition">
        <pc:chgData name="Matěj Myška" userId="fb3fb80d-aa76-4dd7-be8d-c70160633cb1" providerId="ADAL" clId="{ADFD5CD8-5D85-9A4D-AAE0-BF5A69600199}" dt="2022-10-06T06:30:12.220" v="119" actId="20577"/>
        <pc:sldMkLst>
          <pc:docMk/>
          <pc:sldMk cId="2594763671" sldId="355"/>
        </pc:sldMkLst>
        <pc:spChg chg="mod">
          <ac:chgData name="Matěj Myška" userId="fb3fb80d-aa76-4dd7-be8d-c70160633cb1" providerId="ADAL" clId="{ADFD5CD8-5D85-9A4D-AAE0-BF5A69600199}" dt="2022-10-06T06:30:12.220" v="119" actId="20577"/>
          <ac:spMkLst>
            <pc:docMk/>
            <pc:sldMk cId="2594763671" sldId="355"/>
            <ac:spMk id="3" creationId="{336C0AFC-16C3-4053-ACBB-E272E351B401}"/>
          </ac:spMkLst>
        </pc:spChg>
      </pc:sldChg>
      <pc:sldChg chg="modTransition">
        <pc:chgData name="Matěj Myška" userId="fb3fb80d-aa76-4dd7-be8d-c70160633cb1" providerId="ADAL" clId="{ADFD5CD8-5D85-9A4D-AAE0-BF5A69600199}" dt="2022-10-06T06:22:24.852" v="16"/>
        <pc:sldMkLst>
          <pc:docMk/>
          <pc:sldMk cId="962053413" sldId="356"/>
        </pc:sldMkLst>
      </pc:sldChg>
      <pc:sldChg chg="modTransition">
        <pc:chgData name="Matěj Myška" userId="fb3fb80d-aa76-4dd7-be8d-c70160633cb1" providerId="ADAL" clId="{ADFD5CD8-5D85-9A4D-AAE0-BF5A69600199}" dt="2022-10-06T06:22:24.852" v="16"/>
        <pc:sldMkLst>
          <pc:docMk/>
          <pc:sldMk cId="115843968" sldId="357"/>
        </pc:sldMkLst>
      </pc:sldChg>
      <pc:sldChg chg="modTransition">
        <pc:chgData name="Matěj Myška" userId="fb3fb80d-aa76-4dd7-be8d-c70160633cb1" providerId="ADAL" clId="{ADFD5CD8-5D85-9A4D-AAE0-BF5A69600199}" dt="2022-10-06T06:22:24.852" v="16"/>
        <pc:sldMkLst>
          <pc:docMk/>
          <pc:sldMk cId="806907560" sldId="358"/>
        </pc:sldMkLst>
      </pc:sldChg>
      <pc:sldChg chg="modSp mod modTransition">
        <pc:chgData name="Matěj Myška" userId="fb3fb80d-aa76-4dd7-be8d-c70160633cb1" providerId="ADAL" clId="{ADFD5CD8-5D85-9A4D-AAE0-BF5A69600199}" dt="2022-10-06T07:13:30.938" v="201" actId="114"/>
        <pc:sldMkLst>
          <pc:docMk/>
          <pc:sldMk cId="1204347478" sldId="359"/>
        </pc:sldMkLst>
        <pc:spChg chg="mod">
          <ac:chgData name="Matěj Myška" userId="fb3fb80d-aa76-4dd7-be8d-c70160633cb1" providerId="ADAL" clId="{ADFD5CD8-5D85-9A4D-AAE0-BF5A69600199}" dt="2022-10-06T07:13:30.938" v="201" actId="114"/>
          <ac:spMkLst>
            <pc:docMk/>
            <pc:sldMk cId="1204347478" sldId="359"/>
            <ac:spMk id="3" creationId="{0C338199-8B34-4C8D-85AA-B8A8A53DF24F}"/>
          </ac:spMkLst>
        </pc:spChg>
      </pc:sldChg>
      <pc:sldChg chg="modTransition">
        <pc:chgData name="Matěj Myška" userId="fb3fb80d-aa76-4dd7-be8d-c70160633cb1" providerId="ADAL" clId="{ADFD5CD8-5D85-9A4D-AAE0-BF5A69600199}" dt="2022-10-06T06:22:24.852" v="16"/>
        <pc:sldMkLst>
          <pc:docMk/>
          <pc:sldMk cId="3987606767" sldId="360"/>
        </pc:sldMkLst>
      </pc:sldChg>
      <pc:sldChg chg="modTransition">
        <pc:chgData name="Matěj Myška" userId="fb3fb80d-aa76-4dd7-be8d-c70160633cb1" providerId="ADAL" clId="{ADFD5CD8-5D85-9A4D-AAE0-BF5A69600199}" dt="2022-10-06T06:22:24.852" v="16"/>
        <pc:sldMkLst>
          <pc:docMk/>
          <pc:sldMk cId="2348794207" sldId="361"/>
        </pc:sldMkLst>
      </pc:sldChg>
      <pc:sldChg chg="modTransition">
        <pc:chgData name="Matěj Myška" userId="fb3fb80d-aa76-4dd7-be8d-c70160633cb1" providerId="ADAL" clId="{ADFD5CD8-5D85-9A4D-AAE0-BF5A69600199}" dt="2022-10-06T06:22:24.852" v="16"/>
        <pc:sldMkLst>
          <pc:docMk/>
          <pc:sldMk cId="446846353" sldId="363"/>
        </pc:sldMkLst>
      </pc:sldChg>
      <pc:sldChg chg="modTransition">
        <pc:chgData name="Matěj Myška" userId="fb3fb80d-aa76-4dd7-be8d-c70160633cb1" providerId="ADAL" clId="{ADFD5CD8-5D85-9A4D-AAE0-BF5A69600199}" dt="2022-10-06T06:22:24.852" v="16"/>
        <pc:sldMkLst>
          <pc:docMk/>
          <pc:sldMk cId="2777738816" sldId="364"/>
        </pc:sldMkLst>
      </pc:sldChg>
      <pc:sldChg chg="modTransition">
        <pc:chgData name="Matěj Myška" userId="fb3fb80d-aa76-4dd7-be8d-c70160633cb1" providerId="ADAL" clId="{ADFD5CD8-5D85-9A4D-AAE0-BF5A69600199}" dt="2022-10-06T06:22:24.852" v="16"/>
        <pc:sldMkLst>
          <pc:docMk/>
          <pc:sldMk cId="1164522120" sldId="365"/>
        </pc:sldMkLst>
      </pc:sldChg>
      <pc:sldChg chg="modTransition">
        <pc:chgData name="Matěj Myška" userId="fb3fb80d-aa76-4dd7-be8d-c70160633cb1" providerId="ADAL" clId="{ADFD5CD8-5D85-9A4D-AAE0-BF5A69600199}" dt="2022-10-06T06:22:24.852" v="16"/>
        <pc:sldMkLst>
          <pc:docMk/>
          <pc:sldMk cId="1352720580" sldId="366"/>
        </pc:sldMkLst>
      </pc:sldChg>
      <pc:sldChg chg="modTransition">
        <pc:chgData name="Matěj Myška" userId="fb3fb80d-aa76-4dd7-be8d-c70160633cb1" providerId="ADAL" clId="{ADFD5CD8-5D85-9A4D-AAE0-BF5A69600199}" dt="2022-10-06T06:22:24.852" v="16"/>
        <pc:sldMkLst>
          <pc:docMk/>
          <pc:sldMk cId="1835514697" sldId="367"/>
        </pc:sldMkLst>
      </pc:sldChg>
      <pc:sldChg chg="modTransition">
        <pc:chgData name="Matěj Myška" userId="fb3fb80d-aa76-4dd7-be8d-c70160633cb1" providerId="ADAL" clId="{ADFD5CD8-5D85-9A4D-AAE0-BF5A69600199}" dt="2022-10-06T06:22:24.852" v="16"/>
        <pc:sldMkLst>
          <pc:docMk/>
          <pc:sldMk cId="3938518916" sldId="368"/>
        </pc:sldMkLst>
      </pc:sldChg>
      <pc:sldChg chg="new add del">
        <pc:chgData name="Matěj Myška" userId="fb3fb80d-aa76-4dd7-be8d-c70160633cb1" providerId="ADAL" clId="{ADFD5CD8-5D85-9A4D-AAE0-BF5A69600199}" dt="2022-10-06T06:22:20.420" v="14" actId="680"/>
        <pc:sldMkLst>
          <pc:docMk/>
          <pc:sldMk cId="313901445" sldId="369"/>
        </pc:sldMkLst>
      </pc:sldChg>
      <pc:sldChg chg="addSp delSp modSp new del">
        <pc:chgData name="Matěj Myška" userId="fb3fb80d-aa76-4dd7-be8d-c70160633cb1" providerId="ADAL" clId="{ADFD5CD8-5D85-9A4D-AAE0-BF5A69600199}" dt="2022-10-06T06:22:17.627" v="12" actId="680"/>
        <pc:sldMkLst>
          <pc:docMk/>
          <pc:sldMk cId="1106885592" sldId="369"/>
        </pc:sldMkLst>
        <pc:spChg chg="mod">
          <ac:chgData name="Matěj Myška" userId="fb3fb80d-aa76-4dd7-be8d-c70160633cb1" providerId="ADAL" clId="{ADFD5CD8-5D85-9A4D-AAE0-BF5A69600199}" dt="2022-10-06T06:22:17.069" v="11"/>
          <ac:spMkLst>
            <pc:docMk/>
            <pc:sldMk cId="1106885592" sldId="369"/>
            <ac:spMk id="2" creationId="{A5B22052-782F-0287-3D04-E99EF6B1481A}"/>
          </ac:spMkLst>
        </pc:spChg>
        <pc:spChg chg="add del">
          <ac:chgData name="Matěj Myška" userId="fb3fb80d-aa76-4dd7-be8d-c70160633cb1" providerId="ADAL" clId="{ADFD5CD8-5D85-9A4D-AAE0-BF5A69600199}" dt="2022-10-06T06:22:17.069" v="11"/>
          <ac:spMkLst>
            <pc:docMk/>
            <pc:sldMk cId="1106885592" sldId="369"/>
            <ac:spMk id="3" creationId="{D9AE0FBA-E4DF-B89A-57AF-92AE3248FDCE}"/>
          </ac:spMkLst>
        </pc:spChg>
        <pc:spChg chg="add del">
          <ac:chgData name="Matěj Myška" userId="fb3fb80d-aa76-4dd7-be8d-c70160633cb1" providerId="ADAL" clId="{ADFD5CD8-5D85-9A4D-AAE0-BF5A69600199}" dt="2022-10-06T06:22:17.069" v="11"/>
          <ac:spMkLst>
            <pc:docMk/>
            <pc:sldMk cId="1106885592" sldId="369"/>
            <ac:spMk id="4" creationId="{03F3BAF8-F040-2947-42AF-2EECA1FFD47E}"/>
          </ac:spMkLst>
        </pc:spChg>
        <pc:spChg chg="add del mod">
          <ac:chgData name="Matěj Myška" userId="fb3fb80d-aa76-4dd7-be8d-c70160633cb1" providerId="ADAL" clId="{ADFD5CD8-5D85-9A4D-AAE0-BF5A69600199}" dt="2022-10-06T06:22:17.069" v="11"/>
          <ac:spMkLst>
            <pc:docMk/>
            <pc:sldMk cId="1106885592" sldId="369"/>
            <ac:spMk id="5" creationId="{0545857D-60A9-4DC2-F41A-E2BBAA7D53D3}"/>
          </ac:spMkLst>
        </pc:spChg>
        <pc:spChg chg="add del mod">
          <ac:chgData name="Matěj Myška" userId="fb3fb80d-aa76-4dd7-be8d-c70160633cb1" providerId="ADAL" clId="{ADFD5CD8-5D85-9A4D-AAE0-BF5A69600199}" dt="2022-10-06T06:22:17.069" v="11"/>
          <ac:spMkLst>
            <pc:docMk/>
            <pc:sldMk cId="1106885592" sldId="369"/>
            <ac:spMk id="6" creationId="{D799038C-A242-8D8B-EE50-3ABBBF0AC7C6}"/>
          </ac:spMkLst>
        </pc:spChg>
        <pc:spChg chg="add del mod">
          <ac:chgData name="Matěj Myška" userId="fb3fb80d-aa76-4dd7-be8d-c70160633cb1" providerId="ADAL" clId="{ADFD5CD8-5D85-9A4D-AAE0-BF5A69600199}" dt="2022-10-06T06:22:17.069" v="11"/>
          <ac:spMkLst>
            <pc:docMk/>
            <pc:sldMk cId="1106885592" sldId="369"/>
            <ac:spMk id="7" creationId="{E1DD3B98-6B27-D06C-6BD5-DB319F718A27}"/>
          </ac:spMkLst>
        </pc:spChg>
      </pc:sldChg>
      <pc:sldChg chg="modSp new mod modTransition">
        <pc:chgData name="Matěj Myška" userId="fb3fb80d-aa76-4dd7-be8d-c70160633cb1" providerId="ADAL" clId="{ADFD5CD8-5D85-9A4D-AAE0-BF5A69600199}" dt="2022-10-06T07:15:12.695" v="224" actId="313"/>
        <pc:sldMkLst>
          <pc:docMk/>
          <pc:sldMk cId="4217846601" sldId="369"/>
        </pc:sldMkLst>
        <pc:spChg chg="mod">
          <ac:chgData name="Matěj Myška" userId="fb3fb80d-aa76-4dd7-be8d-c70160633cb1" providerId="ADAL" clId="{ADFD5CD8-5D85-9A4D-AAE0-BF5A69600199}" dt="2022-10-06T06:31:08.410" v="151" actId="20577"/>
          <ac:spMkLst>
            <pc:docMk/>
            <pc:sldMk cId="4217846601" sldId="369"/>
            <ac:spMk id="3" creationId="{76408A2B-4AF5-22C4-0D9E-918ED80CF25B}"/>
          </ac:spMkLst>
        </pc:spChg>
        <pc:spChg chg="mod">
          <ac:chgData name="Matěj Myška" userId="fb3fb80d-aa76-4dd7-be8d-c70160633cb1" providerId="ADAL" clId="{ADFD5CD8-5D85-9A4D-AAE0-BF5A69600199}" dt="2022-10-06T07:15:12.695" v="224" actId="313"/>
          <ac:spMkLst>
            <pc:docMk/>
            <pc:sldMk cId="4217846601" sldId="369"/>
            <ac:spMk id="4" creationId="{9066238D-177C-0E2A-1318-AAB6A02DF484}"/>
          </ac:spMkLst>
        </pc:spChg>
      </pc:sldChg>
      <pc:sldChg chg="modSp add mod">
        <pc:chgData name="Matěj Myška" userId="fb3fb80d-aa76-4dd7-be8d-c70160633cb1" providerId="ADAL" clId="{ADFD5CD8-5D85-9A4D-AAE0-BF5A69600199}" dt="2022-10-06T07:15:18.726" v="228" actId="313"/>
        <pc:sldMkLst>
          <pc:docMk/>
          <pc:sldMk cId="268771769" sldId="370"/>
        </pc:sldMkLst>
        <pc:spChg chg="mod">
          <ac:chgData name="Matěj Myška" userId="fb3fb80d-aa76-4dd7-be8d-c70160633cb1" providerId="ADAL" clId="{ADFD5CD8-5D85-9A4D-AAE0-BF5A69600199}" dt="2022-10-06T07:15:18.726" v="228" actId="313"/>
          <ac:spMkLst>
            <pc:docMk/>
            <pc:sldMk cId="268771769" sldId="370"/>
            <ac:spMk id="4" creationId="{9066238D-177C-0E2A-1318-AAB6A02DF484}"/>
          </ac:spMkLst>
        </pc:spChg>
      </pc:sldChg>
      <pc:sldChg chg="new add del">
        <pc:chgData name="Matěj Myška" userId="fb3fb80d-aa76-4dd7-be8d-c70160633cb1" providerId="ADAL" clId="{ADFD5CD8-5D85-9A4D-AAE0-BF5A69600199}" dt="2022-10-06T06:22:16.610" v="10" actId="680"/>
        <pc:sldMkLst>
          <pc:docMk/>
          <pc:sldMk cId="3059063241" sldId="370"/>
        </pc:sldMkLst>
      </pc:sldChg>
    </pc:docChg>
  </pc:docChgLst>
  <pc:docChgLst>
    <pc:chgData name="Matěj Myška" userId="fb3fb80d-aa76-4dd7-be8d-c70160633cb1" providerId="ADAL" clId="{DE896753-3BD6-4707-9209-11705E64B7E6}"/>
    <pc:docChg chg="modSld">
      <pc:chgData name="Matěj Myška" userId="fb3fb80d-aa76-4dd7-be8d-c70160633cb1" providerId="ADAL" clId="{DE896753-3BD6-4707-9209-11705E64B7E6}" dt="2021-10-06T21:33:39.824" v="0"/>
      <pc:docMkLst>
        <pc:docMk/>
      </pc:docMkLst>
      <pc:sldChg chg="modTransition">
        <pc:chgData name="Matěj Myška" userId="fb3fb80d-aa76-4dd7-be8d-c70160633cb1" providerId="ADAL" clId="{DE896753-3BD6-4707-9209-11705E64B7E6}" dt="2021-10-06T21:33:39.824" v="0"/>
        <pc:sldMkLst>
          <pc:docMk/>
          <pc:sldMk cId="1075691674" sldId="256"/>
        </pc:sldMkLst>
      </pc:sldChg>
      <pc:sldChg chg="modTransition">
        <pc:chgData name="Matěj Myška" userId="fb3fb80d-aa76-4dd7-be8d-c70160633cb1" providerId="ADAL" clId="{DE896753-3BD6-4707-9209-11705E64B7E6}" dt="2021-10-06T21:33:39.824" v="0"/>
        <pc:sldMkLst>
          <pc:docMk/>
          <pc:sldMk cId="884083118" sldId="277"/>
        </pc:sldMkLst>
      </pc:sldChg>
      <pc:sldChg chg="modTransition">
        <pc:chgData name="Matěj Myška" userId="fb3fb80d-aa76-4dd7-be8d-c70160633cb1" providerId="ADAL" clId="{DE896753-3BD6-4707-9209-11705E64B7E6}" dt="2021-10-06T21:33:39.824" v="0"/>
        <pc:sldMkLst>
          <pc:docMk/>
          <pc:sldMk cId="3344575376" sldId="309"/>
        </pc:sldMkLst>
      </pc:sldChg>
      <pc:sldChg chg="modTransition">
        <pc:chgData name="Matěj Myška" userId="fb3fb80d-aa76-4dd7-be8d-c70160633cb1" providerId="ADAL" clId="{DE896753-3BD6-4707-9209-11705E64B7E6}" dt="2021-10-06T21:33:39.824" v="0"/>
        <pc:sldMkLst>
          <pc:docMk/>
          <pc:sldMk cId="2346025389" sldId="313"/>
        </pc:sldMkLst>
      </pc:sldChg>
      <pc:sldChg chg="modTransition">
        <pc:chgData name="Matěj Myška" userId="fb3fb80d-aa76-4dd7-be8d-c70160633cb1" providerId="ADAL" clId="{DE896753-3BD6-4707-9209-11705E64B7E6}" dt="2021-10-06T21:33:39.824" v="0"/>
        <pc:sldMkLst>
          <pc:docMk/>
          <pc:sldMk cId="222407459" sldId="314"/>
        </pc:sldMkLst>
      </pc:sldChg>
      <pc:sldChg chg="modTransition">
        <pc:chgData name="Matěj Myška" userId="fb3fb80d-aa76-4dd7-be8d-c70160633cb1" providerId="ADAL" clId="{DE896753-3BD6-4707-9209-11705E64B7E6}" dt="2021-10-06T21:33:39.824" v="0"/>
        <pc:sldMkLst>
          <pc:docMk/>
          <pc:sldMk cId="859884852" sldId="315"/>
        </pc:sldMkLst>
      </pc:sldChg>
      <pc:sldChg chg="modTransition">
        <pc:chgData name="Matěj Myška" userId="fb3fb80d-aa76-4dd7-be8d-c70160633cb1" providerId="ADAL" clId="{DE896753-3BD6-4707-9209-11705E64B7E6}" dt="2021-10-06T21:33:39.824" v="0"/>
        <pc:sldMkLst>
          <pc:docMk/>
          <pc:sldMk cId="1747046818" sldId="316"/>
        </pc:sldMkLst>
      </pc:sldChg>
      <pc:sldChg chg="modTransition">
        <pc:chgData name="Matěj Myška" userId="fb3fb80d-aa76-4dd7-be8d-c70160633cb1" providerId="ADAL" clId="{DE896753-3BD6-4707-9209-11705E64B7E6}" dt="2021-10-06T21:33:39.824" v="0"/>
        <pc:sldMkLst>
          <pc:docMk/>
          <pc:sldMk cId="1257726681" sldId="317"/>
        </pc:sldMkLst>
      </pc:sldChg>
      <pc:sldChg chg="modTransition">
        <pc:chgData name="Matěj Myška" userId="fb3fb80d-aa76-4dd7-be8d-c70160633cb1" providerId="ADAL" clId="{DE896753-3BD6-4707-9209-11705E64B7E6}" dt="2021-10-06T21:33:39.824" v="0"/>
        <pc:sldMkLst>
          <pc:docMk/>
          <pc:sldMk cId="1798102168" sldId="318"/>
        </pc:sldMkLst>
      </pc:sldChg>
      <pc:sldChg chg="modTransition">
        <pc:chgData name="Matěj Myška" userId="fb3fb80d-aa76-4dd7-be8d-c70160633cb1" providerId="ADAL" clId="{DE896753-3BD6-4707-9209-11705E64B7E6}" dt="2021-10-06T21:33:39.824" v="0"/>
        <pc:sldMkLst>
          <pc:docMk/>
          <pc:sldMk cId="1599875792" sldId="321"/>
        </pc:sldMkLst>
      </pc:sldChg>
      <pc:sldChg chg="modTransition">
        <pc:chgData name="Matěj Myška" userId="fb3fb80d-aa76-4dd7-be8d-c70160633cb1" providerId="ADAL" clId="{DE896753-3BD6-4707-9209-11705E64B7E6}" dt="2021-10-06T21:33:39.824" v="0"/>
        <pc:sldMkLst>
          <pc:docMk/>
          <pc:sldMk cId="1659394932" sldId="333"/>
        </pc:sldMkLst>
      </pc:sldChg>
      <pc:sldChg chg="modTransition">
        <pc:chgData name="Matěj Myška" userId="fb3fb80d-aa76-4dd7-be8d-c70160633cb1" providerId="ADAL" clId="{DE896753-3BD6-4707-9209-11705E64B7E6}" dt="2021-10-06T21:33:39.824" v="0"/>
        <pc:sldMkLst>
          <pc:docMk/>
          <pc:sldMk cId="2563454867" sldId="338"/>
        </pc:sldMkLst>
      </pc:sldChg>
      <pc:sldChg chg="modTransition">
        <pc:chgData name="Matěj Myška" userId="fb3fb80d-aa76-4dd7-be8d-c70160633cb1" providerId="ADAL" clId="{DE896753-3BD6-4707-9209-11705E64B7E6}" dt="2021-10-06T21:33:39.824" v="0"/>
        <pc:sldMkLst>
          <pc:docMk/>
          <pc:sldMk cId="3847285212" sldId="340"/>
        </pc:sldMkLst>
      </pc:sldChg>
      <pc:sldChg chg="modTransition">
        <pc:chgData name="Matěj Myška" userId="fb3fb80d-aa76-4dd7-be8d-c70160633cb1" providerId="ADAL" clId="{DE896753-3BD6-4707-9209-11705E64B7E6}" dt="2021-10-06T21:33:39.824" v="0"/>
        <pc:sldMkLst>
          <pc:docMk/>
          <pc:sldMk cId="2600021947" sldId="346"/>
        </pc:sldMkLst>
      </pc:sldChg>
      <pc:sldChg chg="modTransition">
        <pc:chgData name="Matěj Myška" userId="fb3fb80d-aa76-4dd7-be8d-c70160633cb1" providerId="ADAL" clId="{DE896753-3BD6-4707-9209-11705E64B7E6}" dt="2021-10-06T21:33:39.824" v="0"/>
        <pc:sldMkLst>
          <pc:docMk/>
          <pc:sldMk cId="2213764757" sldId="347"/>
        </pc:sldMkLst>
      </pc:sldChg>
      <pc:sldChg chg="modTransition">
        <pc:chgData name="Matěj Myška" userId="fb3fb80d-aa76-4dd7-be8d-c70160633cb1" providerId="ADAL" clId="{DE896753-3BD6-4707-9209-11705E64B7E6}" dt="2021-10-06T21:33:39.824" v="0"/>
        <pc:sldMkLst>
          <pc:docMk/>
          <pc:sldMk cId="504346877" sldId="349"/>
        </pc:sldMkLst>
      </pc:sldChg>
      <pc:sldChg chg="modTransition">
        <pc:chgData name="Matěj Myška" userId="fb3fb80d-aa76-4dd7-be8d-c70160633cb1" providerId="ADAL" clId="{DE896753-3BD6-4707-9209-11705E64B7E6}" dt="2021-10-06T21:33:39.824" v="0"/>
        <pc:sldMkLst>
          <pc:docMk/>
          <pc:sldMk cId="635414211" sldId="350"/>
        </pc:sldMkLst>
      </pc:sldChg>
      <pc:sldChg chg="modTransition">
        <pc:chgData name="Matěj Myška" userId="fb3fb80d-aa76-4dd7-be8d-c70160633cb1" providerId="ADAL" clId="{DE896753-3BD6-4707-9209-11705E64B7E6}" dt="2021-10-06T21:33:39.824" v="0"/>
        <pc:sldMkLst>
          <pc:docMk/>
          <pc:sldMk cId="795616636" sldId="351"/>
        </pc:sldMkLst>
      </pc:sldChg>
      <pc:sldChg chg="modTransition">
        <pc:chgData name="Matěj Myška" userId="fb3fb80d-aa76-4dd7-be8d-c70160633cb1" providerId="ADAL" clId="{DE896753-3BD6-4707-9209-11705E64B7E6}" dt="2021-10-06T21:33:39.824" v="0"/>
        <pc:sldMkLst>
          <pc:docMk/>
          <pc:sldMk cId="1316293201" sldId="352"/>
        </pc:sldMkLst>
      </pc:sldChg>
      <pc:sldChg chg="modTransition">
        <pc:chgData name="Matěj Myška" userId="fb3fb80d-aa76-4dd7-be8d-c70160633cb1" providerId="ADAL" clId="{DE896753-3BD6-4707-9209-11705E64B7E6}" dt="2021-10-06T21:33:39.824" v="0"/>
        <pc:sldMkLst>
          <pc:docMk/>
          <pc:sldMk cId="1458659707" sldId="353"/>
        </pc:sldMkLst>
      </pc:sldChg>
      <pc:sldChg chg="modTransition">
        <pc:chgData name="Matěj Myška" userId="fb3fb80d-aa76-4dd7-be8d-c70160633cb1" providerId="ADAL" clId="{DE896753-3BD6-4707-9209-11705E64B7E6}" dt="2021-10-06T21:33:39.824" v="0"/>
        <pc:sldMkLst>
          <pc:docMk/>
          <pc:sldMk cId="4141599370" sldId="354"/>
        </pc:sldMkLst>
      </pc:sldChg>
      <pc:sldChg chg="modTransition">
        <pc:chgData name="Matěj Myška" userId="fb3fb80d-aa76-4dd7-be8d-c70160633cb1" providerId="ADAL" clId="{DE896753-3BD6-4707-9209-11705E64B7E6}" dt="2021-10-06T21:33:39.824" v="0"/>
        <pc:sldMkLst>
          <pc:docMk/>
          <pc:sldMk cId="2594763671" sldId="355"/>
        </pc:sldMkLst>
      </pc:sldChg>
      <pc:sldChg chg="modTransition">
        <pc:chgData name="Matěj Myška" userId="fb3fb80d-aa76-4dd7-be8d-c70160633cb1" providerId="ADAL" clId="{DE896753-3BD6-4707-9209-11705E64B7E6}" dt="2021-10-06T21:33:39.824" v="0"/>
        <pc:sldMkLst>
          <pc:docMk/>
          <pc:sldMk cId="962053413" sldId="356"/>
        </pc:sldMkLst>
      </pc:sldChg>
      <pc:sldChg chg="modTransition">
        <pc:chgData name="Matěj Myška" userId="fb3fb80d-aa76-4dd7-be8d-c70160633cb1" providerId="ADAL" clId="{DE896753-3BD6-4707-9209-11705E64B7E6}" dt="2021-10-06T21:33:39.824" v="0"/>
        <pc:sldMkLst>
          <pc:docMk/>
          <pc:sldMk cId="115843968" sldId="357"/>
        </pc:sldMkLst>
      </pc:sldChg>
      <pc:sldChg chg="modTransition">
        <pc:chgData name="Matěj Myška" userId="fb3fb80d-aa76-4dd7-be8d-c70160633cb1" providerId="ADAL" clId="{DE896753-3BD6-4707-9209-11705E64B7E6}" dt="2021-10-06T21:33:39.824" v="0"/>
        <pc:sldMkLst>
          <pc:docMk/>
          <pc:sldMk cId="806907560" sldId="358"/>
        </pc:sldMkLst>
      </pc:sldChg>
      <pc:sldChg chg="modTransition">
        <pc:chgData name="Matěj Myška" userId="fb3fb80d-aa76-4dd7-be8d-c70160633cb1" providerId="ADAL" clId="{DE896753-3BD6-4707-9209-11705E64B7E6}" dt="2021-10-06T21:33:39.824" v="0"/>
        <pc:sldMkLst>
          <pc:docMk/>
          <pc:sldMk cId="1204347478" sldId="359"/>
        </pc:sldMkLst>
      </pc:sldChg>
      <pc:sldChg chg="modTransition">
        <pc:chgData name="Matěj Myška" userId="fb3fb80d-aa76-4dd7-be8d-c70160633cb1" providerId="ADAL" clId="{DE896753-3BD6-4707-9209-11705E64B7E6}" dt="2021-10-06T21:33:39.824" v="0"/>
        <pc:sldMkLst>
          <pc:docMk/>
          <pc:sldMk cId="3987606767" sldId="360"/>
        </pc:sldMkLst>
      </pc:sldChg>
      <pc:sldChg chg="modTransition">
        <pc:chgData name="Matěj Myška" userId="fb3fb80d-aa76-4dd7-be8d-c70160633cb1" providerId="ADAL" clId="{DE896753-3BD6-4707-9209-11705E64B7E6}" dt="2021-10-06T21:33:39.824" v="0"/>
        <pc:sldMkLst>
          <pc:docMk/>
          <pc:sldMk cId="2348794207" sldId="361"/>
        </pc:sldMkLst>
      </pc:sldChg>
      <pc:sldChg chg="modTransition">
        <pc:chgData name="Matěj Myška" userId="fb3fb80d-aa76-4dd7-be8d-c70160633cb1" providerId="ADAL" clId="{DE896753-3BD6-4707-9209-11705E64B7E6}" dt="2021-10-06T21:33:39.824" v="0"/>
        <pc:sldMkLst>
          <pc:docMk/>
          <pc:sldMk cId="446846353" sldId="363"/>
        </pc:sldMkLst>
      </pc:sldChg>
      <pc:sldChg chg="modTransition">
        <pc:chgData name="Matěj Myška" userId="fb3fb80d-aa76-4dd7-be8d-c70160633cb1" providerId="ADAL" clId="{DE896753-3BD6-4707-9209-11705E64B7E6}" dt="2021-10-06T21:33:39.824" v="0"/>
        <pc:sldMkLst>
          <pc:docMk/>
          <pc:sldMk cId="2777738816" sldId="364"/>
        </pc:sldMkLst>
      </pc:sldChg>
      <pc:sldChg chg="modTransition">
        <pc:chgData name="Matěj Myška" userId="fb3fb80d-aa76-4dd7-be8d-c70160633cb1" providerId="ADAL" clId="{DE896753-3BD6-4707-9209-11705E64B7E6}" dt="2021-10-06T21:33:39.824" v="0"/>
        <pc:sldMkLst>
          <pc:docMk/>
          <pc:sldMk cId="1164522120" sldId="365"/>
        </pc:sldMkLst>
      </pc:sldChg>
      <pc:sldChg chg="modTransition">
        <pc:chgData name="Matěj Myška" userId="fb3fb80d-aa76-4dd7-be8d-c70160633cb1" providerId="ADAL" clId="{DE896753-3BD6-4707-9209-11705E64B7E6}" dt="2021-10-06T21:33:39.824" v="0"/>
        <pc:sldMkLst>
          <pc:docMk/>
          <pc:sldMk cId="1352720580" sldId="366"/>
        </pc:sldMkLst>
      </pc:sldChg>
      <pc:sldChg chg="modTransition">
        <pc:chgData name="Matěj Myška" userId="fb3fb80d-aa76-4dd7-be8d-c70160633cb1" providerId="ADAL" clId="{DE896753-3BD6-4707-9209-11705E64B7E6}" dt="2021-10-06T21:33:39.824" v="0"/>
        <pc:sldMkLst>
          <pc:docMk/>
          <pc:sldMk cId="1835514697" sldId="367"/>
        </pc:sldMkLst>
      </pc:sldChg>
      <pc:sldChg chg="modTransition">
        <pc:chgData name="Matěj Myška" userId="fb3fb80d-aa76-4dd7-be8d-c70160633cb1" providerId="ADAL" clId="{DE896753-3BD6-4707-9209-11705E64B7E6}" dt="2021-10-06T21:33:39.824" v="0"/>
        <pc:sldMkLst>
          <pc:docMk/>
          <pc:sldMk cId="3938518916" sldId="368"/>
        </pc:sldMkLst>
      </pc:sldChg>
    </pc:docChg>
  </pc:docChgLst>
  <pc:docChgLst>
    <pc:chgData name="Matěj Myška" userId="fb3fb80d-aa76-4dd7-be8d-c70160633cb1" providerId="ADAL" clId="{920700F0-4634-4C5A-ABD5-FBEC04575CDF}"/>
    <pc:docChg chg="undo custSel addSld delSld modSld sldOrd">
      <pc:chgData name="Matěj Myška" userId="fb3fb80d-aa76-4dd7-be8d-c70160633cb1" providerId="ADAL" clId="{920700F0-4634-4C5A-ABD5-FBEC04575CDF}" dt="2021-10-06T21:33:06.408" v="405" actId="47"/>
      <pc:docMkLst>
        <pc:docMk/>
      </pc:docMkLst>
      <pc:sldChg chg="addSp delSp modSp mod chgLayout">
        <pc:chgData name="Matěj Myška" userId="fb3fb80d-aa76-4dd7-be8d-c70160633cb1" providerId="ADAL" clId="{920700F0-4634-4C5A-ABD5-FBEC04575CDF}" dt="2021-10-06T20:11:12.230" v="1" actId="1076"/>
        <pc:sldMkLst>
          <pc:docMk/>
          <pc:sldMk cId="1075691674" sldId="256"/>
        </pc:sldMkLst>
        <pc:spChg chg="mod ord">
          <ac:chgData name="Matěj Myška" userId="fb3fb80d-aa76-4dd7-be8d-c70160633cb1" providerId="ADAL" clId="{920700F0-4634-4C5A-ABD5-FBEC04575CDF}" dt="2021-10-06T20:11:12.230" v="1" actId="1076"/>
          <ac:spMkLst>
            <pc:docMk/>
            <pc:sldMk cId="1075691674" sldId="256"/>
            <ac:spMk id="2" creationId="{00000000-0000-0000-0000-000000000000}"/>
          </ac:spMkLst>
        </pc:spChg>
        <pc:spChg chg="mod ord">
          <ac:chgData name="Matěj Myška" userId="fb3fb80d-aa76-4dd7-be8d-c70160633cb1" providerId="ADAL" clId="{920700F0-4634-4C5A-ABD5-FBEC04575CDF}" dt="2021-10-06T20:11:03.449" v="0" actId="6264"/>
          <ac:spMkLst>
            <pc:docMk/>
            <pc:sldMk cId="1075691674" sldId="256"/>
            <ac:spMk id="3" creationId="{00000000-0000-0000-0000-000000000000}"/>
          </ac:spMkLst>
        </pc:spChg>
        <pc:spChg chg="add del mod">
          <ac:chgData name="Matěj Myška" userId="fb3fb80d-aa76-4dd7-be8d-c70160633cb1" providerId="ADAL" clId="{920700F0-4634-4C5A-ABD5-FBEC04575CDF}" dt="2021-10-06T20:11:03.449" v="0" actId="6264"/>
          <ac:spMkLst>
            <pc:docMk/>
            <pc:sldMk cId="1075691674" sldId="256"/>
            <ac:spMk id="4" creationId="{91B256E5-FD2B-43DA-ABCE-7CA2D825EE72}"/>
          </ac:spMkLst>
        </pc:spChg>
        <pc:spChg chg="add del mod">
          <ac:chgData name="Matěj Myška" userId="fb3fb80d-aa76-4dd7-be8d-c70160633cb1" providerId="ADAL" clId="{920700F0-4634-4C5A-ABD5-FBEC04575CDF}" dt="2021-10-06T20:11:03.449" v="0" actId="6264"/>
          <ac:spMkLst>
            <pc:docMk/>
            <pc:sldMk cId="1075691674" sldId="256"/>
            <ac:spMk id="5" creationId="{55BCC5C4-E169-4F47-9B7B-2EFDE10DB82D}"/>
          </ac:spMkLst>
        </pc:spChg>
      </pc:sldChg>
      <pc:sldChg chg="del">
        <pc:chgData name="Matěj Myška" userId="fb3fb80d-aa76-4dd7-be8d-c70160633cb1" providerId="ADAL" clId="{920700F0-4634-4C5A-ABD5-FBEC04575CDF}" dt="2021-10-06T20:25:56.124" v="265" actId="47"/>
        <pc:sldMkLst>
          <pc:docMk/>
          <pc:sldMk cId="1314178764" sldId="289"/>
        </pc:sldMkLst>
      </pc:sldChg>
      <pc:sldChg chg="del">
        <pc:chgData name="Matěj Myška" userId="fb3fb80d-aa76-4dd7-be8d-c70160633cb1" providerId="ADAL" clId="{920700F0-4634-4C5A-ABD5-FBEC04575CDF}" dt="2021-10-06T20:25:40.564" v="264" actId="47"/>
        <pc:sldMkLst>
          <pc:docMk/>
          <pc:sldMk cId="3808033171" sldId="290"/>
        </pc:sldMkLst>
      </pc:sldChg>
      <pc:sldChg chg="del">
        <pc:chgData name="Matěj Myška" userId="fb3fb80d-aa76-4dd7-be8d-c70160633cb1" providerId="ADAL" clId="{920700F0-4634-4C5A-ABD5-FBEC04575CDF}" dt="2021-10-06T20:13:07.103" v="14" actId="47"/>
        <pc:sldMkLst>
          <pc:docMk/>
          <pc:sldMk cId="879634302" sldId="291"/>
        </pc:sldMkLst>
      </pc:sldChg>
      <pc:sldChg chg="del">
        <pc:chgData name="Matěj Myška" userId="fb3fb80d-aa76-4dd7-be8d-c70160633cb1" providerId="ADAL" clId="{920700F0-4634-4C5A-ABD5-FBEC04575CDF}" dt="2021-10-06T20:12:59.048" v="13" actId="47"/>
        <pc:sldMkLst>
          <pc:docMk/>
          <pc:sldMk cId="390270367" sldId="292"/>
        </pc:sldMkLst>
      </pc:sldChg>
      <pc:sldChg chg="modSp del mod">
        <pc:chgData name="Matěj Myška" userId="fb3fb80d-aa76-4dd7-be8d-c70160633cb1" providerId="ADAL" clId="{920700F0-4634-4C5A-ABD5-FBEC04575CDF}" dt="2021-10-06T20:12:50.832" v="12" actId="47"/>
        <pc:sldMkLst>
          <pc:docMk/>
          <pc:sldMk cId="3329458654" sldId="293"/>
        </pc:sldMkLst>
        <pc:spChg chg="mod">
          <ac:chgData name="Matěj Myška" userId="fb3fb80d-aa76-4dd7-be8d-c70160633cb1" providerId="ADAL" clId="{920700F0-4634-4C5A-ABD5-FBEC04575CDF}" dt="2021-10-06T20:12:48.155" v="11" actId="27636"/>
          <ac:spMkLst>
            <pc:docMk/>
            <pc:sldMk cId="3329458654" sldId="293"/>
            <ac:spMk id="9" creationId="{2B0C72E4-C44F-43AD-9FF6-12EBB85EF9EE}"/>
          </ac:spMkLst>
        </pc:spChg>
      </pc:sldChg>
      <pc:sldChg chg="modSp mod">
        <pc:chgData name="Matěj Myška" userId="fb3fb80d-aa76-4dd7-be8d-c70160633cb1" providerId="ADAL" clId="{920700F0-4634-4C5A-ABD5-FBEC04575CDF}" dt="2021-10-06T20:14:47.988" v="100" actId="313"/>
        <pc:sldMkLst>
          <pc:docMk/>
          <pc:sldMk cId="3344575376" sldId="309"/>
        </pc:sldMkLst>
        <pc:spChg chg="mod">
          <ac:chgData name="Matěj Myška" userId="fb3fb80d-aa76-4dd7-be8d-c70160633cb1" providerId="ADAL" clId="{920700F0-4634-4C5A-ABD5-FBEC04575CDF}" dt="2021-10-06T20:14:47.988" v="100" actId="313"/>
          <ac:spMkLst>
            <pc:docMk/>
            <pc:sldMk cId="3344575376" sldId="309"/>
            <ac:spMk id="3" creationId="{00000000-0000-0000-0000-000000000000}"/>
          </ac:spMkLst>
        </pc:spChg>
      </pc:sldChg>
      <pc:sldChg chg="modSp mod">
        <pc:chgData name="Matěj Myška" userId="fb3fb80d-aa76-4dd7-be8d-c70160633cb1" providerId="ADAL" clId="{920700F0-4634-4C5A-ABD5-FBEC04575CDF}" dt="2021-10-06T20:24:32.771" v="243" actId="20577"/>
        <pc:sldMkLst>
          <pc:docMk/>
          <pc:sldMk cId="222407459" sldId="314"/>
        </pc:sldMkLst>
        <pc:spChg chg="mod">
          <ac:chgData name="Matěj Myška" userId="fb3fb80d-aa76-4dd7-be8d-c70160633cb1" providerId="ADAL" clId="{920700F0-4634-4C5A-ABD5-FBEC04575CDF}" dt="2021-10-06T20:24:32.771" v="243" actId="20577"/>
          <ac:spMkLst>
            <pc:docMk/>
            <pc:sldMk cId="222407459" sldId="314"/>
            <ac:spMk id="5" creationId="{9AFB48DC-1E9A-8B4F-A650-77113FA3DCD0}"/>
          </ac:spMkLst>
        </pc:spChg>
      </pc:sldChg>
      <pc:sldChg chg="modSp mod">
        <pc:chgData name="Matěj Myška" userId="fb3fb80d-aa76-4dd7-be8d-c70160633cb1" providerId="ADAL" clId="{920700F0-4634-4C5A-ABD5-FBEC04575CDF}" dt="2021-10-06T20:24:58.726" v="254" actId="20577"/>
        <pc:sldMkLst>
          <pc:docMk/>
          <pc:sldMk cId="1257726681" sldId="317"/>
        </pc:sldMkLst>
        <pc:spChg chg="mod">
          <ac:chgData name="Matěj Myška" userId="fb3fb80d-aa76-4dd7-be8d-c70160633cb1" providerId="ADAL" clId="{920700F0-4634-4C5A-ABD5-FBEC04575CDF}" dt="2021-10-06T20:24:58.726" v="254" actId="20577"/>
          <ac:spMkLst>
            <pc:docMk/>
            <pc:sldMk cId="1257726681" sldId="317"/>
            <ac:spMk id="5" creationId="{9AFB48DC-1E9A-8B4F-A650-77113FA3DCD0}"/>
          </ac:spMkLst>
        </pc:spChg>
      </pc:sldChg>
      <pc:sldChg chg="addSp delSp modSp mod chgLayout">
        <pc:chgData name="Matěj Myška" userId="fb3fb80d-aa76-4dd7-be8d-c70160633cb1" providerId="ADAL" clId="{920700F0-4634-4C5A-ABD5-FBEC04575CDF}" dt="2021-10-06T20:25:14.137" v="256" actId="6264"/>
        <pc:sldMkLst>
          <pc:docMk/>
          <pc:sldMk cId="1798102168" sldId="318"/>
        </pc:sldMkLst>
        <pc:spChg chg="add del mod">
          <ac:chgData name="Matěj Myška" userId="fb3fb80d-aa76-4dd7-be8d-c70160633cb1" providerId="ADAL" clId="{920700F0-4634-4C5A-ABD5-FBEC04575CDF}" dt="2021-10-06T20:25:14.137" v="256" actId="6264"/>
          <ac:spMkLst>
            <pc:docMk/>
            <pc:sldMk cId="1798102168" sldId="318"/>
            <ac:spMk id="2" creationId="{2BB2F39A-B2AF-4C95-83FE-F155DF478CFC}"/>
          </ac:spMkLst>
        </pc:spChg>
        <pc:spChg chg="add del mod">
          <ac:chgData name="Matěj Myška" userId="fb3fb80d-aa76-4dd7-be8d-c70160633cb1" providerId="ADAL" clId="{920700F0-4634-4C5A-ABD5-FBEC04575CDF}" dt="2021-10-06T20:25:14.137" v="256" actId="6264"/>
          <ac:spMkLst>
            <pc:docMk/>
            <pc:sldMk cId="1798102168" sldId="318"/>
            <ac:spMk id="3" creationId="{AC578E97-F47A-4E4D-BC5A-40801D099990}"/>
          </ac:spMkLst>
        </pc:spChg>
        <pc:spChg chg="mod ord">
          <ac:chgData name="Matěj Myška" userId="fb3fb80d-aa76-4dd7-be8d-c70160633cb1" providerId="ADAL" clId="{920700F0-4634-4C5A-ABD5-FBEC04575CDF}" dt="2021-10-06T20:25:14.137" v="256" actId="6264"/>
          <ac:spMkLst>
            <pc:docMk/>
            <pc:sldMk cId="1798102168" sldId="318"/>
            <ac:spMk id="4" creationId="{85C7411F-5DBE-8D4C-AF46-DF1B8C765858}"/>
          </ac:spMkLst>
        </pc:spChg>
        <pc:spChg chg="mod ord">
          <ac:chgData name="Matěj Myška" userId="fb3fb80d-aa76-4dd7-be8d-c70160633cb1" providerId="ADAL" clId="{920700F0-4634-4C5A-ABD5-FBEC04575CDF}" dt="2021-10-06T20:25:14.137" v="256" actId="6264"/>
          <ac:spMkLst>
            <pc:docMk/>
            <pc:sldMk cId="1798102168" sldId="318"/>
            <ac:spMk id="5" creationId="{9AFB48DC-1E9A-8B4F-A650-77113FA3DCD0}"/>
          </ac:spMkLst>
        </pc:spChg>
      </pc:sldChg>
      <pc:sldChg chg="modSp mod">
        <pc:chgData name="Matěj Myška" userId="fb3fb80d-aa76-4dd7-be8d-c70160633cb1" providerId="ADAL" clId="{920700F0-4634-4C5A-ABD5-FBEC04575CDF}" dt="2021-10-06T20:14:36.056" v="97" actId="20577"/>
        <pc:sldMkLst>
          <pc:docMk/>
          <pc:sldMk cId="1659394932" sldId="333"/>
        </pc:sldMkLst>
        <pc:spChg chg="mod">
          <ac:chgData name="Matěj Myška" userId="fb3fb80d-aa76-4dd7-be8d-c70160633cb1" providerId="ADAL" clId="{920700F0-4634-4C5A-ABD5-FBEC04575CDF}" dt="2021-10-06T20:14:36.056" v="97" actId="20577"/>
          <ac:spMkLst>
            <pc:docMk/>
            <pc:sldMk cId="1659394932" sldId="333"/>
            <ac:spMk id="3" creationId="{00000000-0000-0000-0000-000000000000}"/>
          </ac:spMkLst>
        </pc:spChg>
      </pc:sldChg>
      <pc:sldChg chg="addSp delSp modSp mod chgLayout">
        <pc:chgData name="Matěj Myška" userId="fb3fb80d-aa76-4dd7-be8d-c70160633cb1" providerId="ADAL" clId="{920700F0-4634-4C5A-ABD5-FBEC04575CDF}" dt="2021-10-06T20:11:47.560" v="8" actId="6264"/>
        <pc:sldMkLst>
          <pc:docMk/>
          <pc:sldMk cId="2563454867" sldId="338"/>
        </pc:sldMkLst>
        <pc:spChg chg="mod ord">
          <ac:chgData name="Matěj Myška" userId="fb3fb80d-aa76-4dd7-be8d-c70160633cb1" providerId="ADAL" clId="{920700F0-4634-4C5A-ABD5-FBEC04575CDF}" dt="2021-10-06T20:11:47.560" v="8" actId="6264"/>
          <ac:spMkLst>
            <pc:docMk/>
            <pc:sldMk cId="2563454867" sldId="338"/>
            <ac:spMk id="2" creationId="{00000000-0000-0000-0000-000000000000}"/>
          </ac:spMkLst>
        </pc:spChg>
        <pc:spChg chg="mod ord">
          <ac:chgData name="Matěj Myška" userId="fb3fb80d-aa76-4dd7-be8d-c70160633cb1" providerId="ADAL" clId="{920700F0-4634-4C5A-ABD5-FBEC04575CDF}" dt="2021-10-06T20:11:47.560" v="8" actId="6264"/>
          <ac:spMkLst>
            <pc:docMk/>
            <pc:sldMk cId="2563454867" sldId="338"/>
            <ac:spMk id="3" creationId="{00000000-0000-0000-0000-000000000000}"/>
          </ac:spMkLst>
        </pc:spChg>
        <pc:spChg chg="add del mod">
          <ac:chgData name="Matěj Myška" userId="fb3fb80d-aa76-4dd7-be8d-c70160633cb1" providerId="ADAL" clId="{920700F0-4634-4C5A-ABD5-FBEC04575CDF}" dt="2021-10-06T20:11:47.560" v="8" actId="6264"/>
          <ac:spMkLst>
            <pc:docMk/>
            <pc:sldMk cId="2563454867" sldId="338"/>
            <ac:spMk id="4" creationId="{C6AD7385-A072-4DD0-8764-FC66AE3D8AFF}"/>
          </ac:spMkLst>
        </pc:spChg>
        <pc:spChg chg="add del mod">
          <ac:chgData name="Matěj Myška" userId="fb3fb80d-aa76-4dd7-be8d-c70160633cb1" providerId="ADAL" clId="{920700F0-4634-4C5A-ABD5-FBEC04575CDF}" dt="2021-10-06T20:11:47.560" v="8" actId="6264"/>
          <ac:spMkLst>
            <pc:docMk/>
            <pc:sldMk cId="2563454867" sldId="338"/>
            <ac:spMk id="5" creationId="{FCF11529-430A-49FD-A120-1C50E12916AB}"/>
          </ac:spMkLst>
        </pc:spChg>
      </pc:sldChg>
      <pc:sldChg chg="del">
        <pc:chgData name="Matěj Myška" userId="fb3fb80d-aa76-4dd7-be8d-c70160633cb1" providerId="ADAL" clId="{920700F0-4634-4C5A-ABD5-FBEC04575CDF}" dt="2021-10-06T20:25:58.652" v="266" actId="47"/>
        <pc:sldMkLst>
          <pc:docMk/>
          <pc:sldMk cId="1807568102" sldId="345"/>
        </pc:sldMkLst>
      </pc:sldChg>
      <pc:sldChg chg="modSp mod">
        <pc:chgData name="Matěj Myška" userId="fb3fb80d-aa76-4dd7-be8d-c70160633cb1" providerId="ADAL" clId="{920700F0-4634-4C5A-ABD5-FBEC04575CDF}" dt="2021-10-06T20:25:35.646" v="263" actId="20577"/>
        <pc:sldMkLst>
          <pc:docMk/>
          <pc:sldMk cId="2600021947" sldId="346"/>
        </pc:sldMkLst>
        <pc:spChg chg="mod">
          <ac:chgData name="Matěj Myška" userId="fb3fb80d-aa76-4dd7-be8d-c70160633cb1" providerId="ADAL" clId="{920700F0-4634-4C5A-ABD5-FBEC04575CDF}" dt="2021-10-06T20:25:35.646" v="263" actId="20577"/>
          <ac:spMkLst>
            <pc:docMk/>
            <pc:sldMk cId="2600021947" sldId="346"/>
            <ac:spMk id="3" creationId="{00000000-0000-0000-0000-000000000000}"/>
          </ac:spMkLst>
        </pc:spChg>
      </pc:sldChg>
      <pc:sldChg chg="modSp mod">
        <pc:chgData name="Matěj Myška" userId="fb3fb80d-aa76-4dd7-be8d-c70160633cb1" providerId="ADAL" clId="{920700F0-4634-4C5A-ABD5-FBEC04575CDF}" dt="2021-10-06T20:20:51.694" v="129" actId="27636"/>
        <pc:sldMkLst>
          <pc:docMk/>
          <pc:sldMk cId="2213764757" sldId="347"/>
        </pc:sldMkLst>
        <pc:spChg chg="mod">
          <ac:chgData name="Matěj Myška" userId="fb3fb80d-aa76-4dd7-be8d-c70160633cb1" providerId="ADAL" clId="{920700F0-4634-4C5A-ABD5-FBEC04575CDF}" dt="2021-10-06T20:20:44.835" v="125" actId="20577"/>
          <ac:spMkLst>
            <pc:docMk/>
            <pc:sldMk cId="2213764757" sldId="347"/>
            <ac:spMk id="2" creationId="{00000000-0000-0000-0000-000000000000}"/>
          </ac:spMkLst>
        </pc:spChg>
        <pc:spChg chg="mod">
          <ac:chgData name="Matěj Myška" userId="fb3fb80d-aa76-4dd7-be8d-c70160633cb1" providerId="ADAL" clId="{920700F0-4634-4C5A-ABD5-FBEC04575CDF}" dt="2021-10-06T20:20:51.694" v="129" actId="27636"/>
          <ac:spMkLst>
            <pc:docMk/>
            <pc:sldMk cId="2213764757" sldId="347"/>
            <ac:spMk id="3" creationId="{00000000-0000-0000-0000-000000000000}"/>
          </ac:spMkLst>
        </pc:spChg>
      </pc:sldChg>
      <pc:sldChg chg="del">
        <pc:chgData name="Matěj Myška" userId="fb3fb80d-aa76-4dd7-be8d-c70160633cb1" providerId="ADAL" clId="{920700F0-4634-4C5A-ABD5-FBEC04575CDF}" dt="2021-10-06T21:33:06.408" v="405" actId="47"/>
        <pc:sldMkLst>
          <pc:docMk/>
          <pc:sldMk cId="1449264693" sldId="348"/>
        </pc:sldMkLst>
      </pc:sldChg>
      <pc:sldChg chg="addSp delSp modSp mod chgLayout">
        <pc:chgData name="Matěj Myška" userId="fb3fb80d-aa76-4dd7-be8d-c70160633cb1" providerId="ADAL" clId="{920700F0-4634-4C5A-ABD5-FBEC04575CDF}" dt="2021-10-06T20:11:15.639" v="2" actId="6264"/>
        <pc:sldMkLst>
          <pc:docMk/>
          <pc:sldMk cId="504346877" sldId="349"/>
        </pc:sldMkLst>
        <pc:spChg chg="mod ord">
          <ac:chgData name="Matěj Myška" userId="fb3fb80d-aa76-4dd7-be8d-c70160633cb1" providerId="ADAL" clId="{920700F0-4634-4C5A-ABD5-FBEC04575CDF}" dt="2021-10-06T20:11:15.639" v="2" actId="6264"/>
          <ac:spMkLst>
            <pc:docMk/>
            <pc:sldMk cId="504346877" sldId="349"/>
            <ac:spMk id="2" creationId="{00000000-0000-0000-0000-000000000000}"/>
          </ac:spMkLst>
        </pc:spChg>
        <pc:spChg chg="mod ord">
          <ac:chgData name="Matěj Myška" userId="fb3fb80d-aa76-4dd7-be8d-c70160633cb1" providerId="ADAL" clId="{920700F0-4634-4C5A-ABD5-FBEC04575CDF}" dt="2021-10-06T20:11:15.639" v="2" actId="6264"/>
          <ac:spMkLst>
            <pc:docMk/>
            <pc:sldMk cId="504346877" sldId="349"/>
            <ac:spMk id="3" creationId="{00000000-0000-0000-0000-000000000000}"/>
          </ac:spMkLst>
        </pc:spChg>
        <pc:spChg chg="add del mod">
          <ac:chgData name="Matěj Myška" userId="fb3fb80d-aa76-4dd7-be8d-c70160633cb1" providerId="ADAL" clId="{920700F0-4634-4C5A-ABD5-FBEC04575CDF}" dt="2021-10-06T20:11:15.639" v="2" actId="6264"/>
          <ac:spMkLst>
            <pc:docMk/>
            <pc:sldMk cId="504346877" sldId="349"/>
            <ac:spMk id="4" creationId="{EC4B7D4F-6161-4CC0-9136-C7B9BDE1E180}"/>
          </ac:spMkLst>
        </pc:spChg>
        <pc:spChg chg="add del mod">
          <ac:chgData name="Matěj Myška" userId="fb3fb80d-aa76-4dd7-be8d-c70160633cb1" providerId="ADAL" clId="{920700F0-4634-4C5A-ABD5-FBEC04575CDF}" dt="2021-10-06T20:11:15.639" v="2" actId="6264"/>
          <ac:spMkLst>
            <pc:docMk/>
            <pc:sldMk cId="504346877" sldId="349"/>
            <ac:spMk id="5" creationId="{986FF070-7FCD-44C1-A2AD-9D9DC8C3530F}"/>
          </ac:spMkLst>
        </pc:spChg>
      </pc:sldChg>
      <pc:sldChg chg="addSp delSp modSp mod chgLayout">
        <pc:chgData name="Matěj Myška" userId="fb3fb80d-aa76-4dd7-be8d-c70160633cb1" providerId="ADAL" clId="{920700F0-4634-4C5A-ABD5-FBEC04575CDF}" dt="2021-10-06T20:17:30.243" v="101" actId="6264"/>
        <pc:sldMkLst>
          <pc:docMk/>
          <pc:sldMk cId="635414211" sldId="350"/>
        </pc:sldMkLst>
        <pc:spChg chg="add del mod">
          <ac:chgData name="Matěj Myška" userId="fb3fb80d-aa76-4dd7-be8d-c70160633cb1" providerId="ADAL" clId="{920700F0-4634-4C5A-ABD5-FBEC04575CDF}" dt="2021-10-06T20:17:30.243" v="101" actId="6264"/>
          <ac:spMkLst>
            <pc:docMk/>
            <pc:sldMk cId="635414211" sldId="350"/>
            <ac:spMk id="2" creationId="{8225AD7F-9290-49A3-B412-2C91F3B69A1C}"/>
          </ac:spMkLst>
        </pc:spChg>
        <pc:spChg chg="add mod ord">
          <ac:chgData name="Matěj Myška" userId="fb3fb80d-aa76-4dd7-be8d-c70160633cb1" providerId="ADAL" clId="{920700F0-4634-4C5A-ABD5-FBEC04575CDF}" dt="2021-10-06T20:17:30.243" v="101" actId="6264"/>
          <ac:spMkLst>
            <pc:docMk/>
            <pc:sldMk cId="635414211" sldId="350"/>
            <ac:spMk id="3" creationId="{4C904BD3-C855-431B-892A-6F60BDA495B3}"/>
          </ac:spMkLst>
        </pc:spChg>
        <pc:spChg chg="mod ord">
          <ac:chgData name="Matěj Myška" userId="fb3fb80d-aa76-4dd7-be8d-c70160633cb1" providerId="ADAL" clId="{920700F0-4634-4C5A-ABD5-FBEC04575CDF}" dt="2021-10-06T20:17:30.243" v="101" actId="6264"/>
          <ac:spMkLst>
            <pc:docMk/>
            <pc:sldMk cId="635414211" sldId="350"/>
            <ac:spMk id="4" creationId="{19B03382-025E-4F11-B00F-AB374C0CABE3}"/>
          </ac:spMkLst>
        </pc:spChg>
        <pc:spChg chg="del">
          <ac:chgData name="Matěj Myška" userId="fb3fb80d-aa76-4dd7-be8d-c70160633cb1" providerId="ADAL" clId="{920700F0-4634-4C5A-ABD5-FBEC04575CDF}" dt="2021-10-06T20:17:30.243" v="101" actId="6264"/>
          <ac:spMkLst>
            <pc:docMk/>
            <pc:sldMk cId="635414211" sldId="350"/>
            <ac:spMk id="5" creationId="{F4D3A957-876B-4623-8D7D-B6E07A416A22}"/>
          </ac:spMkLst>
        </pc:spChg>
      </pc:sldChg>
      <pc:sldChg chg="addSp delSp modSp mod chgLayout">
        <pc:chgData name="Matěj Myška" userId="fb3fb80d-aa76-4dd7-be8d-c70160633cb1" providerId="ADAL" clId="{920700F0-4634-4C5A-ABD5-FBEC04575CDF}" dt="2021-10-06T20:17:34.877" v="102" actId="6264"/>
        <pc:sldMkLst>
          <pc:docMk/>
          <pc:sldMk cId="1316293201" sldId="352"/>
        </pc:sldMkLst>
        <pc:spChg chg="add del mod">
          <ac:chgData name="Matěj Myška" userId="fb3fb80d-aa76-4dd7-be8d-c70160633cb1" providerId="ADAL" clId="{920700F0-4634-4C5A-ABD5-FBEC04575CDF}" dt="2021-10-06T20:17:34.877" v="102" actId="6264"/>
          <ac:spMkLst>
            <pc:docMk/>
            <pc:sldMk cId="1316293201" sldId="352"/>
            <ac:spMk id="2" creationId="{9ED83E33-7B24-4ED8-90F8-B9FB9626C265}"/>
          </ac:spMkLst>
        </pc:spChg>
        <pc:spChg chg="add mod ord">
          <ac:chgData name="Matěj Myška" userId="fb3fb80d-aa76-4dd7-be8d-c70160633cb1" providerId="ADAL" clId="{920700F0-4634-4C5A-ABD5-FBEC04575CDF}" dt="2021-10-06T20:17:34.877" v="102" actId="6264"/>
          <ac:spMkLst>
            <pc:docMk/>
            <pc:sldMk cId="1316293201" sldId="352"/>
            <ac:spMk id="3" creationId="{F1EAB53B-009D-4548-8A56-914569D23DE7}"/>
          </ac:spMkLst>
        </pc:spChg>
        <pc:spChg chg="del">
          <ac:chgData name="Matěj Myška" userId="fb3fb80d-aa76-4dd7-be8d-c70160633cb1" providerId="ADAL" clId="{920700F0-4634-4C5A-ABD5-FBEC04575CDF}" dt="2021-10-06T20:17:34.877" v="102" actId="6264"/>
          <ac:spMkLst>
            <pc:docMk/>
            <pc:sldMk cId="1316293201" sldId="352"/>
            <ac:spMk id="4" creationId="{61471D67-1683-42F2-9BD6-142271A7D4A1}"/>
          </ac:spMkLst>
        </pc:spChg>
        <pc:spChg chg="mod ord">
          <ac:chgData name="Matěj Myška" userId="fb3fb80d-aa76-4dd7-be8d-c70160633cb1" providerId="ADAL" clId="{920700F0-4634-4C5A-ABD5-FBEC04575CDF}" dt="2021-10-06T20:17:34.877" v="102" actId="6264"/>
          <ac:spMkLst>
            <pc:docMk/>
            <pc:sldMk cId="1316293201" sldId="352"/>
            <ac:spMk id="5" creationId="{49D04727-0430-49A8-962D-4563837787E1}"/>
          </ac:spMkLst>
        </pc:spChg>
      </pc:sldChg>
      <pc:sldChg chg="addSp delSp modSp mod chgLayout">
        <pc:chgData name="Matěj Myška" userId="fb3fb80d-aa76-4dd7-be8d-c70160633cb1" providerId="ADAL" clId="{920700F0-4634-4C5A-ABD5-FBEC04575CDF}" dt="2021-10-06T20:26:16.368" v="275" actId="27636"/>
        <pc:sldMkLst>
          <pc:docMk/>
          <pc:sldMk cId="1458659707" sldId="353"/>
        </pc:sldMkLst>
        <pc:spChg chg="add del mod">
          <ac:chgData name="Matěj Myška" userId="fb3fb80d-aa76-4dd7-be8d-c70160633cb1" providerId="ADAL" clId="{920700F0-4634-4C5A-ABD5-FBEC04575CDF}" dt="2021-10-06T20:11:36.493" v="6" actId="6264"/>
          <ac:spMkLst>
            <pc:docMk/>
            <pc:sldMk cId="1458659707" sldId="353"/>
            <ac:spMk id="2" creationId="{C16179B3-295A-416D-9EFB-C6A7D824E79D}"/>
          </ac:spMkLst>
        </pc:spChg>
        <pc:spChg chg="add del mod">
          <ac:chgData name="Matěj Myška" userId="fb3fb80d-aa76-4dd7-be8d-c70160633cb1" providerId="ADAL" clId="{920700F0-4634-4C5A-ABD5-FBEC04575CDF}" dt="2021-10-06T20:11:36.493" v="6" actId="6264"/>
          <ac:spMkLst>
            <pc:docMk/>
            <pc:sldMk cId="1458659707" sldId="353"/>
            <ac:spMk id="3" creationId="{55AC0E27-1132-4E21-BE44-3D1798D47DC8}"/>
          </ac:spMkLst>
        </pc:spChg>
        <pc:spChg chg="mod ord">
          <ac:chgData name="Matěj Myška" userId="fb3fb80d-aa76-4dd7-be8d-c70160633cb1" providerId="ADAL" clId="{920700F0-4634-4C5A-ABD5-FBEC04575CDF}" dt="2021-10-06T20:11:36.493" v="6" actId="6264"/>
          <ac:spMkLst>
            <pc:docMk/>
            <pc:sldMk cId="1458659707" sldId="353"/>
            <ac:spMk id="4" creationId="{EA0257FB-14E8-4280-921A-E60AD6734928}"/>
          </ac:spMkLst>
        </pc:spChg>
        <pc:spChg chg="mod ord">
          <ac:chgData name="Matěj Myška" userId="fb3fb80d-aa76-4dd7-be8d-c70160633cb1" providerId="ADAL" clId="{920700F0-4634-4C5A-ABD5-FBEC04575CDF}" dt="2021-10-06T20:26:16.368" v="275" actId="27636"/>
          <ac:spMkLst>
            <pc:docMk/>
            <pc:sldMk cId="1458659707" sldId="353"/>
            <ac:spMk id="5" creationId="{0B63DAE6-1834-4EDC-BEE7-A1C4A457FCEB}"/>
          </ac:spMkLst>
        </pc:spChg>
      </pc:sldChg>
      <pc:sldChg chg="addSp delSp modSp mod chgLayout">
        <pc:chgData name="Matěj Myška" userId="fb3fb80d-aa76-4dd7-be8d-c70160633cb1" providerId="ADAL" clId="{920700F0-4634-4C5A-ABD5-FBEC04575CDF}" dt="2021-10-06T20:11:32.676" v="5" actId="6264"/>
        <pc:sldMkLst>
          <pc:docMk/>
          <pc:sldMk cId="4141599370" sldId="354"/>
        </pc:sldMkLst>
        <pc:spChg chg="add del mod">
          <ac:chgData name="Matěj Myška" userId="fb3fb80d-aa76-4dd7-be8d-c70160633cb1" providerId="ADAL" clId="{920700F0-4634-4C5A-ABD5-FBEC04575CDF}" dt="2021-10-06T20:11:31.108" v="4" actId="6264"/>
          <ac:spMkLst>
            <pc:docMk/>
            <pc:sldMk cId="4141599370" sldId="354"/>
            <ac:spMk id="2" creationId="{6BBA66AE-8BC4-4F23-B4C2-4CDEADB5FAAF}"/>
          </ac:spMkLst>
        </pc:spChg>
        <pc:spChg chg="add del mod">
          <ac:chgData name="Matěj Myška" userId="fb3fb80d-aa76-4dd7-be8d-c70160633cb1" providerId="ADAL" clId="{920700F0-4634-4C5A-ABD5-FBEC04575CDF}" dt="2021-10-06T20:11:31.108" v="4" actId="6264"/>
          <ac:spMkLst>
            <pc:docMk/>
            <pc:sldMk cId="4141599370" sldId="354"/>
            <ac:spMk id="3" creationId="{9A7C3DCC-6D7C-412A-B4A1-22E9E0822F2A}"/>
          </ac:spMkLst>
        </pc:spChg>
        <pc:spChg chg="mod ord">
          <ac:chgData name="Matěj Myška" userId="fb3fb80d-aa76-4dd7-be8d-c70160633cb1" providerId="ADAL" clId="{920700F0-4634-4C5A-ABD5-FBEC04575CDF}" dt="2021-10-06T20:11:32.676" v="5" actId="6264"/>
          <ac:spMkLst>
            <pc:docMk/>
            <pc:sldMk cId="4141599370" sldId="354"/>
            <ac:spMk id="4" creationId="{EA0257FB-14E8-4280-921A-E60AD6734928}"/>
          </ac:spMkLst>
        </pc:spChg>
        <pc:spChg chg="mod ord">
          <ac:chgData name="Matěj Myška" userId="fb3fb80d-aa76-4dd7-be8d-c70160633cb1" providerId="ADAL" clId="{920700F0-4634-4C5A-ABD5-FBEC04575CDF}" dt="2021-10-06T20:11:32.676" v="5" actId="6264"/>
          <ac:spMkLst>
            <pc:docMk/>
            <pc:sldMk cId="4141599370" sldId="354"/>
            <ac:spMk id="5" creationId="{0B63DAE6-1834-4EDC-BEE7-A1C4A457FCEB}"/>
          </ac:spMkLst>
        </pc:spChg>
        <pc:spChg chg="add del mod">
          <ac:chgData name="Matěj Myška" userId="fb3fb80d-aa76-4dd7-be8d-c70160633cb1" providerId="ADAL" clId="{920700F0-4634-4C5A-ABD5-FBEC04575CDF}" dt="2021-10-06T20:11:32.676" v="5" actId="6264"/>
          <ac:spMkLst>
            <pc:docMk/>
            <pc:sldMk cId="4141599370" sldId="354"/>
            <ac:spMk id="6" creationId="{ED2E09C6-FB9E-4537-8953-FAE55AA47B87}"/>
          </ac:spMkLst>
        </pc:spChg>
        <pc:spChg chg="add del mod">
          <ac:chgData name="Matěj Myška" userId="fb3fb80d-aa76-4dd7-be8d-c70160633cb1" providerId="ADAL" clId="{920700F0-4634-4C5A-ABD5-FBEC04575CDF}" dt="2021-10-06T20:11:32.676" v="5" actId="6264"/>
          <ac:spMkLst>
            <pc:docMk/>
            <pc:sldMk cId="4141599370" sldId="354"/>
            <ac:spMk id="7" creationId="{A19E1584-979F-4DBF-9B54-83C63E576CD5}"/>
          </ac:spMkLst>
        </pc:spChg>
      </pc:sldChg>
      <pc:sldChg chg="modSp mod">
        <pc:chgData name="Matěj Myška" userId="fb3fb80d-aa76-4dd7-be8d-c70160633cb1" providerId="ADAL" clId="{920700F0-4634-4C5A-ABD5-FBEC04575CDF}" dt="2021-10-06T20:18:12.137" v="111" actId="20577"/>
        <pc:sldMkLst>
          <pc:docMk/>
          <pc:sldMk cId="806907560" sldId="358"/>
        </pc:sldMkLst>
        <pc:spChg chg="mod">
          <ac:chgData name="Matěj Myška" userId="fb3fb80d-aa76-4dd7-be8d-c70160633cb1" providerId="ADAL" clId="{920700F0-4634-4C5A-ABD5-FBEC04575CDF}" dt="2021-10-06T20:18:12.137" v="111" actId="20577"/>
          <ac:spMkLst>
            <pc:docMk/>
            <pc:sldMk cId="806907560" sldId="358"/>
            <ac:spMk id="3" creationId="{AE28E1E9-8510-4E88-849F-8CF65C33CCC2}"/>
          </ac:spMkLst>
        </pc:spChg>
      </pc:sldChg>
      <pc:sldChg chg="modSp mod">
        <pc:chgData name="Matěj Myška" userId="fb3fb80d-aa76-4dd7-be8d-c70160633cb1" providerId="ADAL" clId="{920700F0-4634-4C5A-ABD5-FBEC04575CDF}" dt="2021-10-06T20:22:19.020" v="154" actId="20577"/>
        <pc:sldMkLst>
          <pc:docMk/>
          <pc:sldMk cId="1204347478" sldId="359"/>
        </pc:sldMkLst>
        <pc:spChg chg="mod">
          <ac:chgData name="Matěj Myška" userId="fb3fb80d-aa76-4dd7-be8d-c70160633cb1" providerId="ADAL" clId="{920700F0-4634-4C5A-ABD5-FBEC04575CDF}" dt="2021-10-06T20:22:19.020" v="154" actId="20577"/>
          <ac:spMkLst>
            <pc:docMk/>
            <pc:sldMk cId="1204347478" sldId="359"/>
            <ac:spMk id="3" creationId="{0C338199-8B34-4C8D-85AA-B8A8A53DF24F}"/>
          </ac:spMkLst>
        </pc:spChg>
      </pc:sldChg>
      <pc:sldChg chg="modSp mod">
        <pc:chgData name="Matěj Myška" userId="fb3fb80d-aa76-4dd7-be8d-c70160633cb1" providerId="ADAL" clId="{920700F0-4634-4C5A-ABD5-FBEC04575CDF}" dt="2021-10-06T20:22:33.323" v="165" actId="20577"/>
        <pc:sldMkLst>
          <pc:docMk/>
          <pc:sldMk cId="3987606767" sldId="360"/>
        </pc:sldMkLst>
        <pc:spChg chg="mod">
          <ac:chgData name="Matěj Myška" userId="fb3fb80d-aa76-4dd7-be8d-c70160633cb1" providerId="ADAL" clId="{920700F0-4634-4C5A-ABD5-FBEC04575CDF}" dt="2021-10-06T20:22:33.323" v="165" actId="20577"/>
          <ac:spMkLst>
            <pc:docMk/>
            <pc:sldMk cId="3987606767" sldId="360"/>
            <ac:spMk id="3" creationId="{DB2DA0C2-DD2A-4233-AC0F-88EA56CA2B5C}"/>
          </ac:spMkLst>
        </pc:spChg>
      </pc:sldChg>
      <pc:sldChg chg="addSp delSp modSp mod chgLayout">
        <pc:chgData name="Matěj Myška" userId="fb3fb80d-aa76-4dd7-be8d-c70160633cb1" providerId="ADAL" clId="{920700F0-4634-4C5A-ABD5-FBEC04575CDF}" dt="2021-10-06T20:23:13.523" v="195" actId="20577"/>
        <pc:sldMkLst>
          <pc:docMk/>
          <pc:sldMk cId="2348794207" sldId="361"/>
        </pc:sldMkLst>
        <pc:spChg chg="mod ord">
          <ac:chgData name="Matěj Myška" userId="fb3fb80d-aa76-4dd7-be8d-c70160633cb1" providerId="ADAL" clId="{920700F0-4634-4C5A-ABD5-FBEC04575CDF}" dt="2021-10-06T20:23:13.523" v="195" actId="20577"/>
          <ac:spMkLst>
            <pc:docMk/>
            <pc:sldMk cId="2348794207" sldId="361"/>
            <ac:spMk id="2" creationId="{C669BEA8-8B3D-4AE2-AA5D-B689DDAF9C47}"/>
          </ac:spMkLst>
        </pc:spChg>
        <pc:spChg chg="mod ord">
          <ac:chgData name="Matěj Myška" userId="fb3fb80d-aa76-4dd7-be8d-c70160633cb1" providerId="ADAL" clId="{920700F0-4634-4C5A-ABD5-FBEC04575CDF}" dt="2021-10-06T20:22:46.114" v="166" actId="6264"/>
          <ac:spMkLst>
            <pc:docMk/>
            <pc:sldMk cId="2348794207" sldId="361"/>
            <ac:spMk id="3" creationId="{E424416A-F726-4313-9EDA-115DF44FFB43}"/>
          </ac:spMkLst>
        </pc:spChg>
        <pc:spChg chg="add del mod">
          <ac:chgData name="Matěj Myška" userId="fb3fb80d-aa76-4dd7-be8d-c70160633cb1" providerId="ADAL" clId="{920700F0-4634-4C5A-ABD5-FBEC04575CDF}" dt="2021-10-06T20:22:46.114" v="166" actId="6264"/>
          <ac:spMkLst>
            <pc:docMk/>
            <pc:sldMk cId="2348794207" sldId="361"/>
            <ac:spMk id="4" creationId="{B787AC40-DB89-4D39-A510-88C6679260FF}"/>
          </ac:spMkLst>
        </pc:spChg>
        <pc:spChg chg="add del mod">
          <ac:chgData name="Matěj Myška" userId="fb3fb80d-aa76-4dd7-be8d-c70160633cb1" providerId="ADAL" clId="{920700F0-4634-4C5A-ABD5-FBEC04575CDF}" dt="2021-10-06T20:22:46.114" v="166" actId="6264"/>
          <ac:spMkLst>
            <pc:docMk/>
            <pc:sldMk cId="2348794207" sldId="361"/>
            <ac:spMk id="5" creationId="{F29166D8-3BB1-4483-A668-4004C38A5622}"/>
          </ac:spMkLst>
        </pc:spChg>
      </pc:sldChg>
      <pc:sldChg chg="del">
        <pc:chgData name="Matěj Myška" userId="fb3fb80d-aa76-4dd7-be8d-c70160633cb1" providerId="ADAL" clId="{920700F0-4634-4C5A-ABD5-FBEC04575CDF}" dt="2021-10-06T20:26:32.835" v="276" actId="47"/>
        <pc:sldMkLst>
          <pc:docMk/>
          <pc:sldMk cId="3713303616" sldId="362"/>
        </pc:sldMkLst>
      </pc:sldChg>
      <pc:sldChg chg="modSp mod">
        <pc:chgData name="Matěj Myška" userId="fb3fb80d-aa76-4dd7-be8d-c70160633cb1" providerId="ADAL" clId="{920700F0-4634-4C5A-ABD5-FBEC04575CDF}" dt="2021-10-06T20:23:32.403" v="209" actId="20577"/>
        <pc:sldMkLst>
          <pc:docMk/>
          <pc:sldMk cId="446846353" sldId="363"/>
        </pc:sldMkLst>
        <pc:spChg chg="mod">
          <ac:chgData name="Matěj Myška" userId="fb3fb80d-aa76-4dd7-be8d-c70160633cb1" providerId="ADAL" clId="{920700F0-4634-4C5A-ABD5-FBEC04575CDF}" dt="2021-10-06T20:23:32.403" v="209" actId="20577"/>
          <ac:spMkLst>
            <pc:docMk/>
            <pc:sldMk cId="446846353" sldId="363"/>
            <ac:spMk id="3" creationId="{EBD6BFCF-758A-40CA-8D70-BF1BCB273E9A}"/>
          </ac:spMkLst>
        </pc:spChg>
      </pc:sldChg>
      <pc:sldChg chg="modSp mod ord">
        <pc:chgData name="Matěj Myška" userId="fb3fb80d-aa76-4dd7-be8d-c70160633cb1" providerId="ADAL" clId="{920700F0-4634-4C5A-ABD5-FBEC04575CDF}" dt="2021-10-06T20:21:32.701" v="139" actId="20577"/>
        <pc:sldMkLst>
          <pc:docMk/>
          <pc:sldMk cId="2777738816" sldId="364"/>
        </pc:sldMkLst>
        <pc:spChg chg="mod">
          <ac:chgData name="Matěj Myška" userId="fb3fb80d-aa76-4dd7-be8d-c70160633cb1" providerId="ADAL" clId="{920700F0-4634-4C5A-ABD5-FBEC04575CDF}" dt="2021-10-06T20:21:20.395" v="133" actId="20577"/>
          <ac:spMkLst>
            <pc:docMk/>
            <pc:sldMk cId="2777738816" sldId="364"/>
            <ac:spMk id="2" creationId="{00000000-0000-0000-0000-000000000000}"/>
          </ac:spMkLst>
        </pc:spChg>
        <pc:spChg chg="mod">
          <ac:chgData name="Matěj Myška" userId="fb3fb80d-aa76-4dd7-be8d-c70160633cb1" providerId="ADAL" clId="{920700F0-4634-4C5A-ABD5-FBEC04575CDF}" dt="2021-10-06T20:21:32.701" v="139" actId="20577"/>
          <ac:spMkLst>
            <pc:docMk/>
            <pc:sldMk cId="2777738816" sldId="364"/>
            <ac:spMk id="3" creationId="{00000000-0000-0000-0000-000000000000}"/>
          </ac:spMkLst>
        </pc:spChg>
      </pc:sldChg>
      <pc:sldChg chg="modSp mod">
        <pc:chgData name="Matěj Myška" userId="fb3fb80d-aa76-4dd7-be8d-c70160633cb1" providerId="ADAL" clId="{920700F0-4634-4C5A-ABD5-FBEC04575CDF}" dt="2021-10-06T20:24:05.651" v="217"/>
        <pc:sldMkLst>
          <pc:docMk/>
          <pc:sldMk cId="1352720580" sldId="366"/>
        </pc:sldMkLst>
        <pc:spChg chg="mod">
          <ac:chgData name="Matěj Myška" userId="fb3fb80d-aa76-4dd7-be8d-c70160633cb1" providerId="ADAL" clId="{920700F0-4634-4C5A-ABD5-FBEC04575CDF}" dt="2021-10-06T20:24:05.651" v="217"/>
          <ac:spMkLst>
            <pc:docMk/>
            <pc:sldMk cId="1352720580" sldId="366"/>
            <ac:spMk id="2" creationId="{6A92BF0A-214E-4C47-8EB9-3521ACE3481D}"/>
          </ac:spMkLst>
        </pc:spChg>
      </pc:sldChg>
      <pc:sldChg chg="addSp modSp mod">
        <pc:chgData name="Matěj Myška" userId="fb3fb80d-aa76-4dd7-be8d-c70160633cb1" providerId="ADAL" clId="{920700F0-4634-4C5A-ABD5-FBEC04575CDF}" dt="2021-10-06T21:28:58.248" v="321" actId="20577"/>
        <pc:sldMkLst>
          <pc:docMk/>
          <pc:sldMk cId="1835514697" sldId="367"/>
        </pc:sldMkLst>
        <pc:spChg chg="mod">
          <ac:chgData name="Matěj Myška" userId="fb3fb80d-aa76-4dd7-be8d-c70160633cb1" providerId="ADAL" clId="{920700F0-4634-4C5A-ABD5-FBEC04575CDF}" dt="2021-10-06T20:31:35.124" v="280" actId="20577"/>
          <ac:spMkLst>
            <pc:docMk/>
            <pc:sldMk cId="1835514697" sldId="367"/>
            <ac:spMk id="2" creationId="{3E384152-A39D-46A6-8FB8-AF08389217FA}"/>
          </ac:spMkLst>
        </pc:spChg>
        <pc:spChg chg="mod">
          <ac:chgData name="Matěj Myška" userId="fb3fb80d-aa76-4dd7-be8d-c70160633cb1" providerId="ADAL" clId="{920700F0-4634-4C5A-ABD5-FBEC04575CDF}" dt="2021-10-06T21:28:58.248" v="321" actId="20577"/>
          <ac:spMkLst>
            <pc:docMk/>
            <pc:sldMk cId="1835514697" sldId="367"/>
            <ac:spMk id="3" creationId="{73509A39-A80F-45D0-96C3-6412154F9FA7}"/>
          </ac:spMkLst>
        </pc:spChg>
        <pc:picChg chg="add mod">
          <ac:chgData name="Matěj Myška" userId="fb3fb80d-aa76-4dd7-be8d-c70160633cb1" providerId="ADAL" clId="{920700F0-4634-4C5A-ABD5-FBEC04575CDF}" dt="2021-10-06T20:31:21.300" v="279" actId="1076"/>
          <ac:picMkLst>
            <pc:docMk/>
            <pc:sldMk cId="1835514697" sldId="367"/>
            <ac:picMk id="4" creationId="{DF07DC58-655D-4B2F-97C6-9B863BF53F0B}"/>
          </ac:picMkLst>
        </pc:picChg>
      </pc:sldChg>
      <pc:sldChg chg="modSp new mod">
        <pc:chgData name="Matěj Myška" userId="fb3fb80d-aa76-4dd7-be8d-c70160633cb1" providerId="ADAL" clId="{920700F0-4634-4C5A-ABD5-FBEC04575CDF}" dt="2021-10-06T21:32:15.047" v="404" actId="20577"/>
        <pc:sldMkLst>
          <pc:docMk/>
          <pc:sldMk cId="3938518916" sldId="368"/>
        </pc:sldMkLst>
        <pc:spChg chg="mod">
          <ac:chgData name="Matěj Myška" userId="fb3fb80d-aa76-4dd7-be8d-c70160633cb1" providerId="ADAL" clId="{920700F0-4634-4C5A-ABD5-FBEC04575CDF}" dt="2021-10-06T21:32:15.047" v="404" actId="20577"/>
          <ac:spMkLst>
            <pc:docMk/>
            <pc:sldMk cId="3938518916" sldId="368"/>
            <ac:spMk id="3" creationId="{FE21A88C-D5DE-4109-B9EF-2ED7D45FD99B}"/>
          </ac:spMkLst>
        </pc:spChg>
        <pc:spChg chg="mod">
          <ac:chgData name="Matěj Myška" userId="fb3fb80d-aa76-4dd7-be8d-c70160633cb1" providerId="ADAL" clId="{920700F0-4634-4C5A-ABD5-FBEC04575CDF}" dt="2021-10-06T21:32:09.962" v="397" actId="14100"/>
          <ac:spMkLst>
            <pc:docMk/>
            <pc:sldMk cId="3938518916" sldId="368"/>
            <ac:spMk id="4" creationId="{45F93BC9-34F7-483D-889D-37DC449FE9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cs-CZ" altLang="cs-CZ"/>
          </a:p>
        </p:txBody>
      </p:sp>
      <p:sp>
        <p:nvSpPr>
          <p:cNvPr id="1003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cs-CZ" altLang="cs-CZ"/>
          </a:p>
        </p:txBody>
      </p:sp>
      <p:sp>
        <p:nvSpPr>
          <p:cNvPr id="1003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cs-CZ" altLang="cs-CZ"/>
          </a:p>
        </p:txBody>
      </p:sp>
      <p:sp>
        <p:nvSpPr>
          <p:cNvPr id="1003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634D9CB-1186-4E97-85EF-EEFDD3E78B1E}" type="slidenum">
              <a:rPr lang="cs-CZ" altLang="cs-CZ"/>
              <a:pPr/>
              <a:t>‹#›</a:t>
            </a:fld>
            <a:endParaRPr lang="cs-CZ" altLang="cs-CZ"/>
          </a:p>
        </p:txBody>
      </p:sp>
    </p:spTree>
    <p:extLst>
      <p:ext uri="{BB962C8B-B14F-4D97-AF65-F5344CB8AC3E}">
        <p14:creationId xmlns:p14="http://schemas.microsoft.com/office/powerpoint/2010/main" val="18451449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cs-CZ" altLang="cs-CZ"/>
          </a:p>
        </p:txBody>
      </p:sp>
      <p:sp>
        <p:nvSpPr>
          <p:cNvPr id="1024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cs-CZ" altLang="cs-CZ"/>
          </a:p>
        </p:txBody>
      </p:sp>
      <p:sp>
        <p:nvSpPr>
          <p:cNvPr id="10240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cs-CZ" altLang="cs-CZ"/>
              <a:t>Klepnutím lze upravit styly předlohy textu.</a:t>
            </a:r>
          </a:p>
          <a:p>
            <a:pPr lvl="1"/>
            <a:r>
              <a:rPr lang="cs-CZ" altLang="cs-CZ"/>
              <a:t>Druhá úroveň</a:t>
            </a:r>
          </a:p>
          <a:p>
            <a:pPr lvl="2"/>
            <a:r>
              <a:rPr lang="cs-CZ" altLang="cs-CZ"/>
              <a:t>Třetí úroveň</a:t>
            </a:r>
          </a:p>
          <a:p>
            <a:pPr lvl="3"/>
            <a:r>
              <a:rPr lang="cs-CZ" altLang="cs-CZ"/>
              <a:t>Čtvrtá úroveň</a:t>
            </a:r>
          </a:p>
          <a:p>
            <a:pPr lvl="4"/>
            <a:r>
              <a:rPr lang="cs-CZ" altLang="cs-CZ"/>
              <a:t>Pátá úroveň</a:t>
            </a:r>
          </a:p>
        </p:txBody>
      </p:sp>
      <p:sp>
        <p:nvSpPr>
          <p:cNvPr id="1024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cs-CZ" altLang="cs-CZ"/>
          </a:p>
        </p:txBody>
      </p:sp>
      <p:sp>
        <p:nvSpPr>
          <p:cNvPr id="1024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061A6D36-8CFB-40FE-8D60-D2050488125D}" type="slidenum">
              <a:rPr lang="cs-CZ" altLang="cs-CZ"/>
              <a:pPr/>
              <a:t>‹#›</a:t>
            </a:fld>
            <a:endParaRPr lang="cs-CZ" altLang="cs-CZ"/>
          </a:p>
        </p:txBody>
      </p:sp>
    </p:spTree>
    <p:extLst>
      <p:ext uri="{BB962C8B-B14F-4D97-AF65-F5344CB8AC3E}">
        <p14:creationId xmlns:p14="http://schemas.microsoft.com/office/powerpoint/2010/main" val="138811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211F33A4-2A91-4ECC-8367-56D3D6894CF0}" type="slidenum">
              <a:rPr lang="cs-CZ" smtClean="0"/>
              <a:t>4</a:t>
            </a:fld>
            <a:endParaRPr lang="cs-CZ"/>
          </a:p>
        </p:txBody>
      </p:sp>
    </p:spTree>
    <p:extLst>
      <p:ext uri="{BB962C8B-B14F-4D97-AF65-F5344CB8AC3E}">
        <p14:creationId xmlns:p14="http://schemas.microsoft.com/office/powerpoint/2010/main" val="105786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211F33A4-2A91-4ECC-8367-56D3D6894CF0}" type="slidenum">
              <a:rPr lang="cs-CZ" smtClean="0"/>
              <a:t>5</a:t>
            </a:fld>
            <a:endParaRPr lang="cs-CZ"/>
          </a:p>
        </p:txBody>
      </p:sp>
    </p:spTree>
    <p:extLst>
      <p:ext uri="{BB962C8B-B14F-4D97-AF65-F5344CB8AC3E}">
        <p14:creationId xmlns:p14="http://schemas.microsoft.com/office/powerpoint/2010/main" val="18438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GB" dirty="0"/>
          </a:p>
        </p:txBody>
      </p:sp>
      <p:sp>
        <p:nvSpPr>
          <p:cNvPr id="4" name="Zástupný symbol pro číslo snímku 3"/>
          <p:cNvSpPr>
            <a:spLocks noGrp="1"/>
          </p:cNvSpPr>
          <p:nvPr>
            <p:ph type="sldNum" sz="quarter" idx="5"/>
          </p:nvPr>
        </p:nvSpPr>
        <p:spPr/>
        <p:txBody>
          <a:bodyPr/>
          <a:lstStyle/>
          <a:p>
            <a:fld id="{061A6D36-8CFB-40FE-8D60-D2050488125D}" type="slidenum">
              <a:rPr lang="cs-CZ" altLang="cs-CZ" smtClean="0"/>
              <a:pPr/>
              <a:t>36</a:t>
            </a:fld>
            <a:endParaRPr lang="cs-CZ" altLang="cs-CZ"/>
          </a:p>
        </p:txBody>
      </p:sp>
    </p:spTree>
    <p:extLst>
      <p:ext uri="{BB962C8B-B14F-4D97-AF65-F5344CB8AC3E}">
        <p14:creationId xmlns:p14="http://schemas.microsoft.com/office/powerpoint/2010/main" val="1602494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Úvodní snímek">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D8587455-5AC3-4F6B-BE52-826326AFD383}"/>
              </a:ext>
            </a:extLst>
          </p:cNvPr>
          <p:cNvSpPr>
            <a:spLocks noGrp="1"/>
          </p:cNvSpPr>
          <p:nvPr>
            <p:ph type="ftr" sz="quarter" idx="10"/>
          </p:nvPr>
        </p:nvSpPr>
        <p:spPr/>
        <p:txBody>
          <a:bodyPr/>
          <a:lstStyle/>
          <a:p>
            <a:r>
              <a:rPr lang="nn-NO"/>
              <a:t>FEKT VUT | 1. 10. 2020</a:t>
            </a:r>
            <a:endParaRPr lang="cs-CZ" dirty="0"/>
          </a:p>
        </p:txBody>
      </p:sp>
      <p:sp>
        <p:nvSpPr>
          <p:cNvPr id="4" name="Zástupný symbol pro číslo snímku 3">
            <a:extLst>
              <a:ext uri="{FF2B5EF4-FFF2-40B4-BE49-F238E27FC236}">
                <a16:creationId xmlns:a16="http://schemas.microsoft.com/office/drawing/2014/main" id="{F3A84368-F699-48A6-8383-4822D7F23BC4}"/>
              </a:ext>
            </a:extLst>
          </p:cNvPr>
          <p:cNvSpPr>
            <a:spLocks noGrp="1"/>
          </p:cNvSpPr>
          <p:nvPr>
            <p:ph type="sldNum" sz="quarter" idx="11"/>
          </p:nvPr>
        </p:nvSpPr>
        <p:spPr/>
        <p:txBody>
          <a:bodyPr/>
          <a:lstStyle/>
          <a:p>
            <a:fld id="{0DE708CC-0C3F-4567-9698-B54C0F35BD31}" type="slidenum">
              <a:rPr lang="cs-CZ" altLang="cs-CZ" smtClean="0"/>
              <a:pPr/>
              <a:t>‹#›</a:t>
            </a:fld>
            <a:endParaRPr lang="cs-CZ" altLang="cs-CZ" dirty="0"/>
          </a:p>
        </p:txBody>
      </p:sp>
      <p:sp>
        <p:nvSpPr>
          <p:cNvPr id="7" name="Nadpis 6">
            <a:extLst>
              <a:ext uri="{FF2B5EF4-FFF2-40B4-BE49-F238E27FC236}">
                <a16:creationId xmlns:a16="http://schemas.microsoft.com/office/drawing/2014/main" id="{322FA9F0-97E4-45C3-84A8-592F85A6A3A2}"/>
              </a:ext>
            </a:extLst>
          </p:cNvPr>
          <p:cNvSpPr>
            <a:spLocks noGrp="1"/>
          </p:cNvSpPr>
          <p:nvPr>
            <p:ph type="title"/>
          </p:nvPr>
        </p:nvSpPr>
        <p:spPr>
          <a:xfrm>
            <a:off x="398502" y="2900365"/>
            <a:ext cx="11361600" cy="1171580"/>
          </a:xfrm>
        </p:spPr>
        <p:txBody>
          <a:bodyPr anchor="t"/>
          <a:lstStyle>
            <a:lvl1pPr algn="l">
              <a:lnSpc>
                <a:spcPts val="4400"/>
              </a:lnSpc>
              <a:defRPr sz="4400"/>
            </a:lvl1pPr>
          </a:lstStyle>
          <a:p>
            <a:r>
              <a:rPr lang="cs-CZ"/>
              <a:t>Kliknutím lze upravit styl.</a:t>
            </a:r>
            <a:endParaRPr lang="cs-CZ" dirty="0"/>
          </a:p>
        </p:txBody>
      </p:sp>
      <p:sp>
        <p:nvSpPr>
          <p:cNvPr id="8" name="Podnadpis 2"/>
          <p:cNvSpPr>
            <a:spLocks noGrp="1"/>
          </p:cNvSpPr>
          <p:nvPr>
            <p:ph type="subTitle" idx="1"/>
          </p:nvPr>
        </p:nvSpPr>
        <p:spPr>
          <a:xfrm>
            <a:off x="398502" y="4116402"/>
            <a:ext cx="11361600" cy="698497"/>
          </a:xfrm>
        </p:spPr>
        <p:txBody>
          <a:bodyPr anchor="t"/>
          <a:lstStyle>
            <a:lvl1pPr marL="0" indent="0" algn="l">
              <a:buNone/>
              <a:defRPr lang="cs-CZ" sz="2400" b="0" dirty="0">
                <a:solidFill>
                  <a:schemeClr val="tx1"/>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cs-CZ" dirty="0"/>
          </a:p>
        </p:txBody>
      </p:sp>
      <p:pic>
        <p:nvPicPr>
          <p:cNvPr id="10" name="Obrázek 9">
            <a:extLst>
              <a:ext uri="{FF2B5EF4-FFF2-40B4-BE49-F238E27FC236}">
                <a16:creationId xmlns:a16="http://schemas.microsoft.com/office/drawing/2014/main" id="{BC5D462A-E758-4BCA-AD83-84964775D7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4000" y="414000"/>
            <a:ext cx="1546943" cy="1067391"/>
          </a:xfrm>
          <a:prstGeom prst="rect">
            <a:avLst/>
          </a:prstGeom>
        </p:spPr>
      </p:pic>
    </p:spTree>
    <p:extLst>
      <p:ext uri="{BB962C8B-B14F-4D97-AF65-F5344CB8AC3E}">
        <p14:creationId xmlns:p14="http://schemas.microsoft.com/office/powerpoint/2010/main" val="93538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32" userDrawn="1">
          <p15:clr>
            <a:srgbClr val="FBAE40"/>
          </p15:clr>
        </p15:guide>
        <p15:guide id="2" pos="2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rázky text - dva sloupce">
    <p:spTree>
      <p:nvGrpSpPr>
        <p:cNvPr id="1" name=""/>
        <p:cNvGrpSpPr/>
        <p:nvPr/>
      </p:nvGrpSpPr>
      <p:grpSpPr>
        <a:xfrm>
          <a:off x="0" y="0"/>
          <a:ext cx="0" cy="0"/>
          <a:chOff x="0" y="0"/>
          <a:chExt cx="0" cy="0"/>
        </a:xfrm>
      </p:grpSpPr>
      <p:sp>
        <p:nvSpPr>
          <p:cNvPr id="12" name="Zástupný symbol pro obsah 12">
            <a:extLst>
              <a:ext uri="{FF2B5EF4-FFF2-40B4-BE49-F238E27FC236}">
                <a16:creationId xmlns:a16="http://schemas.microsoft.com/office/drawing/2014/main" id="{9622FDD6-5C71-4DE9-BFBE-6443A2855E5C}"/>
              </a:ext>
            </a:extLst>
          </p:cNvPr>
          <p:cNvSpPr>
            <a:spLocks noGrp="1"/>
          </p:cNvSpPr>
          <p:nvPr>
            <p:ph sz="quarter" idx="24"/>
          </p:nvPr>
        </p:nvSpPr>
        <p:spPr>
          <a:xfrm>
            <a:off x="719997" y="718712"/>
            <a:ext cx="5220001" cy="3204001"/>
          </a:xfrm>
        </p:spPr>
        <p:txBody>
          <a:bodyPr/>
          <a:lstStyle/>
          <a:p>
            <a:pPr lvl="0"/>
            <a:r>
              <a:rPr lang="cs-CZ"/>
              <a:t>Po kliknutí můžete upravovat styly textu v předloze.</a:t>
            </a:r>
          </a:p>
        </p:txBody>
      </p:sp>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9" name="Zástupný symbol pro text 5">
            <a:extLst>
              <a:ext uri="{FF2B5EF4-FFF2-40B4-BE49-F238E27FC236}">
                <a16:creationId xmlns:a16="http://schemas.microsoft.com/office/drawing/2014/main" id="{8D903DEB-B441-46DB-8462-2640DC8DB3E8}"/>
              </a:ext>
            </a:extLst>
          </p:cNvPr>
          <p:cNvSpPr>
            <a:spLocks noGrp="1"/>
          </p:cNvSpPr>
          <p:nvPr>
            <p:ph type="body" sz="quarter" idx="13"/>
          </p:nvPr>
        </p:nvSpPr>
        <p:spPr>
          <a:xfrm>
            <a:off x="719999" y="4500000"/>
            <a:ext cx="5220000" cy="1331998"/>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11" name="Zástupný symbol pro text 13">
            <a:extLst>
              <a:ext uri="{FF2B5EF4-FFF2-40B4-BE49-F238E27FC236}">
                <a16:creationId xmlns:a16="http://schemas.microsoft.com/office/drawing/2014/main" id="{66F1D7B9-D1BE-446E-87CA-6AD81AFA8389}"/>
              </a:ext>
            </a:extLst>
          </p:cNvPr>
          <p:cNvSpPr>
            <a:spLocks noGrp="1"/>
          </p:cNvSpPr>
          <p:nvPr>
            <p:ph type="body" sz="quarter" idx="19"/>
          </p:nvPr>
        </p:nvSpPr>
        <p:spPr>
          <a:xfrm>
            <a:off x="720724" y="4068000"/>
            <a:ext cx="5220000" cy="360000"/>
          </a:xfrm>
        </p:spPr>
        <p:txBody>
          <a:bodyPr/>
          <a:lstStyle>
            <a:lvl1pPr>
              <a:lnSpc>
                <a:spcPts val="1100"/>
              </a:lnSpc>
              <a:defRPr sz="900" b="1"/>
            </a:lvl1pPr>
          </a:lstStyle>
          <a:p>
            <a:pPr lvl="0"/>
            <a:r>
              <a:rPr lang="cs-CZ"/>
              <a:t>Po kliknutí můžete upravovat styly textu v předloze.</a:t>
            </a:r>
          </a:p>
        </p:txBody>
      </p:sp>
      <p:sp>
        <p:nvSpPr>
          <p:cNvPr id="13" name="Zástupný symbol pro text 5">
            <a:extLst>
              <a:ext uri="{FF2B5EF4-FFF2-40B4-BE49-F238E27FC236}">
                <a16:creationId xmlns:a16="http://schemas.microsoft.com/office/drawing/2014/main" id="{3947EF07-8AF7-4904-8565-F5D81E4282DE}"/>
              </a:ext>
            </a:extLst>
          </p:cNvPr>
          <p:cNvSpPr>
            <a:spLocks noGrp="1"/>
          </p:cNvSpPr>
          <p:nvPr>
            <p:ph type="body" sz="quarter" idx="20"/>
          </p:nvPr>
        </p:nvSpPr>
        <p:spPr>
          <a:xfrm>
            <a:off x="6251278" y="4500000"/>
            <a:ext cx="5220000" cy="1331998"/>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15" name="Zástupný symbol pro text 13">
            <a:extLst>
              <a:ext uri="{FF2B5EF4-FFF2-40B4-BE49-F238E27FC236}">
                <a16:creationId xmlns:a16="http://schemas.microsoft.com/office/drawing/2014/main" id="{334B9440-7A06-4BF8-9532-C11248171B0C}"/>
              </a:ext>
            </a:extLst>
          </p:cNvPr>
          <p:cNvSpPr>
            <a:spLocks noGrp="1"/>
          </p:cNvSpPr>
          <p:nvPr>
            <p:ph type="body" sz="quarter" idx="22"/>
          </p:nvPr>
        </p:nvSpPr>
        <p:spPr>
          <a:xfrm>
            <a:off x="6252003" y="4068000"/>
            <a:ext cx="5220000" cy="360000"/>
          </a:xfrm>
        </p:spPr>
        <p:txBody>
          <a:bodyPr/>
          <a:lstStyle>
            <a:lvl1pPr>
              <a:lnSpc>
                <a:spcPts val="1100"/>
              </a:lnSpc>
              <a:defRPr sz="900" b="1"/>
            </a:lvl1pPr>
          </a:lstStyle>
          <a:p>
            <a:pPr lvl="0"/>
            <a:r>
              <a:rPr lang="cs-CZ"/>
              <a:t>Po kliknutí můžete upravovat styly textu v předloze.</a:t>
            </a:r>
          </a:p>
        </p:txBody>
      </p:sp>
      <p:sp>
        <p:nvSpPr>
          <p:cNvPr id="17" name="Zástupný symbol pro obsah 12">
            <a:extLst>
              <a:ext uri="{FF2B5EF4-FFF2-40B4-BE49-F238E27FC236}">
                <a16:creationId xmlns:a16="http://schemas.microsoft.com/office/drawing/2014/main" id="{263AA377-982D-4CA3-B9BD-C61AF6524812}"/>
              </a:ext>
            </a:extLst>
          </p:cNvPr>
          <p:cNvSpPr>
            <a:spLocks noGrp="1"/>
          </p:cNvSpPr>
          <p:nvPr>
            <p:ph sz="quarter" idx="25"/>
          </p:nvPr>
        </p:nvSpPr>
        <p:spPr>
          <a:xfrm>
            <a:off x="6251278" y="718712"/>
            <a:ext cx="5220001" cy="3204001"/>
          </a:xfrm>
        </p:spPr>
        <p:txBody>
          <a:bodyPr/>
          <a:lstStyle/>
          <a:p>
            <a:pPr lvl="0"/>
            <a:r>
              <a:rPr lang="cs-CZ"/>
              <a:t>Po kliknutí můžete upravovat styly textu v předloze.</a:t>
            </a:r>
          </a:p>
        </p:txBody>
      </p:sp>
      <p:pic>
        <p:nvPicPr>
          <p:cNvPr id="14" name="Obrázek 13">
            <a:extLst>
              <a:ext uri="{FF2B5EF4-FFF2-40B4-BE49-F238E27FC236}">
                <a16:creationId xmlns:a16="http://schemas.microsoft.com/office/drawing/2014/main" id="{5FEE0D4D-8DE9-4C74-909E-3D6A7A05C0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172298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ázdný snímek">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pic>
        <p:nvPicPr>
          <p:cNvPr id="6" name="Obrázek 5">
            <a:extLst>
              <a:ext uri="{FF2B5EF4-FFF2-40B4-BE49-F238E27FC236}">
                <a16:creationId xmlns:a16="http://schemas.microsoft.com/office/drawing/2014/main" id="{BD9EAA30-1FED-4896-80B1-3BDC9D5993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72389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verzní snímek s obrázkem">
    <p:bg>
      <p:bgPr>
        <a:solidFill>
          <a:srgbClr val="9100DC"/>
        </a:solidFill>
        <a:effectLst/>
      </p:bgPr>
    </p:bg>
    <p:spTree>
      <p:nvGrpSpPr>
        <p:cNvPr id="1" name=""/>
        <p:cNvGrpSpPr/>
        <p:nvPr/>
      </p:nvGrpSpPr>
      <p:grpSpPr>
        <a:xfrm>
          <a:off x="0" y="0"/>
          <a:ext cx="0" cy="0"/>
          <a:chOff x="0" y="0"/>
          <a:chExt cx="0" cy="0"/>
        </a:xfrm>
      </p:grpSpPr>
      <p:sp>
        <p:nvSpPr>
          <p:cNvPr id="4" name="Zástupný symbol pro zápatí 1"/>
          <p:cNvSpPr>
            <a:spLocks noGrp="1"/>
          </p:cNvSpPr>
          <p:nvPr>
            <p:ph type="ftr" sz="quarter" idx="10"/>
          </p:nvPr>
        </p:nvSpPr>
        <p:spPr>
          <a:xfrm>
            <a:off x="720000" y="6228000"/>
            <a:ext cx="7920000" cy="252000"/>
          </a:xfrm>
        </p:spPr>
        <p:txBody>
          <a:bodyPr/>
          <a:lstStyle>
            <a:lvl1pPr>
              <a:defRPr>
                <a:solidFill>
                  <a:schemeClr val="bg1"/>
                </a:solidFill>
              </a:defRPr>
            </a:lvl1pPr>
          </a:lstStyle>
          <a:p>
            <a:r>
              <a:rPr lang="nn-NO"/>
              <a:t>FEKT VUT | 1. 10. 2020</a:t>
            </a:r>
            <a:endParaRPr lang="cs-CZ" dirty="0"/>
          </a:p>
        </p:txBody>
      </p:sp>
      <p:sp>
        <p:nvSpPr>
          <p:cNvPr id="5" name="Zástupný symbol pro číslo snímku 2"/>
          <p:cNvSpPr>
            <a:spLocks noGrp="1"/>
          </p:cNvSpPr>
          <p:nvPr>
            <p:ph type="sldNum" sz="quarter" idx="11"/>
          </p:nvPr>
        </p:nvSpPr>
        <p:spPr>
          <a:xfrm>
            <a:off x="414000" y="6228000"/>
            <a:ext cx="252000" cy="252000"/>
          </a:xfrm>
        </p:spPr>
        <p:txBody>
          <a:bodyPr/>
          <a:lstStyle>
            <a:lvl1pPr>
              <a:defRPr>
                <a:solidFill>
                  <a:schemeClr val="bg1"/>
                </a:solidFill>
              </a:defRPr>
            </a:lvl1pPr>
          </a:lstStyle>
          <a:p>
            <a:fld id="{D6D6C118-631F-4A80-9886-907009361577}" type="slidenum">
              <a:rPr lang="cs-CZ" altLang="cs-CZ" smtClean="0"/>
              <a:pPr/>
              <a:t>‹#›</a:t>
            </a:fld>
            <a:endParaRPr lang="cs-CZ" altLang="cs-CZ" dirty="0"/>
          </a:p>
        </p:txBody>
      </p:sp>
      <p:sp>
        <p:nvSpPr>
          <p:cNvPr id="8" name="Zástupný symbol pro obrázek 7"/>
          <p:cNvSpPr>
            <a:spLocks noGrp="1"/>
          </p:cNvSpPr>
          <p:nvPr>
            <p:ph type="pic" sz="quarter" idx="12"/>
          </p:nvPr>
        </p:nvSpPr>
        <p:spPr>
          <a:xfrm>
            <a:off x="0" y="1"/>
            <a:ext cx="12192000" cy="5842000"/>
          </a:xfrm>
        </p:spPr>
        <p:txBody>
          <a:bodyPr anchor="ctr"/>
          <a:lstStyle>
            <a:lvl1pPr algn="ctr">
              <a:defRPr>
                <a:solidFill>
                  <a:schemeClr val="bg1"/>
                </a:solidFill>
              </a:defRPr>
            </a:lvl1pPr>
          </a:lstStyle>
          <a:p>
            <a:r>
              <a:rPr lang="cs-CZ"/>
              <a:t>Kliknutím na ikonu přidáte obrázek.</a:t>
            </a:r>
            <a:endParaRPr lang="cs-CZ" dirty="0"/>
          </a:p>
        </p:txBody>
      </p:sp>
      <p:pic>
        <p:nvPicPr>
          <p:cNvPr id="7" name="Obrázek 6">
            <a:extLst>
              <a:ext uri="{FF2B5EF4-FFF2-40B4-BE49-F238E27FC236}">
                <a16:creationId xmlns:a16="http://schemas.microsoft.com/office/drawing/2014/main" id="{507BAEFB-3478-47F5-888D-1DA9C581BE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48047"/>
            <a:ext cx="865419" cy="597139"/>
          </a:xfrm>
          <a:prstGeom prst="rect">
            <a:avLst/>
          </a:prstGeom>
        </p:spPr>
      </p:pic>
    </p:spTree>
    <p:extLst>
      <p:ext uri="{BB962C8B-B14F-4D97-AF65-F5344CB8AC3E}">
        <p14:creationId xmlns:p14="http://schemas.microsoft.com/office/powerpoint/2010/main" val="316385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nímek MUNI LAW">
    <p:bg>
      <p:bgPr>
        <a:solidFill>
          <a:srgbClr val="9100DC"/>
        </a:solidFill>
        <a:effectLst/>
      </p:bgPr>
    </p:bg>
    <p:spTree>
      <p:nvGrpSpPr>
        <p:cNvPr id="1" name=""/>
        <p:cNvGrpSpPr/>
        <p:nvPr/>
      </p:nvGrpSpPr>
      <p:grpSpPr>
        <a:xfrm>
          <a:off x="0" y="0"/>
          <a:ext cx="0" cy="0"/>
          <a:chOff x="0" y="0"/>
          <a:chExt cx="0" cy="0"/>
        </a:xfrm>
      </p:grpSpPr>
      <p:pic>
        <p:nvPicPr>
          <p:cNvPr id="6" name="Obrázek 5">
            <a:extLst>
              <a:ext uri="{FF2B5EF4-FFF2-40B4-BE49-F238E27FC236}">
                <a16:creationId xmlns:a16="http://schemas.microsoft.com/office/drawing/2014/main" id="{3CB5923B-A900-438F-B7D2-0E35F40784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2870" y="2019299"/>
            <a:ext cx="4106255" cy="2833317"/>
          </a:xfrm>
          <a:prstGeom prst="rect">
            <a:avLst/>
          </a:prstGeom>
        </p:spPr>
      </p:pic>
      <p:sp>
        <p:nvSpPr>
          <p:cNvPr id="3" name="Zástupný symbol pro zápatí 1"/>
          <p:cNvSpPr>
            <a:spLocks noGrp="1"/>
          </p:cNvSpPr>
          <p:nvPr>
            <p:ph type="ftr" sz="quarter" idx="10"/>
          </p:nvPr>
        </p:nvSpPr>
        <p:spPr>
          <a:xfrm>
            <a:off x="720000" y="6228000"/>
            <a:ext cx="7920000" cy="252000"/>
          </a:xfrm>
        </p:spPr>
        <p:txBody>
          <a:bodyPr/>
          <a:lstStyle>
            <a:lvl1pPr>
              <a:defRPr>
                <a:solidFill>
                  <a:srgbClr val="9100DC"/>
                </a:solidFill>
              </a:defRPr>
            </a:lvl1pPr>
          </a:lstStyle>
          <a:p>
            <a:r>
              <a:rPr lang="nn-NO"/>
              <a:t>FEKT VUT | 1. 10. 2020</a:t>
            </a:r>
            <a:endParaRPr lang="cs-CZ" dirty="0"/>
          </a:p>
        </p:txBody>
      </p:sp>
      <p:sp>
        <p:nvSpPr>
          <p:cNvPr id="4" name="Zástupný symbol pro číslo snímku 2"/>
          <p:cNvSpPr>
            <a:spLocks noGrp="1"/>
          </p:cNvSpPr>
          <p:nvPr>
            <p:ph type="sldNum" sz="quarter" idx="11"/>
          </p:nvPr>
        </p:nvSpPr>
        <p:spPr>
          <a:xfrm>
            <a:off x="414000" y="6228000"/>
            <a:ext cx="252000" cy="252000"/>
          </a:xfrm>
        </p:spPr>
        <p:txBody>
          <a:bodyPr/>
          <a:lstStyle>
            <a:lvl1pPr>
              <a:defRPr>
                <a:solidFill>
                  <a:srgbClr val="9100DC"/>
                </a:solidFill>
              </a:defRPr>
            </a:lvl1pPr>
          </a:lstStyle>
          <a:p>
            <a:fld id="{D6D6C118-631F-4A80-9886-907009361577}" type="slidenum">
              <a:rPr lang="cs-CZ" altLang="cs-CZ" smtClean="0"/>
              <a:pPr/>
              <a:t>‹#›</a:t>
            </a:fld>
            <a:endParaRPr lang="cs-CZ" altLang="cs-CZ" dirty="0"/>
          </a:p>
        </p:txBody>
      </p:sp>
    </p:spTree>
    <p:extLst>
      <p:ext uri="{BB962C8B-B14F-4D97-AF65-F5344CB8AC3E}">
        <p14:creationId xmlns:p14="http://schemas.microsoft.com/office/powerpoint/2010/main" val="3009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nímek MUNI">
    <p:bg>
      <p:bgRef idx="1001">
        <a:schemeClr val="bg2"/>
      </p:bgRef>
    </p:bg>
    <p:spTree>
      <p:nvGrpSpPr>
        <p:cNvPr id="1" name=""/>
        <p:cNvGrpSpPr/>
        <p:nvPr/>
      </p:nvGrpSpPr>
      <p:grpSpPr>
        <a:xfrm>
          <a:off x="0" y="0"/>
          <a:ext cx="0" cy="0"/>
          <a:chOff x="0" y="0"/>
          <a:chExt cx="0" cy="0"/>
        </a:xfrm>
      </p:grpSpPr>
      <p:pic>
        <p:nvPicPr>
          <p:cNvPr id="4" name="Obráze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50208" y="2434288"/>
            <a:ext cx="7673489" cy="1989423"/>
          </a:xfrm>
          <a:prstGeom prst="rect">
            <a:avLst/>
          </a:prstGeom>
        </p:spPr>
      </p:pic>
      <p:sp>
        <p:nvSpPr>
          <p:cNvPr id="3" name="Zástupný symbol pro zápatí 1">
            <a:extLst>
              <a:ext uri="{FF2B5EF4-FFF2-40B4-BE49-F238E27FC236}">
                <a16:creationId xmlns:a16="http://schemas.microsoft.com/office/drawing/2014/main" id="{AA728D69-F43C-45BB-A655-A4B6ABA23BCA}"/>
              </a:ext>
            </a:extLst>
          </p:cNvPr>
          <p:cNvSpPr>
            <a:spLocks noGrp="1"/>
          </p:cNvSpPr>
          <p:nvPr>
            <p:ph type="ftr" sz="quarter" idx="10"/>
          </p:nvPr>
        </p:nvSpPr>
        <p:spPr>
          <a:xfrm>
            <a:off x="720000" y="6228000"/>
            <a:ext cx="7920000" cy="252000"/>
          </a:xfrm>
        </p:spPr>
        <p:txBody>
          <a:bodyPr/>
          <a:lstStyle>
            <a:lvl1pPr>
              <a:defRPr>
                <a:solidFill>
                  <a:srgbClr val="0000DC"/>
                </a:solidFill>
              </a:defRPr>
            </a:lvl1pPr>
          </a:lstStyle>
          <a:p>
            <a:r>
              <a:rPr lang="nn-NO"/>
              <a:t>FEKT VUT | 1. 10. 2020</a:t>
            </a:r>
            <a:endParaRPr lang="cs-CZ" dirty="0"/>
          </a:p>
        </p:txBody>
      </p:sp>
      <p:sp>
        <p:nvSpPr>
          <p:cNvPr id="5" name="Zástupný symbol pro číslo snímku 2">
            <a:extLst>
              <a:ext uri="{FF2B5EF4-FFF2-40B4-BE49-F238E27FC236}">
                <a16:creationId xmlns:a16="http://schemas.microsoft.com/office/drawing/2014/main" id="{B1B107C1-A64C-4C75-A4EF-124CAB9AEE0A}"/>
              </a:ext>
            </a:extLst>
          </p:cNvPr>
          <p:cNvSpPr>
            <a:spLocks noGrp="1"/>
          </p:cNvSpPr>
          <p:nvPr>
            <p:ph type="sldNum" sz="quarter" idx="11"/>
          </p:nvPr>
        </p:nvSpPr>
        <p:spPr>
          <a:xfrm>
            <a:off x="414000" y="6228000"/>
            <a:ext cx="252000" cy="252000"/>
          </a:xfrm>
        </p:spPr>
        <p:txBody>
          <a:bodyPr/>
          <a:lstStyle>
            <a:lvl1pPr>
              <a:defRPr>
                <a:solidFill>
                  <a:srgbClr val="0000DC"/>
                </a:solidFill>
              </a:defRPr>
            </a:lvl1pPr>
          </a:lstStyle>
          <a:p>
            <a:fld id="{D6D6C118-631F-4A80-9886-907009361577}" type="slidenum">
              <a:rPr lang="cs-CZ" altLang="cs-CZ" smtClean="0"/>
              <a:pPr/>
              <a:t>‹#›</a:t>
            </a:fld>
            <a:endParaRPr lang="cs-CZ" altLang="cs-CZ" dirty="0"/>
          </a:p>
        </p:txBody>
      </p:sp>
    </p:spTree>
    <p:extLst>
      <p:ext uri="{BB962C8B-B14F-4D97-AF65-F5344CB8AC3E}">
        <p14:creationId xmlns:p14="http://schemas.microsoft.com/office/powerpoint/2010/main" val="791214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A979DF-87F8-4557-BA32-FCE3601C45F9}"/>
              </a:ext>
            </a:extLst>
          </p:cNvPr>
          <p:cNvSpPr>
            <a:spLocks noGrp="1"/>
          </p:cNvSpPr>
          <p:nvPr>
            <p:ph type="title"/>
          </p:nvPr>
        </p:nvSpPr>
        <p:spPr>
          <a:xfrm>
            <a:off x="831851" y="1709740"/>
            <a:ext cx="10515600" cy="2852737"/>
          </a:xfrm>
        </p:spPr>
        <p:txBody>
          <a:bodyPr anchor="b"/>
          <a:lstStyle>
            <a:lvl1pPr>
              <a:defRPr sz="4500"/>
            </a:lvl1pPr>
          </a:lstStyle>
          <a:p>
            <a:r>
              <a:rPr lang="cs-CZ"/>
              <a:t>Kliknutím lze upravit styl.</a:t>
            </a:r>
          </a:p>
        </p:txBody>
      </p:sp>
      <p:sp>
        <p:nvSpPr>
          <p:cNvPr id="3" name="Zástupný text 2">
            <a:extLst>
              <a:ext uri="{FF2B5EF4-FFF2-40B4-BE49-F238E27FC236}">
                <a16:creationId xmlns:a16="http://schemas.microsoft.com/office/drawing/2014/main" id="{9C15E210-9A35-4F7B-93FD-C8E3E31F6BC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C03F1D9A-1750-4C8B-847A-5FCE3066FF4C}"/>
              </a:ext>
            </a:extLst>
          </p:cNvPr>
          <p:cNvSpPr>
            <a:spLocks noGrp="1"/>
          </p:cNvSpPr>
          <p:nvPr>
            <p:ph type="dt" sz="half" idx="10"/>
          </p:nvPr>
        </p:nvSpPr>
        <p:spPr/>
        <p:txBody>
          <a:bodyPr/>
          <a:lstStyle/>
          <a:p>
            <a:fld id="{133C930E-83D7-4AC4-BA89-BDDEA39192CE}" type="datetimeFigureOut">
              <a:rPr lang="cs-CZ" smtClean="0"/>
              <a:t>06.10.2022</a:t>
            </a:fld>
            <a:endParaRPr lang="cs-CZ"/>
          </a:p>
        </p:txBody>
      </p:sp>
      <p:sp>
        <p:nvSpPr>
          <p:cNvPr id="5" name="Zástupný symbol pro zápatí 4">
            <a:extLst>
              <a:ext uri="{FF2B5EF4-FFF2-40B4-BE49-F238E27FC236}">
                <a16:creationId xmlns:a16="http://schemas.microsoft.com/office/drawing/2014/main" id="{7CA6F9EA-246F-4926-B078-D46E086FBF3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DE341CF-DBD0-431A-9A7F-0553698084AD}"/>
              </a:ext>
            </a:extLst>
          </p:cNvPr>
          <p:cNvSpPr>
            <a:spLocks noGrp="1"/>
          </p:cNvSpPr>
          <p:nvPr>
            <p:ph type="sldNum" sz="quarter" idx="12"/>
          </p:nvPr>
        </p:nvSpPr>
        <p:spPr/>
        <p:txBody>
          <a:bodyPr/>
          <a:lstStyle/>
          <a:p>
            <a:fld id="{27814A3F-D0B9-4943-B92F-386E8CD438E5}" type="slidenum">
              <a:rPr lang="cs-CZ" smtClean="0"/>
              <a:t>‹#›</a:t>
            </a:fld>
            <a:endParaRPr lang="cs-CZ"/>
          </a:p>
        </p:txBody>
      </p:sp>
    </p:spTree>
    <p:extLst>
      <p:ext uri="{BB962C8B-B14F-4D97-AF65-F5344CB8AC3E}">
        <p14:creationId xmlns:p14="http://schemas.microsoft.com/office/powerpoint/2010/main" val="142194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4" name="Zástupný symbol pro zápatí 3"/>
          <p:cNvSpPr>
            <a:spLocks noGrp="1"/>
          </p:cNvSpPr>
          <p:nvPr>
            <p:ph type="ftr" sz="quarter" idx="10"/>
          </p:nvPr>
        </p:nvSpPr>
        <p:spPr>
          <a:xfrm>
            <a:off x="720000" y="6228000"/>
            <a:ext cx="7920000" cy="252000"/>
          </a:xfrm>
        </p:spPr>
        <p:txBody>
          <a:bodyPr/>
          <a:lstStyle>
            <a:lvl1pPr>
              <a:defRPr sz="1200"/>
            </a:lvl1pPr>
          </a:lstStyle>
          <a:p>
            <a:r>
              <a:rPr lang="nn-NO"/>
              <a:t>FEKT VUT | 1. 10. 2020</a:t>
            </a:r>
            <a:endParaRPr lang="cs-CZ" dirty="0"/>
          </a:p>
        </p:txBody>
      </p:sp>
      <p:sp>
        <p:nvSpPr>
          <p:cNvPr id="5" name="Zástupný symbol pro číslo snímku 4"/>
          <p:cNvSpPr>
            <a:spLocks noGrp="1"/>
          </p:cNvSpPr>
          <p:nvPr>
            <p:ph type="sldNum" sz="quarter" idx="11"/>
          </p:nvPr>
        </p:nvSpPr>
        <p:spPr/>
        <p:txBody>
          <a:bodyPr/>
          <a:lstStyle>
            <a:lvl1pPr>
              <a:defRPr/>
            </a:lvl1pPr>
          </a:lstStyle>
          <a:p>
            <a:fld id="{0970407D-EE58-4A0B-824B-1D3AE42DD9CF}" type="slidenum">
              <a:rPr lang="cs-CZ" altLang="cs-CZ"/>
              <a:pPr/>
              <a:t>‹#›</a:t>
            </a:fld>
            <a:endParaRPr lang="cs-CZ" altLang="cs-CZ" dirty="0"/>
          </a:p>
        </p:txBody>
      </p:sp>
      <p:sp>
        <p:nvSpPr>
          <p:cNvPr id="13" name="Nadpis 12">
            <a:extLst>
              <a:ext uri="{FF2B5EF4-FFF2-40B4-BE49-F238E27FC236}">
                <a16:creationId xmlns:a16="http://schemas.microsoft.com/office/drawing/2014/main" id="{6B0440B8-6781-4DF7-853B-03D5855A8CB8}"/>
              </a:ext>
            </a:extLst>
          </p:cNvPr>
          <p:cNvSpPr>
            <a:spLocks noGrp="1"/>
          </p:cNvSpPr>
          <p:nvPr>
            <p:ph type="title"/>
          </p:nvPr>
        </p:nvSpPr>
        <p:spPr/>
        <p:txBody>
          <a:bodyPr/>
          <a:lstStyle/>
          <a:p>
            <a:r>
              <a:rPr lang="cs-CZ"/>
              <a:t>Kliknutím lze upravit styl.</a:t>
            </a:r>
            <a:endParaRPr lang="cs-CZ" dirty="0"/>
          </a:p>
        </p:txBody>
      </p:sp>
      <p:sp>
        <p:nvSpPr>
          <p:cNvPr id="7" name="Zástupný symbol pro obsah 2"/>
          <p:cNvSpPr>
            <a:spLocks noGrp="1"/>
          </p:cNvSpPr>
          <p:nvPr>
            <p:ph idx="1"/>
          </p:nvPr>
        </p:nvSpPr>
        <p:spPr>
          <a:xfrm>
            <a:off x="720000" y="1692002"/>
            <a:ext cx="10753200" cy="4139998"/>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10" name="Obrázek 9">
            <a:extLst>
              <a:ext uri="{FF2B5EF4-FFF2-40B4-BE49-F238E27FC236}">
                <a16:creationId xmlns:a16="http://schemas.microsoft.com/office/drawing/2014/main" id="{083D8F9C-31DA-4A72-9A88-45079BA91C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169122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997" userDrawn="1">
          <p15:clr>
            <a:srgbClr val="FBAE40"/>
          </p15:clr>
        </p15:guide>
        <p15:guide id="2" pos="43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Úvodní snímek – inverzní">
    <p:bg>
      <p:bgPr>
        <a:solidFill>
          <a:srgbClr val="9100DC"/>
        </a:solidFill>
        <a:effectLst/>
      </p:bgPr>
    </p:bg>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D8587455-5AC3-4F6B-BE52-826326AFD383}"/>
              </a:ext>
            </a:extLst>
          </p:cNvPr>
          <p:cNvSpPr>
            <a:spLocks noGrp="1"/>
          </p:cNvSpPr>
          <p:nvPr>
            <p:ph type="ftr" sz="quarter" idx="10"/>
          </p:nvPr>
        </p:nvSpPr>
        <p:spPr/>
        <p:txBody>
          <a:bodyPr/>
          <a:lstStyle>
            <a:lvl1pPr>
              <a:defRPr>
                <a:solidFill>
                  <a:schemeClr val="bg1"/>
                </a:solidFill>
              </a:defRPr>
            </a:lvl1pPr>
          </a:lstStyle>
          <a:p>
            <a:r>
              <a:rPr lang="nn-NO"/>
              <a:t>FEKT VUT | 1. 10. 2020</a:t>
            </a:r>
            <a:endParaRPr lang="cs-CZ" dirty="0"/>
          </a:p>
        </p:txBody>
      </p:sp>
      <p:sp>
        <p:nvSpPr>
          <p:cNvPr id="4" name="Zástupný symbol pro číslo snímku 3">
            <a:extLst>
              <a:ext uri="{FF2B5EF4-FFF2-40B4-BE49-F238E27FC236}">
                <a16:creationId xmlns:a16="http://schemas.microsoft.com/office/drawing/2014/main" id="{F3A84368-F699-48A6-8383-4822D7F23BC4}"/>
              </a:ext>
            </a:extLst>
          </p:cNvPr>
          <p:cNvSpPr>
            <a:spLocks noGrp="1"/>
          </p:cNvSpPr>
          <p:nvPr>
            <p:ph type="sldNum" sz="quarter" idx="11"/>
          </p:nvPr>
        </p:nvSpPr>
        <p:spPr/>
        <p:txBody>
          <a:bodyPr/>
          <a:lstStyle>
            <a:lvl1pPr>
              <a:defRPr>
                <a:solidFill>
                  <a:schemeClr val="bg1"/>
                </a:solidFill>
              </a:defRPr>
            </a:lvl1pPr>
          </a:lstStyle>
          <a:p>
            <a:fld id="{0DE708CC-0C3F-4567-9698-B54C0F35BD31}" type="slidenum">
              <a:rPr lang="cs-CZ" altLang="cs-CZ" smtClean="0"/>
              <a:pPr/>
              <a:t>‹#›</a:t>
            </a:fld>
            <a:endParaRPr lang="cs-CZ" altLang="cs-CZ" dirty="0"/>
          </a:p>
        </p:txBody>
      </p:sp>
      <p:sp>
        <p:nvSpPr>
          <p:cNvPr id="7" name="Nadpis 6">
            <a:extLst>
              <a:ext uri="{FF2B5EF4-FFF2-40B4-BE49-F238E27FC236}">
                <a16:creationId xmlns:a16="http://schemas.microsoft.com/office/drawing/2014/main" id="{322FA9F0-97E4-45C3-84A8-592F85A6A3A2}"/>
              </a:ext>
            </a:extLst>
          </p:cNvPr>
          <p:cNvSpPr>
            <a:spLocks noGrp="1"/>
          </p:cNvSpPr>
          <p:nvPr>
            <p:ph type="title"/>
          </p:nvPr>
        </p:nvSpPr>
        <p:spPr>
          <a:xfrm>
            <a:off x="398502" y="2900365"/>
            <a:ext cx="11361600" cy="1171580"/>
          </a:xfrm>
        </p:spPr>
        <p:txBody>
          <a:bodyPr anchor="t"/>
          <a:lstStyle>
            <a:lvl1pPr algn="l">
              <a:lnSpc>
                <a:spcPts val="4400"/>
              </a:lnSpc>
              <a:defRPr sz="4400">
                <a:solidFill>
                  <a:schemeClr val="bg1"/>
                </a:solidFill>
              </a:defRPr>
            </a:lvl1pPr>
          </a:lstStyle>
          <a:p>
            <a:r>
              <a:rPr lang="cs-CZ"/>
              <a:t>Kliknutím lze upravit styl.</a:t>
            </a:r>
            <a:endParaRPr lang="cs-CZ" dirty="0"/>
          </a:p>
        </p:txBody>
      </p:sp>
      <p:sp>
        <p:nvSpPr>
          <p:cNvPr id="8" name="Podnadpis 2"/>
          <p:cNvSpPr>
            <a:spLocks noGrp="1"/>
          </p:cNvSpPr>
          <p:nvPr>
            <p:ph type="subTitle" idx="1"/>
          </p:nvPr>
        </p:nvSpPr>
        <p:spPr>
          <a:xfrm>
            <a:off x="398502" y="4116402"/>
            <a:ext cx="11361600" cy="698497"/>
          </a:xfrm>
        </p:spPr>
        <p:txBody>
          <a:bodyPr anchor="t"/>
          <a:lstStyle>
            <a:lvl1pPr marL="0" indent="0" algn="l">
              <a:buNone/>
              <a:defRPr lang="cs-CZ" sz="2400" b="0" dirty="0">
                <a:solidFill>
                  <a:schemeClr val="bg1"/>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cs-CZ" dirty="0"/>
          </a:p>
        </p:txBody>
      </p:sp>
      <p:pic>
        <p:nvPicPr>
          <p:cNvPr id="11" name="Obrázek 10">
            <a:extLst>
              <a:ext uri="{FF2B5EF4-FFF2-40B4-BE49-F238E27FC236}">
                <a16:creationId xmlns:a16="http://schemas.microsoft.com/office/drawing/2014/main" id="{7A9A2BD2-1096-47BE-BE7D-31D4B6ED51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4000" y="414000"/>
            <a:ext cx="1535992" cy="1059835"/>
          </a:xfrm>
          <a:prstGeom prst="rect">
            <a:avLst/>
          </a:prstGeom>
        </p:spPr>
      </p:pic>
    </p:spTree>
    <p:extLst>
      <p:ext uri="{BB962C8B-B14F-4D97-AF65-F5344CB8AC3E}">
        <p14:creationId xmlns:p14="http://schemas.microsoft.com/office/powerpoint/2010/main" val="3948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32">
          <p15:clr>
            <a:srgbClr val="FBAE40"/>
          </p15:clr>
        </p15:guide>
        <p15:guide id="2" pos="2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pod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720000" y="1692002"/>
            <a:ext cx="10753200" cy="4139998"/>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sp>
        <p:nvSpPr>
          <p:cNvPr id="4" name="Zástupný symbol pro zápatí 3"/>
          <p:cNvSpPr>
            <a:spLocks noGrp="1"/>
          </p:cNvSpPr>
          <p:nvPr>
            <p:ph type="ftr" sz="quarter" idx="10"/>
          </p:nvPr>
        </p:nvSpPr>
        <p:spPr/>
        <p:txBody>
          <a:bodyPr/>
          <a:lstStyle>
            <a:lvl1pPr>
              <a:defRPr sz="1200"/>
            </a:lvl1pPr>
          </a:lstStyle>
          <a:p>
            <a:r>
              <a:rPr lang="nn-NO"/>
              <a:t>FEKT VUT | 1. 10. 2020</a:t>
            </a:r>
            <a:endParaRPr lang="cs-CZ" dirty="0"/>
          </a:p>
        </p:txBody>
      </p:sp>
      <p:sp>
        <p:nvSpPr>
          <p:cNvPr id="5" name="Zástupný symbol pro číslo snímku 4"/>
          <p:cNvSpPr>
            <a:spLocks noGrp="1"/>
          </p:cNvSpPr>
          <p:nvPr>
            <p:ph type="sldNum" sz="quarter" idx="11"/>
          </p:nvPr>
        </p:nvSpPr>
        <p:spPr/>
        <p:txBody>
          <a:bodyPr/>
          <a:lstStyle>
            <a:lvl1pPr>
              <a:defRPr/>
            </a:lvl1pPr>
          </a:lstStyle>
          <a:p>
            <a:fld id="{0970407D-EE58-4A0B-824B-1D3AE42DD9CF}" type="slidenum">
              <a:rPr lang="cs-CZ" altLang="cs-CZ"/>
              <a:pPr/>
              <a:t>‹#›</a:t>
            </a:fld>
            <a:endParaRPr lang="cs-CZ" altLang="cs-CZ" dirty="0"/>
          </a:p>
        </p:txBody>
      </p:sp>
      <p:sp>
        <p:nvSpPr>
          <p:cNvPr id="7" name="Zástupný symbol pro text 7">
            <a:extLst>
              <a:ext uri="{FF2B5EF4-FFF2-40B4-BE49-F238E27FC236}">
                <a16:creationId xmlns:a16="http://schemas.microsoft.com/office/drawing/2014/main" id="{9F610B39-FB78-4767-BA31-C3D4E7D5586C}"/>
              </a:ext>
            </a:extLst>
          </p:cNvPr>
          <p:cNvSpPr>
            <a:spLocks noGrp="1"/>
          </p:cNvSpPr>
          <p:nvPr>
            <p:ph type="body" sz="quarter" idx="13"/>
          </p:nvPr>
        </p:nvSpPr>
        <p:spPr>
          <a:xfrm>
            <a:off x="720725" y="1296001"/>
            <a:ext cx="10752138"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13" name="Nadpis 12">
            <a:extLst>
              <a:ext uri="{FF2B5EF4-FFF2-40B4-BE49-F238E27FC236}">
                <a16:creationId xmlns:a16="http://schemas.microsoft.com/office/drawing/2014/main" id="{6B0440B8-6781-4DF7-853B-03D5855A8CB8}"/>
              </a:ext>
            </a:extLst>
          </p:cNvPr>
          <p:cNvSpPr>
            <a:spLocks noGrp="1"/>
          </p:cNvSpPr>
          <p:nvPr>
            <p:ph type="title"/>
          </p:nvPr>
        </p:nvSpPr>
        <p:spPr/>
        <p:txBody>
          <a:bodyPr/>
          <a:lstStyle/>
          <a:p>
            <a:r>
              <a:rPr lang="cs-CZ"/>
              <a:t>Kliknutím lze upravit styl.</a:t>
            </a:r>
          </a:p>
        </p:txBody>
      </p:sp>
      <p:pic>
        <p:nvPicPr>
          <p:cNvPr id="10" name="Obrázek 9">
            <a:extLst>
              <a:ext uri="{FF2B5EF4-FFF2-40B4-BE49-F238E27FC236}">
                <a16:creationId xmlns:a16="http://schemas.microsoft.com/office/drawing/2014/main" id="{BD636BBA-EAE3-4723-B113-5D7145D09D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403442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adpis a porovnání">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16" name="Zástupný symbol pro text 7">
            <a:extLst>
              <a:ext uri="{FF2B5EF4-FFF2-40B4-BE49-F238E27FC236}">
                <a16:creationId xmlns:a16="http://schemas.microsoft.com/office/drawing/2014/main" id="{9F610B39-FB78-4767-BA31-C3D4E7D5586C}"/>
              </a:ext>
            </a:extLst>
          </p:cNvPr>
          <p:cNvSpPr>
            <a:spLocks noGrp="1"/>
          </p:cNvSpPr>
          <p:nvPr>
            <p:ph type="body" sz="quarter" idx="26"/>
          </p:nvPr>
        </p:nvSpPr>
        <p:spPr>
          <a:xfrm>
            <a:off x="720725" y="1296001"/>
            <a:ext cx="5220000"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18" name="Nadpis 12">
            <a:extLst>
              <a:ext uri="{FF2B5EF4-FFF2-40B4-BE49-F238E27FC236}">
                <a16:creationId xmlns:a16="http://schemas.microsoft.com/office/drawing/2014/main" id="{6B0440B8-6781-4DF7-853B-03D5855A8CB8}"/>
              </a:ext>
            </a:extLst>
          </p:cNvPr>
          <p:cNvSpPr>
            <a:spLocks noGrp="1"/>
          </p:cNvSpPr>
          <p:nvPr>
            <p:ph type="title"/>
          </p:nvPr>
        </p:nvSpPr>
        <p:spPr>
          <a:xfrm>
            <a:off x="720000" y="720000"/>
            <a:ext cx="10753200" cy="451576"/>
          </a:xfrm>
        </p:spPr>
        <p:txBody>
          <a:bodyPr/>
          <a:lstStyle/>
          <a:p>
            <a:r>
              <a:rPr lang="cs-CZ"/>
              <a:t>Kliknutím lze upravit styl.</a:t>
            </a:r>
          </a:p>
        </p:txBody>
      </p:sp>
      <p:sp>
        <p:nvSpPr>
          <p:cNvPr id="21" name="Zástupný symbol pro text 7">
            <a:extLst>
              <a:ext uri="{FF2B5EF4-FFF2-40B4-BE49-F238E27FC236}">
                <a16:creationId xmlns:a16="http://schemas.microsoft.com/office/drawing/2014/main" id="{9F610B39-FB78-4767-BA31-C3D4E7D5586C}"/>
              </a:ext>
            </a:extLst>
          </p:cNvPr>
          <p:cNvSpPr>
            <a:spLocks noGrp="1"/>
          </p:cNvSpPr>
          <p:nvPr>
            <p:ph type="body" sz="quarter" idx="27"/>
          </p:nvPr>
        </p:nvSpPr>
        <p:spPr>
          <a:xfrm>
            <a:off x="6251278" y="1290515"/>
            <a:ext cx="5220000"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22" name="Zástupný symbol pro obsah 2"/>
          <p:cNvSpPr>
            <a:spLocks noGrp="1"/>
          </p:cNvSpPr>
          <p:nvPr>
            <p:ph idx="1"/>
          </p:nvPr>
        </p:nvSpPr>
        <p:spPr>
          <a:xfrm>
            <a:off x="720000" y="1692001"/>
            <a:ext cx="5219998" cy="414000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sp>
        <p:nvSpPr>
          <p:cNvPr id="23" name="Zástupný symbol pro obsah 2"/>
          <p:cNvSpPr>
            <a:spLocks noGrp="1"/>
          </p:cNvSpPr>
          <p:nvPr>
            <p:ph idx="28"/>
          </p:nvPr>
        </p:nvSpPr>
        <p:spPr>
          <a:xfrm>
            <a:off x="6251280" y="1690271"/>
            <a:ext cx="5219998" cy="414000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12" name="Obrázek 11">
            <a:extLst>
              <a:ext uri="{FF2B5EF4-FFF2-40B4-BE49-F238E27FC236}">
                <a16:creationId xmlns:a16="http://schemas.microsoft.com/office/drawing/2014/main" id="{8D071A41-2EBD-49A7-A906-FB9C1EE30D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331716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8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adpis, obsah a text">
    <p:spTree>
      <p:nvGrpSpPr>
        <p:cNvPr id="1" name=""/>
        <p:cNvGrpSpPr/>
        <p:nvPr/>
      </p:nvGrpSpPr>
      <p:grpSpPr>
        <a:xfrm>
          <a:off x="0" y="0"/>
          <a:ext cx="0" cy="0"/>
          <a:chOff x="0" y="0"/>
          <a:chExt cx="0" cy="0"/>
        </a:xfrm>
      </p:grpSpPr>
      <p:sp>
        <p:nvSpPr>
          <p:cNvPr id="11" name="Zástupný symbol pro obsah 12">
            <a:extLst>
              <a:ext uri="{FF2B5EF4-FFF2-40B4-BE49-F238E27FC236}">
                <a16:creationId xmlns:a16="http://schemas.microsoft.com/office/drawing/2014/main" id="{83517C49-9C06-4658-8660-E0D21D83CE29}"/>
              </a:ext>
            </a:extLst>
          </p:cNvPr>
          <p:cNvSpPr>
            <a:spLocks noGrp="1"/>
          </p:cNvSpPr>
          <p:nvPr>
            <p:ph sz="quarter" idx="24"/>
          </p:nvPr>
        </p:nvSpPr>
        <p:spPr>
          <a:xfrm>
            <a:off x="719137" y="1695074"/>
            <a:ext cx="5218413" cy="3896711"/>
          </a:xfrm>
        </p:spPr>
        <p:txBody>
          <a:bodyPr/>
          <a:lstStyle/>
          <a:p>
            <a:pPr lvl="0"/>
            <a:r>
              <a:rPr lang="cs-CZ"/>
              <a:t>Po kliknutí můžete upravovat styly textu v předloze.</a:t>
            </a:r>
          </a:p>
        </p:txBody>
      </p:sp>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4" name="Nadpis 3">
            <a:extLst>
              <a:ext uri="{FF2B5EF4-FFF2-40B4-BE49-F238E27FC236}">
                <a16:creationId xmlns:a16="http://schemas.microsoft.com/office/drawing/2014/main" id="{ABDE9BC5-EE25-44B2-8081-F2B94BAA680C}"/>
              </a:ext>
            </a:extLst>
          </p:cNvPr>
          <p:cNvSpPr>
            <a:spLocks noGrp="1"/>
          </p:cNvSpPr>
          <p:nvPr>
            <p:ph type="title"/>
          </p:nvPr>
        </p:nvSpPr>
        <p:spPr/>
        <p:txBody>
          <a:bodyPr/>
          <a:lstStyle/>
          <a:p>
            <a:r>
              <a:rPr lang="cs-CZ"/>
              <a:t>Kliknutím lze upravit styl.</a:t>
            </a:r>
            <a:endParaRPr lang="cs-CZ" dirty="0"/>
          </a:p>
        </p:txBody>
      </p:sp>
      <p:sp>
        <p:nvSpPr>
          <p:cNvPr id="9" name="Zástupný symbol pro text 13">
            <a:extLst>
              <a:ext uri="{FF2B5EF4-FFF2-40B4-BE49-F238E27FC236}">
                <a16:creationId xmlns:a16="http://schemas.microsoft.com/office/drawing/2014/main" id="{F7FD9E97-5F69-494E-8672-595752783306}"/>
              </a:ext>
            </a:extLst>
          </p:cNvPr>
          <p:cNvSpPr>
            <a:spLocks noGrp="1"/>
          </p:cNvSpPr>
          <p:nvPr>
            <p:ph type="body" sz="quarter" idx="19"/>
          </p:nvPr>
        </p:nvSpPr>
        <p:spPr>
          <a:xfrm>
            <a:off x="720725" y="5599670"/>
            <a:ext cx="5218412" cy="216000"/>
          </a:xfrm>
        </p:spPr>
        <p:txBody>
          <a:bodyPr anchor="ctr"/>
          <a:lstStyle>
            <a:lvl1pPr>
              <a:lnSpc>
                <a:spcPts val="1100"/>
              </a:lnSpc>
              <a:defRPr sz="1000" b="0" i="0"/>
            </a:lvl1pPr>
          </a:lstStyle>
          <a:p>
            <a:pPr lvl="0"/>
            <a:r>
              <a:rPr lang="cs-CZ"/>
              <a:t>Po kliknutí můžete upravovat styly textu v předloze.</a:t>
            </a:r>
          </a:p>
        </p:txBody>
      </p:sp>
      <p:sp>
        <p:nvSpPr>
          <p:cNvPr id="12" name="Zástupný symbol pro obsah 2"/>
          <p:cNvSpPr>
            <a:spLocks noGrp="1"/>
          </p:cNvSpPr>
          <p:nvPr>
            <p:ph idx="28"/>
          </p:nvPr>
        </p:nvSpPr>
        <p:spPr>
          <a:xfrm>
            <a:off x="6251280" y="1667024"/>
            <a:ext cx="5219998" cy="414000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sz="2000" b="0"/>
            </a:lvl1pPr>
            <a:lvl2pPr marL="504000" indent="-180000">
              <a:lnSpc>
                <a:spcPct val="100000"/>
              </a:lnSpc>
              <a:buClr>
                <a:schemeClr val="tx2"/>
              </a:buClr>
              <a:buFont typeface="Arial" panose="020B0604020202020204" pitchFamily="34" charset="0"/>
              <a:buChar char="̶"/>
              <a:defRPr sz="16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13" name="Obrázek 12">
            <a:extLst>
              <a:ext uri="{FF2B5EF4-FFF2-40B4-BE49-F238E27FC236}">
                <a16:creationId xmlns:a16="http://schemas.microsoft.com/office/drawing/2014/main" id="{8EF222EE-72EC-4915-BFF7-454D9FCA75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96673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657" userDrawn="1">
          <p15:clr>
            <a:srgbClr val="FBAE40"/>
          </p15:clr>
        </p15:guide>
        <p15:guide id="2" pos="724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adpis, podnadpis a tři sloupce">
    <p:spTree>
      <p:nvGrpSpPr>
        <p:cNvPr id="1" name=""/>
        <p:cNvGrpSpPr/>
        <p:nvPr/>
      </p:nvGrpSpPr>
      <p:grpSpPr>
        <a:xfrm>
          <a:off x="0" y="0"/>
          <a:ext cx="0" cy="0"/>
          <a:chOff x="0" y="0"/>
          <a:chExt cx="0" cy="0"/>
        </a:xfrm>
      </p:grpSpPr>
      <p:sp>
        <p:nvSpPr>
          <p:cNvPr id="13" name="Zástupný symbol pro obsah 12">
            <a:extLst>
              <a:ext uri="{FF2B5EF4-FFF2-40B4-BE49-F238E27FC236}">
                <a16:creationId xmlns:a16="http://schemas.microsoft.com/office/drawing/2014/main" id="{548D6DE9-EB16-4D0A-9F96-DD69C3E97213}"/>
              </a:ext>
            </a:extLst>
          </p:cNvPr>
          <p:cNvSpPr>
            <a:spLocks noGrp="1"/>
          </p:cNvSpPr>
          <p:nvPr>
            <p:ph sz="quarter" idx="22"/>
          </p:nvPr>
        </p:nvSpPr>
        <p:spPr>
          <a:xfrm>
            <a:off x="4440000" y="1692002"/>
            <a:ext cx="3311525" cy="2230711"/>
          </a:xfrm>
        </p:spPr>
        <p:txBody>
          <a:bodyPr/>
          <a:lstStyle/>
          <a:p>
            <a:pPr lvl="0"/>
            <a:r>
              <a:rPr lang="cs-CZ"/>
              <a:t>Po kliknutí můžete upravovat styly textu v předloze.</a:t>
            </a:r>
          </a:p>
        </p:txBody>
      </p:sp>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6" name="Zástupný symbol pro text 5">
            <a:extLst>
              <a:ext uri="{FF2B5EF4-FFF2-40B4-BE49-F238E27FC236}">
                <a16:creationId xmlns:a16="http://schemas.microsoft.com/office/drawing/2014/main" id="{C2D097E9-9E99-4F02-A434-E69D713D0FBC}"/>
              </a:ext>
            </a:extLst>
          </p:cNvPr>
          <p:cNvSpPr>
            <a:spLocks noGrp="1"/>
          </p:cNvSpPr>
          <p:nvPr>
            <p:ph type="body" sz="quarter" idx="12"/>
          </p:nvPr>
        </p:nvSpPr>
        <p:spPr>
          <a:xfrm>
            <a:off x="719999" y="4414271"/>
            <a:ext cx="3312000" cy="1427730"/>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7" name="Zástupný symbol pro text 5">
            <a:extLst>
              <a:ext uri="{FF2B5EF4-FFF2-40B4-BE49-F238E27FC236}">
                <a16:creationId xmlns:a16="http://schemas.microsoft.com/office/drawing/2014/main" id="{7E169087-A2FD-4849-9AAC-BD41AA07A5EA}"/>
              </a:ext>
            </a:extLst>
          </p:cNvPr>
          <p:cNvSpPr>
            <a:spLocks noGrp="1"/>
          </p:cNvSpPr>
          <p:nvPr>
            <p:ph type="body" sz="quarter" idx="14"/>
          </p:nvPr>
        </p:nvSpPr>
        <p:spPr>
          <a:xfrm>
            <a:off x="4440000" y="4414271"/>
            <a:ext cx="3312000" cy="1427730"/>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9" name="Zástupný symbol pro text 5">
            <a:extLst>
              <a:ext uri="{FF2B5EF4-FFF2-40B4-BE49-F238E27FC236}">
                <a16:creationId xmlns:a16="http://schemas.microsoft.com/office/drawing/2014/main" id="{E14CE5FF-FB97-4634-9714-4B5C0FDA3862}"/>
              </a:ext>
            </a:extLst>
          </p:cNvPr>
          <p:cNvSpPr>
            <a:spLocks noGrp="1"/>
          </p:cNvSpPr>
          <p:nvPr>
            <p:ph type="body" sz="quarter" idx="15"/>
          </p:nvPr>
        </p:nvSpPr>
        <p:spPr>
          <a:xfrm>
            <a:off x="8161200" y="4414270"/>
            <a:ext cx="3312000" cy="1427730"/>
          </a:xfrm>
        </p:spPr>
        <p:txBody>
          <a:bodyPr lIns="0" tIns="0" rIns="0" bIns="0" numCol="1" spcCol="324000">
            <a:noAutofit/>
          </a:bodyPr>
          <a:lstStyle>
            <a:lvl1pPr algn="l">
              <a:lnSpc>
                <a:spcPts val="1800"/>
              </a:lnSpc>
              <a:defRPr sz="1500" b="0">
                <a:solidFill>
                  <a:schemeClr val="tx1"/>
                </a:solidFill>
              </a:defRPr>
            </a:lvl1pPr>
            <a:lvl2pPr algn="l">
              <a:defRPr u="none"/>
            </a:lvl2pPr>
            <a:lvl3pPr algn="l">
              <a:defRPr>
                <a:latin typeface="+mn-lt"/>
              </a:defRPr>
            </a:lvl3pPr>
            <a:lvl4pPr algn="l">
              <a:defRPr/>
            </a:lvl4pPr>
            <a:lvl5pPr algn="l">
              <a:defRPr/>
            </a:lvl5pPr>
          </a:lstStyle>
          <a:p>
            <a:pPr lvl="0"/>
            <a:r>
              <a:rPr lang="cs-CZ"/>
              <a:t>Po kliknutí můžete upravovat styly textu v předloze.</a:t>
            </a:r>
          </a:p>
        </p:txBody>
      </p:sp>
      <p:sp>
        <p:nvSpPr>
          <p:cNvPr id="14" name="Zástupný symbol pro text 13">
            <a:extLst>
              <a:ext uri="{FF2B5EF4-FFF2-40B4-BE49-F238E27FC236}">
                <a16:creationId xmlns:a16="http://schemas.microsoft.com/office/drawing/2014/main" id="{DD220DBF-2B26-4E32-826A-79839FF51027}"/>
              </a:ext>
            </a:extLst>
          </p:cNvPr>
          <p:cNvSpPr>
            <a:spLocks noGrp="1"/>
          </p:cNvSpPr>
          <p:nvPr>
            <p:ph type="body" sz="quarter" idx="19"/>
          </p:nvPr>
        </p:nvSpPr>
        <p:spPr>
          <a:xfrm>
            <a:off x="720725" y="4025136"/>
            <a:ext cx="3311525" cy="216000"/>
          </a:xfrm>
        </p:spPr>
        <p:txBody>
          <a:bodyPr anchor="ctr"/>
          <a:lstStyle>
            <a:lvl1pPr>
              <a:lnSpc>
                <a:spcPts val="1100"/>
              </a:lnSpc>
              <a:defRPr sz="1000" b="0"/>
            </a:lvl1pPr>
          </a:lstStyle>
          <a:p>
            <a:pPr lvl="0"/>
            <a:r>
              <a:rPr lang="cs-CZ"/>
              <a:t>Po kliknutí můžete upravovat styly textu v předloze.</a:t>
            </a:r>
          </a:p>
        </p:txBody>
      </p:sp>
      <p:sp>
        <p:nvSpPr>
          <p:cNvPr id="15" name="Zástupný symbol pro text 13">
            <a:extLst>
              <a:ext uri="{FF2B5EF4-FFF2-40B4-BE49-F238E27FC236}">
                <a16:creationId xmlns:a16="http://schemas.microsoft.com/office/drawing/2014/main" id="{AD9E96F9-7F56-4453-A9FC-693AF7E57BB4}"/>
              </a:ext>
            </a:extLst>
          </p:cNvPr>
          <p:cNvSpPr>
            <a:spLocks noGrp="1"/>
          </p:cNvSpPr>
          <p:nvPr>
            <p:ph type="body" sz="quarter" idx="20"/>
          </p:nvPr>
        </p:nvSpPr>
        <p:spPr>
          <a:xfrm>
            <a:off x="4440475" y="4025136"/>
            <a:ext cx="3311525" cy="216000"/>
          </a:xfrm>
        </p:spPr>
        <p:txBody>
          <a:bodyPr anchor="ctr"/>
          <a:lstStyle>
            <a:lvl1pPr>
              <a:lnSpc>
                <a:spcPts val="1100"/>
              </a:lnSpc>
              <a:defRPr sz="1000" b="0"/>
            </a:lvl1pPr>
          </a:lstStyle>
          <a:p>
            <a:pPr lvl="0"/>
            <a:r>
              <a:rPr lang="cs-CZ"/>
              <a:t>Po kliknutí můžete upravovat styly textu v předloze.</a:t>
            </a:r>
          </a:p>
        </p:txBody>
      </p:sp>
      <p:sp>
        <p:nvSpPr>
          <p:cNvPr id="16" name="Zástupný symbol pro text 13">
            <a:extLst>
              <a:ext uri="{FF2B5EF4-FFF2-40B4-BE49-F238E27FC236}">
                <a16:creationId xmlns:a16="http://schemas.microsoft.com/office/drawing/2014/main" id="{88362389-3E8C-4129-819C-75F0F7922D0F}"/>
              </a:ext>
            </a:extLst>
          </p:cNvPr>
          <p:cNvSpPr>
            <a:spLocks noGrp="1"/>
          </p:cNvSpPr>
          <p:nvPr>
            <p:ph type="body" sz="quarter" idx="21"/>
          </p:nvPr>
        </p:nvSpPr>
        <p:spPr>
          <a:xfrm>
            <a:off x="8161436" y="4025136"/>
            <a:ext cx="3311525" cy="216000"/>
          </a:xfrm>
        </p:spPr>
        <p:txBody>
          <a:bodyPr anchor="ctr"/>
          <a:lstStyle>
            <a:lvl1pPr>
              <a:lnSpc>
                <a:spcPts val="1100"/>
              </a:lnSpc>
              <a:defRPr sz="1000" b="0"/>
            </a:lvl1pPr>
          </a:lstStyle>
          <a:p>
            <a:pPr lvl="0"/>
            <a:r>
              <a:rPr lang="cs-CZ"/>
              <a:t>Po kliknutí můžete upravovat styly textu v předloze.</a:t>
            </a:r>
          </a:p>
        </p:txBody>
      </p:sp>
      <p:sp>
        <p:nvSpPr>
          <p:cNvPr id="18" name="Zástupný symbol pro obsah 12">
            <a:extLst>
              <a:ext uri="{FF2B5EF4-FFF2-40B4-BE49-F238E27FC236}">
                <a16:creationId xmlns:a16="http://schemas.microsoft.com/office/drawing/2014/main" id="{DE897ACA-C285-471C-BF3F-2886D04C7F9F}"/>
              </a:ext>
            </a:extLst>
          </p:cNvPr>
          <p:cNvSpPr>
            <a:spLocks noGrp="1"/>
          </p:cNvSpPr>
          <p:nvPr>
            <p:ph sz="quarter" idx="23"/>
          </p:nvPr>
        </p:nvSpPr>
        <p:spPr>
          <a:xfrm>
            <a:off x="719999" y="1692002"/>
            <a:ext cx="3311525" cy="2230711"/>
          </a:xfrm>
        </p:spPr>
        <p:txBody>
          <a:bodyPr/>
          <a:lstStyle/>
          <a:p>
            <a:pPr lvl="0"/>
            <a:r>
              <a:rPr lang="cs-CZ"/>
              <a:t>Po kliknutí můžete upravovat styly textu v předloze.</a:t>
            </a:r>
          </a:p>
        </p:txBody>
      </p:sp>
      <p:sp>
        <p:nvSpPr>
          <p:cNvPr id="20" name="Zástupný symbol pro obsah 12">
            <a:extLst>
              <a:ext uri="{FF2B5EF4-FFF2-40B4-BE49-F238E27FC236}">
                <a16:creationId xmlns:a16="http://schemas.microsoft.com/office/drawing/2014/main" id="{9AF93628-9CF3-4CB5-A8C7-735B527D49B2}"/>
              </a:ext>
            </a:extLst>
          </p:cNvPr>
          <p:cNvSpPr>
            <a:spLocks noGrp="1"/>
          </p:cNvSpPr>
          <p:nvPr>
            <p:ph sz="quarter" idx="24"/>
          </p:nvPr>
        </p:nvSpPr>
        <p:spPr>
          <a:xfrm>
            <a:off x="8160001" y="1692002"/>
            <a:ext cx="3311525" cy="2230711"/>
          </a:xfrm>
        </p:spPr>
        <p:txBody>
          <a:bodyPr/>
          <a:lstStyle/>
          <a:p>
            <a:pPr lvl="0"/>
            <a:r>
              <a:rPr lang="cs-CZ"/>
              <a:t>Po kliknutí můžete upravovat styly textu v předloze.</a:t>
            </a:r>
          </a:p>
        </p:txBody>
      </p:sp>
      <p:sp>
        <p:nvSpPr>
          <p:cNvPr id="19" name="Zástupný symbol pro text 7">
            <a:extLst>
              <a:ext uri="{FF2B5EF4-FFF2-40B4-BE49-F238E27FC236}">
                <a16:creationId xmlns:a16="http://schemas.microsoft.com/office/drawing/2014/main" id="{9F610B39-FB78-4767-BA31-C3D4E7D5586C}"/>
              </a:ext>
            </a:extLst>
          </p:cNvPr>
          <p:cNvSpPr>
            <a:spLocks noGrp="1"/>
          </p:cNvSpPr>
          <p:nvPr>
            <p:ph type="body" sz="quarter" idx="13"/>
          </p:nvPr>
        </p:nvSpPr>
        <p:spPr>
          <a:xfrm>
            <a:off x="720725" y="1296001"/>
            <a:ext cx="10752138" cy="271576"/>
          </a:xfrm>
        </p:spPr>
        <p:txBody>
          <a:bodyPr lIns="0" tIns="0" rIns="0" bIns="0">
            <a:noAutofit/>
          </a:bodyPr>
          <a:lstStyle>
            <a:lvl1pPr algn="l">
              <a:lnSpc>
                <a:spcPts val="2300"/>
              </a:lnSpc>
              <a:defRPr sz="2000" b="0">
                <a:solidFill>
                  <a:schemeClr val="tx2"/>
                </a:solidFill>
              </a:defRPr>
            </a:lvl1pPr>
          </a:lstStyle>
          <a:p>
            <a:pPr lvl="0"/>
            <a:r>
              <a:rPr lang="cs-CZ"/>
              <a:t>Po kliknutí můžete upravovat styly textu v předloze.</a:t>
            </a:r>
          </a:p>
        </p:txBody>
      </p:sp>
      <p:sp>
        <p:nvSpPr>
          <p:cNvPr id="21" name="Nadpis 12">
            <a:extLst>
              <a:ext uri="{FF2B5EF4-FFF2-40B4-BE49-F238E27FC236}">
                <a16:creationId xmlns:a16="http://schemas.microsoft.com/office/drawing/2014/main" id="{6B0440B8-6781-4DF7-853B-03D5855A8CB8}"/>
              </a:ext>
            </a:extLst>
          </p:cNvPr>
          <p:cNvSpPr>
            <a:spLocks noGrp="1"/>
          </p:cNvSpPr>
          <p:nvPr>
            <p:ph type="title"/>
          </p:nvPr>
        </p:nvSpPr>
        <p:spPr>
          <a:xfrm>
            <a:off x="720000" y="720000"/>
            <a:ext cx="10753200" cy="451576"/>
          </a:xfrm>
        </p:spPr>
        <p:txBody>
          <a:bodyPr/>
          <a:lstStyle/>
          <a:p>
            <a:r>
              <a:rPr lang="cs-CZ"/>
              <a:t>Kliknutím lze upravit styl.</a:t>
            </a:r>
          </a:p>
        </p:txBody>
      </p:sp>
      <p:pic>
        <p:nvPicPr>
          <p:cNvPr id="17" name="Obrázek 16">
            <a:extLst>
              <a:ext uri="{FF2B5EF4-FFF2-40B4-BE49-F238E27FC236}">
                <a16:creationId xmlns:a16="http://schemas.microsoft.com/office/drawing/2014/main" id="{46E8DF9B-B034-4030-8D59-8EB30894BE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71374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049"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sah a text bez nadpisu">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14" name="Zástupný symbol pro obsah 2"/>
          <p:cNvSpPr>
            <a:spLocks noGrp="1"/>
          </p:cNvSpPr>
          <p:nvPr>
            <p:ph idx="1"/>
          </p:nvPr>
        </p:nvSpPr>
        <p:spPr>
          <a:xfrm>
            <a:off x="6272212" y="692150"/>
            <a:ext cx="5200987" cy="513985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sz="2000" b="0"/>
            </a:lvl1pPr>
            <a:lvl2pPr marL="504000" indent="-180000">
              <a:lnSpc>
                <a:spcPct val="100000"/>
              </a:lnSpc>
              <a:buClr>
                <a:schemeClr val="tx2"/>
              </a:buClr>
              <a:buFont typeface="Arial" panose="020B0604020202020204" pitchFamily="34" charset="0"/>
              <a:buChar char="̶"/>
              <a:defRPr sz="16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sp>
        <p:nvSpPr>
          <p:cNvPr id="9" name="Zástupný symbol pro obsah 12">
            <a:extLst>
              <a:ext uri="{FF2B5EF4-FFF2-40B4-BE49-F238E27FC236}">
                <a16:creationId xmlns:a16="http://schemas.microsoft.com/office/drawing/2014/main" id="{83517C49-9C06-4658-8660-E0D21D83CE29}"/>
              </a:ext>
            </a:extLst>
          </p:cNvPr>
          <p:cNvSpPr>
            <a:spLocks noGrp="1"/>
          </p:cNvSpPr>
          <p:nvPr>
            <p:ph sz="quarter" idx="24"/>
          </p:nvPr>
        </p:nvSpPr>
        <p:spPr>
          <a:xfrm>
            <a:off x="719137" y="692150"/>
            <a:ext cx="5218413" cy="4899635"/>
          </a:xfrm>
        </p:spPr>
        <p:txBody>
          <a:bodyPr/>
          <a:lstStyle/>
          <a:p>
            <a:pPr lvl="0"/>
            <a:r>
              <a:rPr lang="cs-CZ"/>
              <a:t>Po kliknutí můžete upravovat styly textu v předloze.</a:t>
            </a:r>
          </a:p>
        </p:txBody>
      </p:sp>
      <p:sp>
        <p:nvSpPr>
          <p:cNvPr id="10" name="Zástupný symbol pro text 13">
            <a:extLst>
              <a:ext uri="{FF2B5EF4-FFF2-40B4-BE49-F238E27FC236}">
                <a16:creationId xmlns:a16="http://schemas.microsoft.com/office/drawing/2014/main" id="{F7FD9E97-5F69-494E-8672-595752783306}"/>
              </a:ext>
            </a:extLst>
          </p:cNvPr>
          <p:cNvSpPr>
            <a:spLocks noGrp="1"/>
          </p:cNvSpPr>
          <p:nvPr>
            <p:ph type="body" sz="quarter" idx="19"/>
          </p:nvPr>
        </p:nvSpPr>
        <p:spPr>
          <a:xfrm>
            <a:off x="720725" y="5599670"/>
            <a:ext cx="5218412" cy="216000"/>
          </a:xfrm>
        </p:spPr>
        <p:txBody>
          <a:bodyPr anchor="ctr"/>
          <a:lstStyle>
            <a:lvl1pPr>
              <a:lnSpc>
                <a:spcPts val="1100"/>
              </a:lnSpc>
              <a:defRPr sz="1000" b="0" i="0"/>
            </a:lvl1pPr>
          </a:lstStyle>
          <a:p>
            <a:pPr lvl="0"/>
            <a:r>
              <a:rPr lang="cs-CZ"/>
              <a:t>Po kliknutí můžete upravovat styly textu v předloze.</a:t>
            </a:r>
          </a:p>
        </p:txBody>
      </p:sp>
      <p:pic>
        <p:nvPicPr>
          <p:cNvPr id="11" name="Obrázek 10">
            <a:extLst>
              <a:ext uri="{FF2B5EF4-FFF2-40B4-BE49-F238E27FC236}">
                <a16:creationId xmlns:a16="http://schemas.microsoft.com/office/drawing/2014/main" id="{11D939FD-1FD8-4E6C-BF1C-80C9479ECF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11738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58" userDrawn="1">
          <p15:clr>
            <a:srgbClr val="FBAE40"/>
          </p15:clr>
        </p15:guide>
        <p15:guide id="2" pos="43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sah bez nadpisu">
    <p:spTree>
      <p:nvGrpSpPr>
        <p:cNvPr id="1" name=""/>
        <p:cNvGrpSpPr/>
        <p:nvPr/>
      </p:nvGrpSpPr>
      <p:grpSpPr>
        <a:xfrm>
          <a:off x="0" y="0"/>
          <a:ext cx="0" cy="0"/>
          <a:chOff x="0" y="0"/>
          <a:chExt cx="0" cy="0"/>
        </a:xfrm>
      </p:grpSpPr>
      <p:sp>
        <p:nvSpPr>
          <p:cNvPr id="2" name="Zástupný symbol pro zápatí 1"/>
          <p:cNvSpPr>
            <a:spLocks noGrp="1"/>
          </p:cNvSpPr>
          <p:nvPr>
            <p:ph type="ftr" sz="quarter" idx="10"/>
          </p:nvPr>
        </p:nvSpPr>
        <p:spPr/>
        <p:txBody>
          <a:bodyPr/>
          <a:lstStyle>
            <a:lvl1pPr>
              <a:defRPr/>
            </a:lvl1pPr>
          </a:lstStyle>
          <a:p>
            <a:r>
              <a:rPr lang="nn-NO" altLang="cs-CZ"/>
              <a:t>FEKT VUT | 1. 10. 2020</a:t>
            </a:r>
            <a:endParaRPr lang="cs-CZ" altLang="cs-CZ" dirty="0"/>
          </a:p>
        </p:txBody>
      </p:sp>
      <p:sp>
        <p:nvSpPr>
          <p:cNvPr id="3" name="Zástupný symbol pro číslo snímku 2"/>
          <p:cNvSpPr>
            <a:spLocks noGrp="1"/>
          </p:cNvSpPr>
          <p:nvPr>
            <p:ph type="sldNum" sz="quarter" idx="11"/>
          </p:nvPr>
        </p:nvSpPr>
        <p:spPr/>
        <p:txBody>
          <a:bodyPr/>
          <a:lstStyle>
            <a:lvl1pPr>
              <a:defRPr/>
            </a:lvl1pPr>
          </a:lstStyle>
          <a:p>
            <a:fld id="{D6D6C118-631F-4A80-9886-907009361577}" type="slidenum">
              <a:rPr lang="cs-CZ" altLang="cs-CZ"/>
              <a:pPr/>
              <a:t>‹#›</a:t>
            </a:fld>
            <a:endParaRPr lang="cs-CZ" altLang="cs-CZ" dirty="0"/>
          </a:p>
        </p:txBody>
      </p:sp>
      <p:sp>
        <p:nvSpPr>
          <p:cNvPr id="10" name="Zástupný symbol pro obsah 2"/>
          <p:cNvSpPr>
            <a:spLocks noGrp="1"/>
          </p:cNvSpPr>
          <p:nvPr>
            <p:ph idx="1"/>
          </p:nvPr>
        </p:nvSpPr>
        <p:spPr>
          <a:xfrm>
            <a:off x="720000" y="692150"/>
            <a:ext cx="10753200" cy="5139850"/>
          </a:xfrm>
          <a:prstGeom prst="rect">
            <a:avLst/>
          </a:prstGeom>
        </p:spPr>
        <p:txBody>
          <a:bodyPr/>
          <a:lstStyle>
            <a:lvl1pPr marL="252000" indent="-180000">
              <a:lnSpc>
                <a:spcPct val="150000"/>
              </a:lnSpc>
              <a:buClr>
                <a:schemeClr val="tx2"/>
              </a:buClr>
              <a:buSzPct val="100000"/>
              <a:buFont typeface="Arial" panose="020B0604020202020204" pitchFamily="34" charset="0"/>
              <a:buChar char="̶"/>
              <a:defRPr b="0"/>
            </a:lvl1pPr>
            <a:lvl2pPr marL="504000" indent="-180000">
              <a:lnSpc>
                <a:spcPct val="100000"/>
              </a:lnSpc>
              <a:buClr>
                <a:schemeClr val="tx2"/>
              </a:buClr>
              <a:buFont typeface="Arial" panose="020B0604020202020204" pitchFamily="34" charset="0"/>
              <a:buChar char="̶"/>
              <a:defRPr sz="2000"/>
            </a:lvl2pPr>
            <a:lvl3pPr marL="914400" indent="0">
              <a:buNone/>
              <a:defRPr/>
            </a:lvl3pPr>
          </a:lstStyle>
          <a:p>
            <a:pPr lvl="0"/>
            <a:r>
              <a:rPr lang="cs-CZ"/>
              <a:t>Po kliknutí můžete upravovat styly textu v předloze.</a:t>
            </a:r>
          </a:p>
          <a:p>
            <a:pPr lvl="1"/>
            <a:r>
              <a:rPr lang="cs-CZ"/>
              <a:t>Druhá úroveň</a:t>
            </a:r>
          </a:p>
          <a:p>
            <a:pPr lvl="2"/>
            <a:r>
              <a:rPr lang="cs-CZ"/>
              <a:t>Třetí úroveň</a:t>
            </a:r>
          </a:p>
        </p:txBody>
      </p:sp>
      <p:pic>
        <p:nvPicPr>
          <p:cNvPr id="7" name="Obrázek 6">
            <a:extLst>
              <a:ext uri="{FF2B5EF4-FFF2-40B4-BE49-F238E27FC236}">
                <a16:creationId xmlns:a16="http://schemas.microsoft.com/office/drawing/2014/main" id="{F8A642DD-F4D1-4553-8BF4-32A8C8CF50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1277" y="6054350"/>
            <a:ext cx="867342" cy="598466"/>
          </a:xfrm>
          <a:prstGeom prst="rect">
            <a:avLst/>
          </a:prstGeom>
        </p:spPr>
      </p:pic>
    </p:spTree>
    <p:extLst>
      <p:ext uri="{BB962C8B-B14F-4D97-AF65-F5344CB8AC3E}">
        <p14:creationId xmlns:p14="http://schemas.microsoft.com/office/powerpoint/2010/main" val="23497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6" userDrawn="1">
          <p15:clr>
            <a:srgbClr val="FBAE40"/>
          </p15:clr>
        </p15:guide>
        <p15:guide id="2" pos="43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9" name="Rectangle 17"/>
          <p:cNvSpPr>
            <a:spLocks noGrp="1" noChangeArrowheads="1"/>
          </p:cNvSpPr>
          <p:nvPr>
            <p:ph type="ftr" sz="quarter" idx="3"/>
          </p:nvPr>
        </p:nvSpPr>
        <p:spPr bwMode="auto">
          <a:xfrm>
            <a:off x="720000" y="6228000"/>
            <a:ext cx="792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lang="cs-CZ" altLang="cs-CZ" sz="1200" dirty="0" smtClean="0">
                <a:solidFill>
                  <a:schemeClr val="tx2"/>
                </a:solidFill>
                <a:latin typeface="+mj-lt"/>
              </a:defRPr>
            </a:lvl1pPr>
          </a:lstStyle>
          <a:p>
            <a:r>
              <a:rPr lang="nn-NO"/>
              <a:t>FEKT VUT | 1. 10. 2020</a:t>
            </a:r>
            <a:endParaRPr lang="cs-CZ" dirty="0"/>
          </a:p>
        </p:txBody>
      </p:sp>
      <p:sp>
        <p:nvSpPr>
          <p:cNvPr id="64530" name="Rectangle 18"/>
          <p:cNvSpPr>
            <a:spLocks noGrp="1" noChangeArrowheads="1"/>
          </p:cNvSpPr>
          <p:nvPr>
            <p:ph type="sldNum" sz="quarter" idx="4"/>
          </p:nvPr>
        </p:nvSpPr>
        <p:spPr bwMode="auto">
          <a:xfrm>
            <a:off x="414000" y="6228000"/>
            <a:ext cx="252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bodyPr>
          <a:lstStyle>
            <a:lvl1pPr algn="l">
              <a:defRPr sz="1200" b="0">
                <a:solidFill>
                  <a:schemeClr val="tx2"/>
                </a:solidFill>
                <a:latin typeface="+mj-lt"/>
              </a:defRPr>
            </a:lvl1pPr>
          </a:lstStyle>
          <a:p>
            <a:fld id="{0DE708CC-0C3F-4567-9698-B54C0F35BD31}" type="slidenum">
              <a:rPr lang="cs-CZ" altLang="cs-CZ" smtClean="0"/>
              <a:pPr/>
              <a:t>‹#›</a:t>
            </a:fld>
            <a:endParaRPr lang="cs-CZ" altLang="cs-CZ" dirty="0"/>
          </a:p>
        </p:txBody>
      </p:sp>
      <p:sp>
        <p:nvSpPr>
          <p:cNvPr id="2" name="Zástupný nadpis 1">
            <a:extLst>
              <a:ext uri="{FF2B5EF4-FFF2-40B4-BE49-F238E27FC236}">
                <a16:creationId xmlns:a16="http://schemas.microsoft.com/office/drawing/2014/main" id="{E73EFD05-44F7-4406-AC4D-1167FBFF8008}"/>
              </a:ext>
            </a:extLst>
          </p:cNvPr>
          <p:cNvSpPr>
            <a:spLocks noGrp="1"/>
          </p:cNvSpPr>
          <p:nvPr>
            <p:ph type="title"/>
          </p:nvPr>
        </p:nvSpPr>
        <p:spPr>
          <a:xfrm>
            <a:off x="720000" y="720000"/>
            <a:ext cx="10753200" cy="451576"/>
          </a:xfrm>
          <a:prstGeom prst="rect">
            <a:avLst/>
          </a:prstGeom>
        </p:spPr>
        <p:txBody>
          <a:bodyPr vert="horz" lIns="0" tIns="0" rIns="0" bIns="0" rtlCol="0" anchor="t" anchorCtr="0">
            <a:noAutofit/>
          </a:bodyPr>
          <a:lstStyle/>
          <a:p>
            <a:r>
              <a:rPr lang="cs-CZ" dirty="0"/>
              <a:t>Kliknutím lze upravit styl.</a:t>
            </a:r>
          </a:p>
        </p:txBody>
      </p:sp>
      <p:sp>
        <p:nvSpPr>
          <p:cNvPr id="5" name="Zástupný symbol pro text 4">
            <a:extLst>
              <a:ext uri="{FF2B5EF4-FFF2-40B4-BE49-F238E27FC236}">
                <a16:creationId xmlns:a16="http://schemas.microsoft.com/office/drawing/2014/main" id="{A4DA628E-D8CA-41EE-AA1A-D14D1A53A264}"/>
              </a:ext>
            </a:extLst>
          </p:cNvPr>
          <p:cNvSpPr>
            <a:spLocks noGrp="1"/>
          </p:cNvSpPr>
          <p:nvPr>
            <p:ph type="body" idx="1"/>
          </p:nvPr>
        </p:nvSpPr>
        <p:spPr>
          <a:xfrm>
            <a:off x="718800" y="1872000"/>
            <a:ext cx="10753200" cy="3960000"/>
          </a:xfrm>
          <a:prstGeom prst="rect">
            <a:avLst/>
          </a:prstGeom>
        </p:spPr>
        <p:txBody>
          <a:bodyPr vert="horz" lIns="0" tIns="0" rIns="0" bIns="0" rtlCol="0">
            <a:noAutofit/>
          </a:bodyPr>
          <a:lstStyle/>
          <a:p>
            <a:pPr lvl="0"/>
            <a:r>
              <a:rPr lang="cs-CZ" dirty="0"/>
              <a:t>Upravte styly předlohy textu</a:t>
            </a:r>
          </a:p>
        </p:txBody>
      </p:sp>
    </p:spTree>
  </p:cSld>
  <p:clrMap bg1="lt1" tx1="dk1" bg2="lt2" tx2="dk2" accent1="accent1" accent2="accent2" accent3="accent3" accent4="accent4" accent5="accent5" accent6="accent6" hlink="hlink" folHlink="folHlink"/>
  <p:sldLayoutIdLst>
    <p:sldLayoutId id="2147483678" r:id="rId1"/>
    <p:sldLayoutId id="2147483684" r:id="rId2"/>
    <p:sldLayoutId id="2147483690" r:id="rId3"/>
    <p:sldLayoutId id="2147483685" r:id="rId4"/>
    <p:sldLayoutId id="2147483688" r:id="rId5"/>
    <p:sldLayoutId id="2147483674" r:id="rId6"/>
    <p:sldLayoutId id="2147483673" r:id="rId7"/>
    <p:sldLayoutId id="2147483676" r:id="rId8"/>
    <p:sldLayoutId id="2147483675" r:id="rId9"/>
    <p:sldLayoutId id="2147483677" r:id="rId10"/>
    <p:sldLayoutId id="2147483686" r:id="rId11"/>
    <p:sldLayoutId id="2147483691" r:id="rId12"/>
    <p:sldLayoutId id="2147483692" r:id="rId13"/>
    <p:sldLayoutId id="2147483693" r:id="rId14"/>
    <p:sldLayoutId id="2147483694"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fontAlgn="base" hangingPunct="1">
        <a:lnSpc>
          <a:spcPts val="4000"/>
        </a:lnSpc>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2400" b="1">
          <a:solidFill>
            <a:srgbClr val="00287D"/>
          </a:solidFill>
          <a:latin typeface="Tahoma" pitchFamily="34" charset="0"/>
        </a:defRPr>
      </a:lvl2pPr>
      <a:lvl3pPr algn="l" rtl="0" eaLnBrk="1" fontAlgn="base" hangingPunct="1">
        <a:spcBef>
          <a:spcPct val="0"/>
        </a:spcBef>
        <a:spcAft>
          <a:spcPct val="0"/>
        </a:spcAft>
        <a:defRPr sz="2400" b="1">
          <a:solidFill>
            <a:srgbClr val="00287D"/>
          </a:solidFill>
          <a:latin typeface="Tahoma" pitchFamily="34" charset="0"/>
        </a:defRPr>
      </a:lvl3pPr>
      <a:lvl4pPr algn="l" rtl="0" eaLnBrk="1" fontAlgn="base" hangingPunct="1">
        <a:spcBef>
          <a:spcPct val="0"/>
        </a:spcBef>
        <a:spcAft>
          <a:spcPct val="0"/>
        </a:spcAft>
        <a:defRPr sz="2400" b="1">
          <a:solidFill>
            <a:srgbClr val="00287D"/>
          </a:solidFill>
          <a:latin typeface="Tahoma" pitchFamily="34" charset="0"/>
        </a:defRPr>
      </a:lvl4pPr>
      <a:lvl5pPr algn="l" rtl="0" eaLnBrk="1" fontAlgn="base" hangingPunct="1">
        <a:spcBef>
          <a:spcPct val="0"/>
        </a:spcBef>
        <a:spcAft>
          <a:spcPct val="0"/>
        </a:spcAft>
        <a:defRPr sz="2400" b="1">
          <a:solidFill>
            <a:srgbClr val="00287D"/>
          </a:solidFill>
          <a:latin typeface="Tahoma" pitchFamily="34" charset="0"/>
        </a:defRPr>
      </a:lvl5pPr>
      <a:lvl6pPr marL="457200" algn="l" rtl="0" eaLnBrk="1" fontAlgn="base" hangingPunct="1">
        <a:spcBef>
          <a:spcPct val="0"/>
        </a:spcBef>
        <a:spcAft>
          <a:spcPct val="0"/>
        </a:spcAft>
        <a:defRPr sz="2400" b="1">
          <a:solidFill>
            <a:srgbClr val="00287D"/>
          </a:solidFill>
          <a:latin typeface="Tahoma" pitchFamily="34" charset="0"/>
        </a:defRPr>
      </a:lvl6pPr>
      <a:lvl7pPr marL="914400" algn="l" rtl="0" eaLnBrk="1" fontAlgn="base" hangingPunct="1">
        <a:spcBef>
          <a:spcPct val="0"/>
        </a:spcBef>
        <a:spcAft>
          <a:spcPct val="0"/>
        </a:spcAft>
        <a:defRPr sz="2400" b="1">
          <a:solidFill>
            <a:srgbClr val="00287D"/>
          </a:solidFill>
          <a:latin typeface="Tahoma" pitchFamily="34" charset="0"/>
        </a:defRPr>
      </a:lvl7pPr>
      <a:lvl8pPr marL="1371600" algn="l" rtl="0" eaLnBrk="1" fontAlgn="base" hangingPunct="1">
        <a:spcBef>
          <a:spcPct val="0"/>
        </a:spcBef>
        <a:spcAft>
          <a:spcPct val="0"/>
        </a:spcAft>
        <a:defRPr sz="2400" b="1">
          <a:solidFill>
            <a:srgbClr val="00287D"/>
          </a:solidFill>
          <a:latin typeface="Tahoma" pitchFamily="34" charset="0"/>
        </a:defRPr>
      </a:lvl8pPr>
      <a:lvl9pPr marL="1828800" algn="l" rtl="0" eaLnBrk="1" fontAlgn="base" hangingPunct="1">
        <a:spcBef>
          <a:spcPct val="0"/>
        </a:spcBef>
        <a:spcAft>
          <a:spcPct val="0"/>
        </a:spcAft>
        <a:defRPr sz="2400" b="1">
          <a:solidFill>
            <a:srgbClr val="00287D"/>
          </a:solidFill>
          <a:latin typeface="Tahoma" pitchFamily="34" charset="0"/>
        </a:defRPr>
      </a:lvl9pPr>
    </p:titleStyle>
    <p:bodyStyle>
      <a:lvl1pPr marL="0" indent="0" algn="l" rtl="0" eaLnBrk="1" fontAlgn="base" hangingPunct="1">
        <a:lnSpc>
          <a:spcPct val="100000"/>
        </a:lnSpc>
        <a:spcBef>
          <a:spcPts val="0"/>
        </a:spcBef>
        <a:spcAft>
          <a:spcPct val="0"/>
        </a:spcAft>
        <a:buClr>
          <a:schemeClr val="tx2"/>
        </a:buClr>
        <a:buSzPct val="100000"/>
        <a:buFontTx/>
        <a:buNone/>
        <a:defRPr sz="2800" b="0">
          <a:solidFill>
            <a:schemeClr val="tx1"/>
          </a:solidFill>
          <a:latin typeface="+mn-lt"/>
          <a:ea typeface="+mn-ea"/>
          <a:cs typeface="+mn-cs"/>
        </a:defRPr>
      </a:lvl1pPr>
      <a:lvl2pPr marL="0" indent="0" algn="l" rtl="0" eaLnBrk="1" fontAlgn="base" hangingPunct="1">
        <a:lnSpc>
          <a:spcPts val="1800"/>
        </a:lnSpc>
        <a:spcBef>
          <a:spcPts val="0"/>
        </a:spcBef>
        <a:spcAft>
          <a:spcPct val="0"/>
        </a:spcAft>
        <a:buClr>
          <a:schemeClr val="tx2"/>
        </a:buClr>
        <a:buSzPct val="100000"/>
        <a:buFontTx/>
        <a:buNone/>
        <a:defRPr sz="1500" b="0">
          <a:solidFill>
            <a:schemeClr val="tx1"/>
          </a:solidFill>
          <a:latin typeface="+mn-lt"/>
        </a:defRPr>
      </a:lvl2pPr>
      <a:lvl3pPr marL="914400" indent="0" algn="l" rtl="0" eaLnBrk="1" fontAlgn="base" hangingPunct="1">
        <a:lnSpc>
          <a:spcPts val="1800"/>
        </a:lnSpc>
        <a:spcBef>
          <a:spcPts val="0"/>
        </a:spcBef>
        <a:spcAft>
          <a:spcPct val="0"/>
        </a:spcAft>
        <a:buClr>
          <a:schemeClr val="folHlink"/>
        </a:buClr>
        <a:buSzPct val="80000"/>
        <a:buFontTx/>
        <a:buNone/>
        <a:defRPr sz="1500" b="0">
          <a:solidFill>
            <a:schemeClr val="tx1"/>
          </a:solidFill>
          <a:latin typeface="+mn-lt"/>
        </a:defRPr>
      </a:lvl3pPr>
      <a:lvl4pPr marL="1371600" indent="0" algn="l" rtl="0" eaLnBrk="1" fontAlgn="base" hangingPunct="1">
        <a:lnSpc>
          <a:spcPts val="1800"/>
        </a:lnSpc>
        <a:spcBef>
          <a:spcPts val="0"/>
        </a:spcBef>
        <a:spcAft>
          <a:spcPct val="0"/>
        </a:spcAft>
        <a:buClr>
          <a:schemeClr val="accent2"/>
        </a:buClr>
        <a:buSzPct val="90000"/>
        <a:buFontTx/>
        <a:buNone/>
        <a:defRPr sz="1500" b="0">
          <a:solidFill>
            <a:schemeClr val="tx1"/>
          </a:solidFill>
          <a:latin typeface="+mn-lt"/>
        </a:defRPr>
      </a:lvl4pPr>
      <a:lvl5pPr marL="1828800" indent="0" algn="l" rtl="0" eaLnBrk="1" fontAlgn="base" hangingPunct="1">
        <a:lnSpc>
          <a:spcPts val="1800"/>
        </a:lnSpc>
        <a:spcBef>
          <a:spcPts val="0"/>
        </a:spcBef>
        <a:spcAft>
          <a:spcPct val="0"/>
        </a:spcAft>
        <a:buClr>
          <a:schemeClr val="accent1"/>
        </a:buClr>
        <a:buFontTx/>
        <a:buNone/>
        <a:defRPr sz="1500" b="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Blip>
          <a:blip r:embed="rId17"/>
        </a:buBlip>
        <a:defRPr>
          <a:solidFill>
            <a:schemeClr val="tx1"/>
          </a:solidFill>
          <a:latin typeface="+mn-lt"/>
        </a:defRPr>
      </a:lvl6pPr>
      <a:lvl7pPr marL="2743200" indent="0" algn="l" rtl="0" eaLnBrk="1" fontAlgn="base" hangingPunct="1">
        <a:lnSpc>
          <a:spcPts val="1800"/>
        </a:lnSpc>
        <a:spcBef>
          <a:spcPts val="0"/>
        </a:spcBef>
        <a:spcAft>
          <a:spcPct val="0"/>
        </a:spcAft>
        <a:buClr>
          <a:schemeClr val="accent1"/>
        </a:buClr>
        <a:buFont typeface="Arial" panose="020B0604020202020204" pitchFamily="34" charset="0"/>
        <a:buNone/>
        <a:defRPr baseline="0">
          <a:solidFill>
            <a:schemeClr val="tx1"/>
          </a:solidFill>
          <a:latin typeface="+mn-lt"/>
        </a:defRPr>
      </a:lvl7pPr>
      <a:lvl8pPr marL="3200400" indent="0" algn="l" rtl="0" eaLnBrk="1" fontAlgn="base" hangingPunct="1">
        <a:lnSpc>
          <a:spcPts val="1800"/>
        </a:lnSpc>
        <a:spcBef>
          <a:spcPts val="0"/>
        </a:spcBef>
        <a:spcAft>
          <a:spcPct val="0"/>
        </a:spcAft>
        <a:buClr>
          <a:schemeClr val="accent1"/>
        </a:buClr>
        <a:buFont typeface="Arial" panose="020B0604020202020204" pitchFamily="34" charset="0"/>
        <a:buNone/>
        <a:defRPr>
          <a:solidFill>
            <a:schemeClr val="tx1"/>
          </a:solidFill>
          <a:latin typeface="+mn-lt"/>
        </a:defRPr>
      </a:lvl8pPr>
      <a:lvl9pPr marL="3657600" indent="0" algn="l" rtl="0" eaLnBrk="1" fontAlgn="base" hangingPunct="1">
        <a:lnSpc>
          <a:spcPts val="1800"/>
        </a:lnSpc>
        <a:spcBef>
          <a:spcPts val="0"/>
        </a:spcBef>
        <a:spcAft>
          <a:spcPct val="0"/>
        </a:spcAft>
        <a:buClr>
          <a:schemeClr val="accent1"/>
        </a:buClr>
        <a:buFont typeface="Arial" panose="020B0604020202020204" pitchFamily="34" charset="0"/>
        <a:buNone/>
        <a:defRPr>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9" userDrawn="1">
          <p15:clr>
            <a:srgbClr val="F26B43"/>
          </p15:clr>
        </p15:guide>
        <p15:guide id="2" pos="4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Google_LLC_v._Oracle_America,_Inc.#cite_note-80" TargetMode="External"/><Relationship Id="rId2" Type="http://schemas.openxmlformats.org/officeDocument/2006/relationships/hyperlink" Target="https://en.wikipedia.org/wiki/Dewey_Decimal_System" TargetMode="External"/><Relationship Id="rId1" Type="http://schemas.openxmlformats.org/officeDocument/2006/relationships/slideLayout" Target="../slideLayouts/slideLayout2.xml"/><Relationship Id="rId6" Type="http://schemas.openxmlformats.org/officeDocument/2006/relationships/hyperlink" Target="https://en.wikipedia.org/w/index.php?title=Google_LLC_v._Oracle_America,_Inc.&amp;oldid=1048427025" TargetMode="External"/><Relationship Id="rId5" Type="http://schemas.openxmlformats.org/officeDocument/2006/relationships/hyperlink" Target="https://en.wikipedia.org/wiki/Google_LLC_v._Oracle_America,_Inc.#cite_note-cnn_decision-78" TargetMode="External"/><Relationship Id="rId4" Type="http://schemas.openxmlformats.org/officeDocument/2006/relationships/hyperlink" Target="https://en.wikipedia.org/wiki/Google_LLC_v._Oracle_America,_Inc.#cite_note-scotusblog_decision-7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080/17579961.2017.1302695" TargetMode="External"/><Relationship Id="rId2" Type="http://schemas.openxmlformats.org/officeDocument/2006/relationships/hyperlink" Target="https://journals.muni.cz/revue/article/view/414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8462" y="1701878"/>
            <a:ext cx="11361737" cy="1171575"/>
          </a:xfrm>
        </p:spPr>
        <p:txBody>
          <a:bodyPr>
            <a:normAutofit fontScale="90000"/>
          </a:bodyPr>
          <a:lstStyle/>
          <a:p>
            <a:r>
              <a:rPr lang="cs-CZ" dirty="0"/>
              <a:t>Limity autorskoprávní ochrany PP</a:t>
            </a:r>
            <a:br>
              <a:rPr lang="cs-CZ" dirty="0"/>
            </a:br>
            <a:r>
              <a:rPr lang="en-GB" dirty="0"/>
              <a:t>&amp;</a:t>
            </a:r>
            <a:br>
              <a:rPr lang="cs-CZ" dirty="0"/>
            </a:br>
            <a:r>
              <a:rPr lang="cs-CZ" dirty="0"/>
              <a:t>Právní ochrana</a:t>
            </a:r>
            <a:br>
              <a:rPr lang="cs-CZ" dirty="0"/>
            </a:br>
            <a:r>
              <a:rPr lang="cs-CZ" dirty="0"/>
              <a:t>neliterárních složek PP</a:t>
            </a:r>
          </a:p>
        </p:txBody>
      </p:sp>
      <p:sp>
        <p:nvSpPr>
          <p:cNvPr id="3" name="Podnadpis 2"/>
          <p:cNvSpPr>
            <a:spLocks noGrp="1"/>
          </p:cNvSpPr>
          <p:nvPr>
            <p:ph type="subTitle" idx="1"/>
          </p:nvPr>
        </p:nvSpPr>
        <p:spPr>
          <a:xfrm>
            <a:off x="398502" y="4116402"/>
            <a:ext cx="11361600" cy="698497"/>
          </a:xfrm>
        </p:spPr>
        <p:txBody>
          <a:bodyPr/>
          <a:lstStyle/>
          <a:p>
            <a:r>
              <a:rPr lang="cs-CZ" dirty="0"/>
              <a:t>@</a:t>
            </a:r>
            <a:r>
              <a:rPr lang="cs-CZ" dirty="0" err="1"/>
              <a:t>matejmyska</a:t>
            </a:r>
            <a:endParaRPr lang="cs-CZ" dirty="0"/>
          </a:p>
        </p:txBody>
      </p:sp>
    </p:spTree>
    <p:extLst>
      <p:ext uri="{BB962C8B-B14F-4D97-AF65-F5344CB8AC3E}">
        <p14:creationId xmlns:p14="http://schemas.microsoft.com/office/powerpoint/2010/main" val="1075691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091A6CDF-DAA5-AE4A-86DC-3019DF040D6E}"/>
              </a:ext>
            </a:extLst>
          </p:cNvPr>
          <p:cNvSpPr>
            <a:spLocks noGrp="1"/>
          </p:cNvSpPr>
          <p:nvPr>
            <p:ph type="title"/>
          </p:nvPr>
        </p:nvSpPr>
        <p:spPr/>
        <p:txBody>
          <a:bodyPr/>
          <a:lstStyle/>
          <a:p>
            <a:r>
              <a:rPr lang="cs-CZ" dirty="0"/>
              <a:t>„Black box“ zpětná analýza </a:t>
            </a:r>
          </a:p>
        </p:txBody>
      </p:sp>
      <p:sp>
        <p:nvSpPr>
          <p:cNvPr id="5" name="Zástupný obsah 4">
            <a:extLst>
              <a:ext uri="{FF2B5EF4-FFF2-40B4-BE49-F238E27FC236}">
                <a16:creationId xmlns:a16="http://schemas.microsoft.com/office/drawing/2014/main" id="{046A91FA-8070-4945-8BBD-3B5C4100119C}"/>
              </a:ext>
            </a:extLst>
          </p:cNvPr>
          <p:cNvSpPr>
            <a:spLocks noGrp="1"/>
          </p:cNvSpPr>
          <p:nvPr>
            <p:ph idx="1"/>
          </p:nvPr>
        </p:nvSpPr>
        <p:spPr/>
        <p:txBody>
          <a:bodyPr>
            <a:normAutofit fontScale="77500" lnSpcReduction="20000"/>
          </a:bodyPr>
          <a:lstStyle/>
          <a:p>
            <a:r>
              <a:rPr lang="cs-CZ" dirty="0"/>
              <a:t>Vše jiné než „</a:t>
            </a:r>
            <a:r>
              <a:rPr lang="cs-CZ" dirty="0" err="1"/>
              <a:t>white</a:t>
            </a:r>
            <a:r>
              <a:rPr lang="cs-CZ" dirty="0"/>
              <a:t> box“ analýza</a:t>
            </a:r>
          </a:p>
          <a:p>
            <a:r>
              <a:rPr lang="cs-CZ" b="0" i="1" dirty="0"/>
              <a:t>„zkoumá, studuje nebo zkouší sám nebo jím pověřená osoba funkčnost počítačového programu za účelem zjištění myšlenek a principů, na nichž je založen kterýkoli prvek počítačového programu, činí-li tak při takovém zavedení, uložení počítačového programu do paměti počítače nebo při jeho zobrazení, provozu či přenosu, k němuž je oprávněn“</a:t>
            </a:r>
            <a:r>
              <a:rPr lang="cs-CZ" i="1" dirty="0"/>
              <a:t>(</a:t>
            </a:r>
            <a:r>
              <a:rPr lang="cs-CZ" dirty="0"/>
              <a:t>Čl. 5(3) </a:t>
            </a:r>
            <a:r>
              <a:rPr lang="cs-CZ" dirty="0" err="1"/>
              <a:t>SoftS</a:t>
            </a:r>
            <a:r>
              <a:rPr lang="cs-CZ" dirty="0"/>
              <a:t>, § 66 odst. 1 písm. d)</a:t>
            </a:r>
          </a:p>
          <a:p>
            <a:r>
              <a:rPr lang="cs-CZ" dirty="0"/>
              <a:t>Není zde přístup k zdrojovému kódu (</a:t>
            </a:r>
            <a:r>
              <a:rPr lang="cs-CZ" dirty="0" err="1"/>
              <a:t>Bently</a:t>
            </a:r>
            <a:r>
              <a:rPr lang="cs-CZ" dirty="0"/>
              <a:t>/</a:t>
            </a:r>
            <a:r>
              <a:rPr lang="cs-CZ" dirty="0" err="1"/>
              <a:t>Yin-Harn</a:t>
            </a:r>
            <a:r>
              <a:rPr lang="cs-CZ" dirty="0"/>
              <a:t> 2016, 261)</a:t>
            </a:r>
          </a:p>
          <a:p>
            <a:r>
              <a:rPr lang="cs-CZ" dirty="0"/>
              <a:t>Není zde omezení co do nakládání se získanými informacemi</a:t>
            </a:r>
          </a:p>
        </p:txBody>
      </p:sp>
    </p:spTree>
    <p:extLst>
      <p:ext uri="{BB962C8B-B14F-4D97-AF65-F5344CB8AC3E}">
        <p14:creationId xmlns:p14="http://schemas.microsoft.com/office/powerpoint/2010/main" val="15998757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F5065D0E-746A-CF49-B2E2-46E6034497CD}"/>
              </a:ext>
            </a:extLst>
          </p:cNvPr>
          <p:cNvSpPr>
            <a:spLocks noGrp="1"/>
          </p:cNvSpPr>
          <p:nvPr>
            <p:ph type="title"/>
          </p:nvPr>
        </p:nvSpPr>
        <p:spPr/>
        <p:txBody>
          <a:bodyPr/>
          <a:lstStyle/>
          <a:p>
            <a:r>
              <a:rPr lang="cs-CZ" dirty="0"/>
              <a:t>Rozklad – „</a:t>
            </a:r>
            <a:r>
              <a:rPr lang="cs-CZ" dirty="0" err="1"/>
              <a:t>white</a:t>
            </a:r>
            <a:r>
              <a:rPr lang="cs-CZ" dirty="0"/>
              <a:t> box“ zpětná analýza</a:t>
            </a:r>
          </a:p>
        </p:txBody>
      </p:sp>
      <p:sp>
        <p:nvSpPr>
          <p:cNvPr id="5" name="Zástupný obsah 4">
            <a:extLst>
              <a:ext uri="{FF2B5EF4-FFF2-40B4-BE49-F238E27FC236}">
                <a16:creationId xmlns:a16="http://schemas.microsoft.com/office/drawing/2014/main" id="{3CC3D66F-4C66-8F43-9A5F-B20C931EC105}"/>
              </a:ext>
            </a:extLst>
          </p:cNvPr>
          <p:cNvSpPr>
            <a:spLocks noGrp="1"/>
          </p:cNvSpPr>
          <p:nvPr>
            <p:ph idx="1"/>
          </p:nvPr>
        </p:nvSpPr>
        <p:spPr/>
        <p:txBody>
          <a:bodyPr>
            <a:normAutofit fontScale="92500"/>
          </a:bodyPr>
          <a:lstStyle/>
          <a:p>
            <a:r>
              <a:rPr lang="cs-CZ" dirty="0"/>
              <a:t>Čl. 6 </a:t>
            </a:r>
            <a:r>
              <a:rPr lang="cs-CZ" dirty="0" err="1"/>
              <a:t>SoftS</a:t>
            </a:r>
            <a:r>
              <a:rPr lang="cs-CZ" dirty="0"/>
              <a:t>/§ 66 odst. 1 písm. e) </a:t>
            </a:r>
            <a:r>
              <a:rPr lang="en-GB" dirty="0"/>
              <a:t>– </a:t>
            </a:r>
            <a:r>
              <a:rPr lang="cs-CZ" dirty="0"/>
              <a:t>dovolené rozmnoženiny nebo překlad kódu za účelem dosažení interoperability</a:t>
            </a:r>
          </a:p>
          <a:p>
            <a:r>
              <a:rPr lang="cs-CZ" dirty="0"/>
              <a:t>Nezbytnost a proporcionality = zpětná analýza je „poslední</a:t>
            </a:r>
            <a:r>
              <a:rPr lang="en-GB" dirty="0"/>
              <a:t> </a:t>
            </a:r>
            <a:r>
              <a:rPr lang="cs-CZ" dirty="0"/>
              <a:t>instance“</a:t>
            </a:r>
          </a:p>
          <a:p>
            <a:pPr lvl="1"/>
            <a:r>
              <a:rPr lang="cs-CZ" dirty="0"/>
              <a:t>(</a:t>
            </a:r>
            <a:r>
              <a:rPr lang="en-GB" dirty="0"/>
              <a:t>Kerber/Schweitzer 2017, 56)</a:t>
            </a:r>
          </a:p>
          <a:p>
            <a:r>
              <a:rPr lang="cs-CZ" dirty="0"/>
              <a:t>Dá se „</a:t>
            </a:r>
            <a:r>
              <a:rPr lang="cs-CZ" dirty="0" err="1"/>
              <a:t>vyfázovat</a:t>
            </a:r>
            <a:r>
              <a:rPr lang="cs-CZ" dirty="0"/>
              <a:t>“, tj. vyloučit </a:t>
            </a:r>
            <a:r>
              <a:rPr lang="en-GB" dirty="0"/>
              <a:t>= status </a:t>
            </a:r>
            <a:r>
              <a:rPr lang="en-GB" dirty="0" err="1"/>
              <a:t>idealis</a:t>
            </a:r>
            <a:r>
              <a:rPr lang="en-GB" dirty="0"/>
              <a:t> – </a:t>
            </a:r>
            <a:r>
              <a:rPr lang="cs-CZ" dirty="0"/>
              <a:t>zveřejněním specifikace</a:t>
            </a:r>
            <a:endParaRPr lang="en-GB" dirty="0"/>
          </a:p>
          <a:p>
            <a:r>
              <a:rPr lang="cs-CZ" dirty="0"/>
              <a:t>Omezení získané informace a tříkrokový test</a:t>
            </a:r>
            <a:endParaRPr lang="en-GB" dirty="0"/>
          </a:p>
        </p:txBody>
      </p:sp>
    </p:spTree>
    <p:extLst>
      <p:ext uri="{BB962C8B-B14F-4D97-AF65-F5344CB8AC3E}">
        <p14:creationId xmlns:p14="http://schemas.microsoft.com/office/powerpoint/2010/main" val="23460253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Oprávněný uživatel (!)</a:t>
            </a:r>
          </a:p>
        </p:txBody>
      </p:sp>
      <p:sp>
        <p:nvSpPr>
          <p:cNvPr id="3" name="Zástupný symbol pro obsah 2"/>
          <p:cNvSpPr>
            <a:spLocks noGrp="1"/>
          </p:cNvSpPr>
          <p:nvPr>
            <p:ph idx="1"/>
          </p:nvPr>
        </p:nvSpPr>
        <p:spPr/>
        <p:txBody>
          <a:bodyPr>
            <a:normAutofit fontScale="92500" lnSpcReduction="10000"/>
          </a:bodyPr>
          <a:lstStyle/>
          <a:p>
            <a:pPr marL="118872" indent="0">
              <a:buNone/>
            </a:pPr>
            <a:r>
              <a:rPr lang="cs-CZ" dirty="0"/>
              <a:t>d) zkoumá, studuje nebo zkouší sám nebo jím pověřená osoba funkčnost počítačového programu za účelem zjištění myšlenek a principů, na nichž je založen kterýkoli prvek počítačového programu, </a:t>
            </a:r>
          </a:p>
          <a:p>
            <a:pPr marL="118872" indent="0">
              <a:buNone/>
            </a:pPr>
            <a:r>
              <a:rPr lang="cs-CZ" dirty="0"/>
              <a:t>činí-li tak při takovém zavedení, uložení počítačového programu do paměti počítače nebo při jeho zobrazení, provozu či přenosu, </a:t>
            </a:r>
          </a:p>
          <a:p>
            <a:pPr marL="118872" indent="0">
              <a:buNone/>
            </a:pPr>
            <a:r>
              <a:rPr lang="cs-CZ" b="1" dirty="0"/>
              <a:t>k němuž je oprávněn</a:t>
            </a:r>
            <a:r>
              <a:rPr lang="cs-CZ" dirty="0"/>
              <a:t>,</a:t>
            </a:r>
          </a:p>
          <a:p>
            <a:pPr marL="118872" indent="0">
              <a:buNone/>
            </a:pPr>
            <a:r>
              <a:rPr lang="cs-CZ" b="1" dirty="0"/>
              <a:t>ZKOUMÁNÍ PODSTATY FUNKČNOSTI</a:t>
            </a:r>
          </a:p>
          <a:p>
            <a:pPr marL="118872" indent="0">
              <a:buNone/>
            </a:pPr>
            <a:endParaRPr lang="cs-CZ" dirty="0"/>
          </a:p>
          <a:p>
            <a:endParaRPr lang="cs-CZ" dirty="0"/>
          </a:p>
        </p:txBody>
      </p:sp>
    </p:spTree>
    <p:extLst>
      <p:ext uri="{BB962C8B-B14F-4D97-AF65-F5344CB8AC3E}">
        <p14:creationId xmlns:p14="http://schemas.microsoft.com/office/powerpoint/2010/main" val="38472852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a:t>SAS v WPL </a:t>
            </a:r>
            <a:r>
              <a:rPr lang="cs-CZ" dirty="0"/>
              <a:t>(C-406/10), 59</a:t>
            </a:r>
          </a:p>
        </p:txBody>
      </p:sp>
      <p:sp>
        <p:nvSpPr>
          <p:cNvPr id="3" name="Zástupný symbol pro obsah 2"/>
          <p:cNvSpPr>
            <a:spLocks noGrp="1"/>
          </p:cNvSpPr>
          <p:nvPr>
            <p:ph idx="1"/>
          </p:nvPr>
        </p:nvSpPr>
        <p:spPr/>
        <p:txBody>
          <a:bodyPr>
            <a:normAutofit fontScale="92500"/>
          </a:bodyPr>
          <a:lstStyle/>
          <a:p>
            <a:r>
              <a:rPr lang="cs-CZ" i="1" dirty="0"/>
              <a:t>„…nositel autorského práva k počítačovému programu nemůže s odvoláním na licenční smlouvu bránit tomu, aby nabyvatel této licence při provádění úkonů, které je podle uvedené licence oprávněn činit, jakož i úkonů spočívajících v nahrávání a provozování nezbytném k užití počítačového programu zjišťoval myšlenky a zásady, na nichž je založen kterýkoli z prvků tohoto programu, za podmínky, že neporušuje výlučná práva tohoto nositele k tomuto programu.“</a:t>
            </a:r>
          </a:p>
        </p:txBody>
      </p:sp>
    </p:spTree>
    <p:extLst>
      <p:ext uri="{BB962C8B-B14F-4D97-AF65-F5344CB8AC3E}">
        <p14:creationId xmlns:p14="http://schemas.microsoft.com/office/powerpoint/2010/main" val="22137647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i="1" dirty="0"/>
              <a:t>SAS v WPL</a:t>
            </a:r>
            <a:r>
              <a:rPr lang="en-GB" i="1" dirty="0"/>
              <a:t> </a:t>
            </a:r>
            <a:r>
              <a:rPr lang="cs-CZ" dirty="0"/>
              <a:t>(C-406/10), 46</a:t>
            </a:r>
          </a:p>
        </p:txBody>
      </p:sp>
      <p:sp>
        <p:nvSpPr>
          <p:cNvPr id="3" name="Zástupný symbol pro obsah 2"/>
          <p:cNvSpPr>
            <a:spLocks noGrp="1"/>
          </p:cNvSpPr>
          <p:nvPr>
            <p:ph idx="1"/>
          </p:nvPr>
        </p:nvSpPr>
        <p:spPr/>
        <p:txBody>
          <a:bodyPr>
            <a:normAutofit/>
          </a:bodyPr>
          <a:lstStyle/>
          <a:p>
            <a:r>
              <a:rPr lang="en-GB" i="1" dirty="0"/>
              <a:t>“</a:t>
            </a:r>
            <a:r>
              <a:rPr lang="cs-CZ" i="1" dirty="0"/>
              <a:t>..ani funkce počítačového programu, ani programovací jazyk či formát datových souborů užívaných počítačovým programem za účelem využití některých z jeho funkcí nepředstavují formu vyjádření tohoto programu, a v důsledku toho nepožívají autorskoprávní ochrany počítačových programů ve smyslu této směrnice.</a:t>
            </a:r>
            <a:r>
              <a:rPr lang="en-GB" i="1" dirty="0"/>
              <a:t>”</a:t>
            </a:r>
            <a:endParaRPr lang="cs-CZ" i="1" dirty="0"/>
          </a:p>
        </p:txBody>
      </p:sp>
    </p:spTree>
    <p:extLst>
      <p:ext uri="{BB962C8B-B14F-4D97-AF65-F5344CB8AC3E}">
        <p14:creationId xmlns:p14="http://schemas.microsoft.com/office/powerpoint/2010/main" val="27777388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CC3B8387-23E3-776C-54A3-9DA7589C316A}"/>
              </a:ext>
            </a:extLst>
          </p:cNvPr>
          <p:cNvSpPr>
            <a:spLocks noGrp="1"/>
          </p:cNvSpPr>
          <p:nvPr>
            <p:ph type="sldNum" sz="quarter" idx="11"/>
          </p:nvPr>
        </p:nvSpPr>
        <p:spPr/>
        <p:txBody>
          <a:bodyPr/>
          <a:lstStyle/>
          <a:p>
            <a:fld id="{0970407D-EE58-4A0B-824B-1D3AE42DD9CF}" type="slidenum">
              <a:rPr lang="cs-CZ" altLang="cs-CZ" smtClean="0"/>
              <a:pPr/>
              <a:t>15</a:t>
            </a:fld>
            <a:endParaRPr lang="cs-CZ" altLang="cs-CZ" dirty="0"/>
          </a:p>
        </p:txBody>
      </p:sp>
      <p:sp>
        <p:nvSpPr>
          <p:cNvPr id="3" name="Nadpis 2">
            <a:extLst>
              <a:ext uri="{FF2B5EF4-FFF2-40B4-BE49-F238E27FC236}">
                <a16:creationId xmlns:a16="http://schemas.microsoft.com/office/drawing/2014/main" id="{76408A2B-4AF5-22C4-0D9E-918ED80CF25B}"/>
              </a:ext>
            </a:extLst>
          </p:cNvPr>
          <p:cNvSpPr>
            <a:spLocks noGrp="1"/>
          </p:cNvSpPr>
          <p:nvPr>
            <p:ph type="title"/>
          </p:nvPr>
        </p:nvSpPr>
        <p:spPr/>
        <p:txBody>
          <a:bodyPr/>
          <a:lstStyle/>
          <a:p>
            <a:r>
              <a:rPr lang="cs-CZ" i="1" dirty="0"/>
              <a:t>Top </a:t>
            </a:r>
            <a:r>
              <a:rPr lang="cs-CZ" i="1" dirty="0" err="1"/>
              <a:t>System</a:t>
            </a:r>
            <a:r>
              <a:rPr lang="cs-CZ" i="1" dirty="0"/>
              <a:t> </a:t>
            </a:r>
            <a:r>
              <a:rPr lang="cs-CZ" dirty="0"/>
              <a:t>(C-13/20)</a:t>
            </a:r>
            <a:endParaRPr lang="cs-CZ" i="1" dirty="0"/>
          </a:p>
        </p:txBody>
      </p:sp>
      <p:sp>
        <p:nvSpPr>
          <p:cNvPr id="4" name="Zástupný obsah 3">
            <a:extLst>
              <a:ext uri="{FF2B5EF4-FFF2-40B4-BE49-F238E27FC236}">
                <a16:creationId xmlns:a16="http://schemas.microsoft.com/office/drawing/2014/main" id="{9066238D-177C-0E2A-1318-AAB6A02DF484}"/>
              </a:ext>
            </a:extLst>
          </p:cNvPr>
          <p:cNvSpPr>
            <a:spLocks noGrp="1"/>
          </p:cNvSpPr>
          <p:nvPr>
            <p:ph idx="1"/>
          </p:nvPr>
        </p:nvSpPr>
        <p:spPr/>
        <p:txBody>
          <a:bodyPr>
            <a:normAutofit fontScale="92500" lnSpcReduction="10000"/>
          </a:bodyPr>
          <a:lstStyle/>
          <a:p>
            <a:pPr marL="720090" indent="-360045" algn="just">
              <a:spcAft>
                <a:spcPts val="1200"/>
              </a:spcAft>
            </a:pPr>
            <a:r>
              <a:rPr lang="cs-CZ" i="1" dirty="0">
                <a:solidFill>
                  <a:srgbClr val="000000"/>
                </a:solidFill>
                <a:effectLst/>
                <a:latin typeface="Open Sans" panose="020B0606030504020204" pitchFamily="34" charset="0"/>
              </a:rPr>
              <a:t>„Čl. 5 odst. 1 směrnice Rady 91/250/EHS ze dne 14. května 1991 o právní ochraně počítačových programů musí být vykládán v tom smyslu, že oprávněný nabyvatel počítačového programu je oprávněn provést rozklad dotčeného programu jako celku nebo jeho části za účelem opravení chyb ovlivňujících fungování tohoto programu, a to i v případě, kdy tato oprava spočívá ve vypnutí funkce ovlivňující řádné fungování aplikace obsahující uvedený program.“</a:t>
            </a:r>
          </a:p>
          <a:p>
            <a:endParaRPr lang="cs-CZ" dirty="0"/>
          </a:p>
        </p:txBody>
      </p:sp>
    </p:spTree>
    <p:extLst>
      <p:ext uri="{BB962C8B-B14F-4D97-AF65-F5344CB8AC3E}">
        <p14:creationId xmlns:p14="http://schemas.microsoft.com/office/powerpoint/2010/main" val="4217846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CC3B8387-23E3-776C-54A3-9DA7589C316A}"/>
              </a:ext>
            </a:extLst>
          </p:cNvPr>
          <p:cNvSpPr>
            <a:spLocks noGrp="1"/>
          </p:cNvSpPr>
          <p:nvPr>
            <p:ph type="sldNum" sz="quarter" idx="11"/>
          </p:nvPr>
        </p:nvSpPr>
        <p:spPr/>
        <p:txBody>
          <a:bodyPr/>
          <a:lstStyle/>
          <a:p>
            <a:fld id="{0970407D-EE58-4A0B-824B-1D3AE42DD9CF}" type="slidenum">
              <a:rPr lang="cs-CZ" altLang="cs-CZ" smtClean="0"/>
              <a:pPr/>
              <a:t>16</a:t>
            </a:fld>
            <a:endParaRPr lang="cs-CZ" altLang="cs-CZ" dirty="0"/>
          </a:p>
        </p:txBody>
      </p:sp>
      <p:sp>
        <p:nvSpPr>
          <p:cNvPr id="3" name="Nadpis 2">
            <a:extLst>
              <a:ext uri="{FF2B5EF4-FFF2-40B4-BE49-F238E27FC236}">
                <a16:creationId xmlns:a16="http://schemas.microsoft.com/office/drawing/2014/main" id="{76408A2B-4AF5-22C4-0D9E-918ED80CF25B}"/>
              </a:ext>
            </a:extLst>
          </p:cNvPr>
          <p:cNvSpPr>
            <a:spLocks noGrp="1"/>
          </p:cNvSpPr>
          <p:nvPr>
            <p:ph type="title"/>
          </p:nvPr>
        </p:nvSpPr>
        <p:spPr/>
        <p:txBody>
          <a:bodyPr/>
          <a:lstStyle/>
          <a:p>
            <a:r>
              <a:rPr lang="cs-CZ" i="1" dirty="0"/>
              <a:t>Top </a:t>
            </a:r>
            <a:r>
              <a:rPr lang="cs-CZ" i="1" dirty="0" err="1"/>
              <a:t>System</a:t>
            </a:r>
            <a:r>
              <a:rPr lang="cs-CZ" i="1" dirty="0"/>
              <a:t> </a:t>
            </a:r>
            <a:r>
              <a:rPr lang="cs-CZ" dirty="0"/>
              <a:t>(C-13/20)</a:t>
            </a:r>
            <a:endParaRPr lang="cs-CZ" i="1" dirty="0"/>
          </a:p>
        </p:txBody>
      </p:sp>
      <p:sp>
        <p:nvSpPr>
          <p:cNvPr id="4" name="Zástupný obsah 3">
            <a:extLst>
              <a:ext uri="{FF2B5EF4-FFF2-40B4-BE49-F238E27FC236}">
                <a16:creationId xmlns:a16="http://schemas.microsoft.com/office/drawing/2014/main" id="{9066238D-177C-0E2A-1318-AAB6A02DF484}"/>
              </a:ext>
            </a:extLst>
          </p:cNvPr>
          <p:cNvSpPr>
            <a:spLocks noGrp="1"/>
          </p:cNvSpPr>
          <p:nvPr>
            <p:ph idx="1"/>
          </p:nvPr>
        </p:nvSpPr>
        <p:spPr/>
        <p:txBody>
          <a:bodyPr>
            <a:normAutofit fontScale="85000" lnSpcReduction="10000"/>
          </a:bodyPr>
          <a:lstStyle/>
          <a:p>
            <a:pPr marL="720090" indent="-360045" algn="just">
              <a:spcAft>
                <a:spcPts val="1200"/>
              </a:spcAft>
            </a:pPr>
            <a:r>
              <a:rPr lang="cs-CZ" i="1" dirty="0">
                <a:solidFill>
                  <a:srgbClr val="000000"/>
                </a:solidFill>
                <a:effectLst/>
                <a:latin typeface="Open Sans" panose="020B0606030504020204" pitchFamily="34" charset="0"/>
              </a:rPr>
              <a:t>„Článek 5 odst. 1 směrnice 91/250 musí být vykládán v tom smyslu, že oprávněný nabyvatel počítačového programu, který chce provést rozklad tohoto programu za účelem opravy chyb ovlivňujících fungování zmíněného programu, </a:t>
            </a:r>
            <a:r>
              <a:rPr lang="cs-CZ" b="1" i="1" dirty="0">
                <a:solidFill>
                  <a:srgbClr val="000000"/>
                </a:solidFill>
                <a:effectLst/>
                <a:latin typeface="Open Sans" panose="020B0606030504020204" pitchFamily="34" charset="0"/>
              </a:rPr>
              <a:t>nemusí splnit požadavky stanovené v článku 6 této směrnice</a:t>
            </a:r>
            <a:r>
              <a:rPr lang="cs-CZ" i="1" dirty="0">
                <a:solidFill>
                  <a:srgbClr val="000000"/>
                </a:solidFill>
                <a:effectLst/>
                <a:latin typeface="Open Sans" panose="020B0606030504020204" pitchFamily="34" charset="0"/>
              </a:rPr>
              <a:t>. Tento nabyvatel je však oprávněn provést takový rozklad pouze v rozsahu </a:t>
            </a:r>
            <a:r>
              <a:rPr lang="cs-CZ" b="1" i="1" dirty="0">
                <a:solidFill>
                  <a:srgbClr val="000000"/>
                </a:solidFill>
                <a:effectLst/>
                <a:latin typeface="Open Sans" panose="020B0606030504020204" pitchFamily="34" charset="0"/>
              </a:rPr>
              <a:t>nezbytném</a:t>
            </a:r>
            <a:r>
              <a:rPr lang="cs-CZ" i="1" dirty="0">
                <a:solidFill>
                  <a:srgbClr val="000000"/>
                </a:solidFill>
                <a:effectLst/>
                <a:latin typeface="Open Sans" panose="020B0606030504020204" pitchFamily="34" charset="0"/>
              </a:rPr>
              <a:t> pro tuto opravu a případně za </a:t>
            </a:r>
            <a:r>
              <a:rPr lang="cs-CZ" b="1" i="1" dirty="0">
                <a:solidFill>
                  <a:srgbClr val="000000"/>
                </a:solidFill>
                <a:effectLst/>
                <a:latin typeface="Open Sans" panose="020B0606030504020204" pitchFamily="34" charset="0"/>
              </a:rPr>
              <a:t>dodržení</a:t>
            </a:r>
            <a:r>
              <a:rPr lang="cs-CZ" i="1" dirty="0">
                <a:solidFill>
                  <a:srgbClr val="000000"/>
                </a:solidFill>
                <a:effectLst/>
                <a:latin typeface="Open Sans" panose="020B0606030504020204" pitchFamily="34" charset="0"/>
              </a:rPr>
              <a:t> </a:t>
            </a:r>
            <a:r>
              <a:rPr lang="cs-CZ" b="1" i="1" dirty="0">
                <a:solidFill>
                  <a:srgbClr val="000000"/>
                </a:solidFill>
                <a:effectLst/>
                <a:latin typeface="Open Sans" panose="020B0606030504020204" pitchFamily="34" charset="0"/>
              </a:rPr>
              <a:t>podmínek</a:t>
            </a:r>
            <a:r>
              <a:rPr lang="cs-CZ" i="1" dirty="0">
                <a:solidFill>
                  <a:srgbClr val="000000"/>
                </a:solidFill>
                <a:effectLst/>
                <a:latin typeface="Open Sans" panose="020B0606030504020204" pitchFamily="34" charset="0"/>
              </a:rPr>
              <a:t> </a:t>
            </a:r>
            <a:r>
              <a:rPr lang="cs-CZ" b="1" i="1" dirty="0">
                <a:solidFill>
                  <a:srgbClr val="000000"/>
                </a:solidFill>
                <a:effectLst/>
                <a:latin typeface="Open Sans" panose="020B0606030504020204" pitchFamily="34" charset="0"/>
              </a:rPr>
              <a:t>stanovených</a:t>
            </a:r>
            <a:r>
              <a:rPr lang="cs-CZ" i="1" dirty="0">
                <a:solidFill>
                  <a:srgbClr val="000000"/>
                </a:solidFill>
                <a:effectLst/>
                <a:latin typeface="Open Sans" panose="020B0606030504020204" pitchFamily="34" charset="0"/>
              </a:rPr>
              <a:t> </a:t>
            </a:r>
            <a:r>
              <a:rPr lang="cs-CZ" b="1" i="1" dirty="0">
                <a:solidFill>
                  <a:srgbClr val="000000"/>
                </a:solidFill>
                <a:effectLst/>
                <a:latin typeface="Open Sans" panose="020B0606030504020204" pitchFamily="34" charset="0"/>
              </a:rPr>
              <a:t>na základě smlouvy</a:t>
            </a:r>
            <a:r>
              <a:rPr lang="cs-CZ" i="1" dirty="0">
                <a:solidFill>
                  <a:srgbClr val="000000"/>
                </a:solidFill>
                <a:effectLst/>
                <a:latin typeface="Open Sans" panose="020B0606030504020204" pitchFamily="34" charset="0"/>
              </a:rPr>
              <a:t> s nositelem autorského práva k uvedenému programu.“</a:t>
            </a:r>
            <a:endParaRPr lang="cs-CZ" dirty="0"/>
          </a:p>
        </p:txBody>
      </p:sp>
    </p:spTree>
    <p:extLst>
      <p:ext uri="{BB962C8B-B14F-4D97-AF65-F5344CB8AC3E}">
        <p14:creationId xmlns:p14="http://schemas.microsoft.com/office/powerpoint/2010/main" val="2687717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9B03382-025E-4F11-B00F-AB374C0CABE3}"/>
              </a:ext>
            </a:extLst>
          </p:cNvPr>
          <p:cNvSpPr>
            <a:spLocks noGrp="1"/>
          </p:cNvSpPr>
          <p:nvPr>
            <p:ph type="title"/>
          </p:nvPr>
        </p:nvSpPr>
        <p:spPr>
          <a:xfrm>
            <a:off x="831851" y="1709740"/>
            <a:ext cx="10515600" cy="2852737"/>
          </a:xfrm>
        </p:spPr>
        <p:txBody>
          <a:bodyPr/>
          <a:lstStyle/>
          <a:p>
            <a:r>
              <a:rPr lang="cs-CZ" dirty="0"/>
              <a:t>Ochrana rozhraní</a:t>
            </a:r>
          </a:p>
        </p:txBody>
      </p:sp>
      <p:sp>
        <p:nvSpPr>
          <p:cNvPr id="3" name="Zástupný text 2">
            <a:extLst>
              <a:ext uri="{FF2B5EF4-FFF2-40B4-BE49-F238E27FC236}">
                <a16:creationId xmlns:a16="http://schemas.microsoft.com/office/drawing/2014/main" id="{4C904BD3-C855-431B-892A-6F60BDA495B3}"/>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635414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2">
            <a:extLst>
              <a:ext uri="{FF2B5EF4-FFF2-40B4-BE49-F238E27FC236}">
                <a16:creationId xmlns:a16="http://schemas.microsoft.com/office/drawing/2014/main" id="{F1EAB53B-009D-4548-8A56-914569D23DE7}"/>
              </a:ext>
            </a:extLst>
          </p:cNvPr>
          <p:cNvSpPr>
            <a:spLocks noGrp="1"/>
          </p:cNvSpPr>
          <p:nvPr>
            <p:ph type="title"/>
          </p:nvPr>
        </p:nvSpPr>
        <p:spPr/>
        <p:txBody>
          <a:bodyPr/>
          <a:lstStyle/>
          <a:p>
            <a:endParaRPr lang="cs-CZ"/>
          </a:p>
        </p:txBody>
      </p:sp>
      <p:sp>
        <p:nvSpPr>
          <p:cNvPr id="5" name="Zástupný obsah 4">
            <a:extLst>
              <a:ext uri="{FF2B5EF4-FFF2-40B4-BE49-F238E27FC236}">
                <a16:creationId xmlns:a16="http://schemas.microsoft.com/office/drawing/2014/main" id="{49D04727-0430-49A8-962D-4563837787E1}"/>
              </a:ext>
            </a:extLst>
          </p:cNvPr>
          <p:cNvSpPr>
            <a:spLocks noGrp="1"/>
          </p:cNvSpPr>
          <p:nvPr>
            <p:ph idx="1"/>
          </p:nvPr>
        </p:nvSpPr>
        <p:spPr>
          <a:xfrm>
            <a:off x="720000" y="1692002"/>
            <a:ext cx="10753200" cy="4139998"/>
          </a:xfrm>
        </p:spPr>
        <p:txBody>
          <a:bodyPr/>
          <a:lstStyle/>
          <a:p>
            <a:r>
              <a:rPr lang="cs-CZ" dirty="0"/>
              <a:t>Architektura PP</a:t>
            </a:r>
          </a:p>
          <a:p>
            <a:r>
              <a:rPr lang="cs-CZ" dirty="0"/>
              <a:t>Funkcionalita PP</a:t>
            </a:r>
          </a:p>
          <a:p>
            <a:r>
              <a:rPr lang="cs-CZ" dirty="0"/>
              <a:t>Rozhraní</a:t>
            </a:r>
          </a:p>
        </p:txBody>
      </p:sp>
    </p:spTree>
    <p:extLst>
      <p:ext uri="{BB962C8B-B14F-4D97-AF65-F5344CB8AC3E}">
        <p14:creationId xmlns:p14="http://schemas.microsoft.com/office/powerpoint/2010/main" val="13162932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F000D9-B3C9-4C34-86E4-D9B58F2540FF}"/>
              </a:ext>
            </a:extLst>
          </p:cNvPr>
          <p:cNvSpPr>
            <a:spLocks noGrp="1"/>
          </p:cNvSpPr>
          <p:nvPr>
            <p:ph type="title"/>
          </p:nvPr>
        </p:nvSpPr>
        <p:spPr/>
        <p:txBody>
          <a:bodyPr/>
          <a:lstStyle/>
          <a:p>
            <a:r>
              <a:rPr lang="cs-CZ" dirty="0"/>
              <a:t>Typy rozhraní</a:t>
            </a:r>
          </a:p>
        </p:txBody>
      </p:sp>
      <p:sp>
        <p:nvSpPr>
          <p:cNvPr id="3" name="Zástupný obsah 2">
            <a:extLst>
              <a:ext uri="{FF2B5EF4-FFF2-40B4-BE49-F238E27FC236}">
                <a16:creationId xmlns:a16="http://schemas.microsoft.com/office/drawing/2014/main" id="{36BB565B-99C0-4F25-8C23-F40B2122183F}"/>
              </a:ext>
            </a:extLst>
          </p:cNvPr>
          <p:cNvSpPr>
            <a:spLocks noGrp="1"/>
          </p:cNvSpPr>
          <p:nvPr>
            <p:ph idx="1"/>
          </p:nvPr>
        </p:nvSpPr>
        <p:spPr/>
        <p:txBody>
          <a:bodyPr>
            <a:normAutofit/>
          </a:bodyPr>
          <a:lstStyle/>
          <a:p>
            <a:r>
              <a:rPr lang="cs-CZ" dirty="0"/>
              <a:t>A. Grafická uživatelská rozhraní</a:t>
            </a:r>
          </a:p>
          <a:p>
            <a:r>
              <a:rPr lang="cs-CZ" dirty="0"/>
              <a:t>B. Datová rozhraní</a:t>
            </a:r>
          </a:p>
          <a:p>
            <a:r>
              <a:rPr lang="cs-CZ" dirty="0"/>
              <a:t>C. Komunikační rozhraní (protokoly)</a:t>
            </a:r>
          </a:p>
          <a:p>
            <a:r>
              <a:rPr lang="cs-CZ" dirty="0"/>
              <a:t>D. API</a:t>
            </a:r>
          </a:p>
          <a:p>
            <a:r>
              <a:rPr lang="en-US" strike="sngStrike" dirty="0" err="1"/>
              <a:t>Posix</a:t>
            </a:r>
            <a:r>
              <a:rPr lang="en-US" strike="sngStrike" dirty="0"/>
              <a:t> Open Systems Reference Model (ISO/IEC TR 14252:1996)</a:t>
            </a:r>
            <a:endParaRPr lang="cs-CZ" strike="sngStrike" dirty="0"/>
          </a:p>
          <a:p>
            <a:r>
              <a:rPr lang="cs-CZ" dirty="0"/>
              <a:t>Kritérium „výměny informací“ - definující rys [Weston 2017, 78]</a:t>
            </a:r>
          </a:p>
        </p:txBody>
      </p:sp>
    </p:spTree>
    <p:extLst>
      <p:ext uri="{BB962C8B-B14F-4D97-AF65-F5344CB8AC3E}">
        <p14:creationId xmlns:p14="http://schemas.microsoft.com/office/powerpoint/2010/main" val="962053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20000" y="720000"/>
            <a:ext cx="10753200" cy="451576"/>
          </a:xfrm>
        </p:spPr>
        <p:txBody>
          <a:bodyPr/>
          <a:lstStyle/>
          <a:p>
            <a:r>
              <a:rPr lang="cs-CZ"/>
              <a:t>Cíl přednášky</a:t>
            </a:r>
          </a:p>
        </p:txBody>
      </p:sp>
      <p:sp>
        <p:nvSpPr>
          <p:cNvPr id="3" name="Zástupný symbol pro obsah 2"/>
          <p:cNvSpPr>
            <a:spLocks noGrp="1"/>
          </p:cNvSpPr>
          <p:nvPr>
            <p:ph idx="1"/>
          </p:nvPr>
        </p:nvSpPr>
        <p:spPr>
          <a:xfrm>
            <a:off x="720000" y="1692002"/>
            <a:ext cx="10753200" cy="4139998"/>
          </a:xfrm>
        </p:spPr>
        <p:txBody>
          <a:bodyPr/>
          <a:lstStyle/>
          <a:p>
            <a:r>
              <a:rPr lang="cs-CZ" dirty="0"/>
              <a:t>Jaké jsou zákonné a </a:t>
            </a:r>
            <a:r>
              <a:rPr lang="cs-CZ" dirty="0" err="1"/>
              <a:t>judikatorní</a:t>
            </a:r>
            <a:r>
              <a:rPr lang="cs-CZ" dirty="0"/>
              <a:t> podmínky pro dovolené reverzní inženýrství software?</a:t>
            </a:r>
          </a:p>
          <a:p>
            <a:r>
              <a:rPr lang="cs-CZ" dirty="0"/>
              <a:t>Jak mohou být právem chráněna rozhraní (datová, uživatelská, aplikační)? Je právem chráněna funkcionalita software?</a:t>
            </a:r>
          </a:p>
          <a:p>
            <a:endParaRPr lang="cs-CZ" dirty="0"/>
          </a:p>
        </p:txBody>
      </p:sp>
    </p:spTree>
    <p:extLst>
      <p:ext uri="{BB962C8B-B14F-4D97-AF65-F5344CB8AC3E}">
        <p14:creationId xmlns:p14="http://schemas.microsoft.com/office/powerpoint/2010/main" val="5043468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C9B482-FE52-4638-AE32-1791CC0BA6E9}"/>
              </a:ext>
            </a:extLst>
          </p:cNvPr>
          <p:cNvSpPr>
            <a:spLocks noGrp="1"/>
          </p:cNvSpPr>
          <p:nvPr>
            <p:ph type="title"/>
          </p:nvPr>
        </p:nvSpPr>
        <p:spPr/>
        <p:txBody>
          <a:bodyPr/>
          <a:lstStyle/>
          <a:p>
            <a:r>
              <a:rPr lang="cs-CZ" dirty="0"/>
              <a:t>Problém</a:t>
            </a:r>
          </a:p>
        </p:txBody>
      </p:sp>
      <p:sp>
        <p:nvSpPr>
          <p:cNvPr id="3" name="Zástupný obsah 2">
            <a:extLst>
              <a:ext uri="{FF2B5EF4-FFF2-40B4-BE49-F238E27FC236}">
                <a16:creationId xmlns:a16="http://schemas.microsoft.com/office/drawing/2014/main" id="{AFFB7F27-3F61-4AAD-AEAB-9E7BECCB5377}"/>
              </a:ext>
            </a:extLst>
          </p:cNvPr>
          <p:cNvSpPr>
            <a:spLocks noGrp="1"/>
          </p:cNvSpPr>
          <p:nvPr>
            <p:ph idx="1"/>
          </p:nvPr>
        </p:nvSpPr>
        <p:spPr/>
        <p:txBody>
          <a:bodyPr>
            <a:normAutofit/>
          </a:bodyPr>
          <a:lstStyle/>
          <a:p>
            <a:r>
              <a:rPr lang="cs-CZ" dirty="0"/>
              <a:t>Úprava rozhraní a interoperability je kompromis mezi </a:t>
            </a:r>
            <a:r>
              <a:rPr lang="cs-CZ" i="1" dirty="0"/>
              <a:t>„kontrolou nositelů práv a otevřeností rozhraní“ </a:t>
            </a:r>
            <a:r>
              <a:rPr lang="cs-CZ" dirty="0"/>
              <a:t>(</a:t>
            </a:r>
            <a:r>
              <a:rPr lang="en" dirty="0"/>
              <a:t>Weston 2017, 427</a:t>
            </a:r>
            <a:r>
              <a:rPr lang="cs-CZ" dirty="0"/>
              <a:t>)</a:t>
            </a:r>
            <a:endParaRPr lang="en" dirty="0"/>
          </a:p>
          <a:p>
            <a:r>
              <a:rPr lang="cs-CZ" dirty="0"/>
              <a:t>E</a:t>
            </a:r>
            <a:r>
              <a:rPr lang="en" dirty="0"/>
              <a:t>x-ante </a:t>
            </a:r>
            <a:r>
              <a:rPr lang="cs-CZ" dirty="0"/>
              <a:t>nástroj</a:t>
            </a:r>
            <a:endParaRPr lang="en" dirty="0"/>
          </a:p>
          <a:p>
            <a:endParaRPr lang="cs-CZ" dirty="0"/>
          </a:p>
        </p:txBody>
      </p:sp>
    </p:spTree>
    <p:extLst>
      <p:ext uri="{BB962C8B-B14F-4D97-AF65-F5344CB8AC3E}">
        <p14:creationId xmlns:p14="http://schemas.microsoft.com/office/powerpoint/2010/main" val="1158439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F678935-19F9-460C-8557-C454E5D727AB}"/>
              </a:ext>
            </a:extLst>
          </p:cNvPr>
          <p:cNvSpPr>
            <a:spLocks noGrp="1"/>
          </p:cNvSpPr>
          <p:nvPr>
            <p:ph type="title"/>
          </p:nvPr>
        </p:nvSpPr>
        <p:spPr/>
        <p:txBody>
          <a:bodyPr/>
          <a:lstStyle/>
          <a:p>
            <a:r>
              <a:rPr lang="cs-CZ" dirty="0"/>
              <a:t>Rozhraní a AP</a:t>
            </a:r>
          </a:p>
        </p:txBody>
      </p:sp>
      <p:sp>
        <p:nvSpPr>
          <p:cNvPr id="3" name="Zástupný obsah 2">
            <a:extLst>
              <a:ext uri="{FF2B5EF4-FFF2-40B4-BE49-F238E27FC236}">
                <a16:creationId xmlns:a16="http://schemas.microsoft.com/office/drawing/2014/main" id="{AE28E1E9-8510-4E88-849F-8CF65C33CCC2}"/>
              </a:ext>
            </a:extLst>
          </p:cNvPr>
          <p:cNvSpPr>
            <a:spLocks noGrp="1"/>
          </p:cNvSpPr>
          <p:nvPr>
            <p:ph idx="1"/>
          </p:nvPr>
        </p:nvSpPr>
        <p:spPr/>
        <p:txBody>
          <a:bodyPr>
            <a:normAutofit fontScale="92500"/>
          </a:bodyPr>
          <a:lstStyle/>
          <a:p>
            <a:r>
              <a:rPr lang="cs-CZ" dirty="0"/>
              <a:t>Neexistující definice počítačového programu ani rozhraní v </a:t>
            </a:r>
            <a:r>
              <a:rPr lang="cs-CZ" dirty="0" err="1"/>
              <a:t>SoftS</a:t>
            </a:r>
            <a:r>
              <a:rPr lang="cs-CZ" dirty="0"/>
              <a:t> či </a:t>
            </a:r>
            <a:r>
              <a:rPr lang="cs-CZ" dirty="0" err="1"/>
              <a:t>AutZ</a:t>
            </a:r>
            <a:endParaRPr lang="cs-CZ" dirty="0"/>
          </a:p>
          <a:p>
            <a:r>
              <a:rPr lang="cs-CZ" dirty="0"/>
              <a:t>Neexistující rozdíl mezi různými typy rozhraní</a:t>
            </a:r>
          </a:p>
          <a:p>
            <a:r>
              <a:rPr lang="cs-CZ" dirty="0"/>
              <a:t>Závěry, které jsou relevantní pro jeden typ rozhraní, se však nemusí přímo vztahovat na další typy rozhraní [</a:t>
            </a:r>
            <a:r>
              <a:rPr lang="cs-CZ" dirty="0" err="1"/>
              <a:t>Gervais</a:t>
            </a:r>
            <a:r>
              <a:rPr lang="cs-CZ" dirty="0"/>
              <a:t> / </a:t>
            </a:r>
            <a:r>
              <a:rPr lang="cs-CZ" dirty="0" err="1"/>
              <a:t>Derclaye</a:t>
            </a:r>
            <a:r>
              <a:rPr lang="cs-CZ" dirty="0"/>
              <a:t> 2012, 568]</a:t>
            </a:r>
          </a:p>
          <a:p>
            <a:r>
              <a:rPr lang="cs-CZ" dirty="0"/>
              <a:t>Rozhraní nejsou výslovně vyloučena - vyloučena pouze dichotomie vyjádření / myšlenky (čl. 4/ bod odůvodnění 11 </a:t>
            </a:r>
            <a:r>
              <a:rPr lang="cs-CZ" dirty="0" err="1"/>
              <a:t>SoftS</a:t>
            </a:r>
            <a:r>
              <a:rPr lang="cs-CZ" dirty="0"/>
              <a:t>)</a:t>
            </a:r>
          </a:p>
        </p:txBody>
      </p:sp>
    </p:spTree>
    <p:extLst>
      <p:ext uri="{BB962C8B-B14F-4D97-AF65-F5344CB8AC3E}">
        <p14:creationId xmlns:p14="http://schemas.microsoft.com/office/powerpoint/2010/main" val="8069075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5CCF1E-879B-4121-98C1-34DC852B55CC}"/>
              </a:ext>
            </a:extLst>
          </p:cNvPr>
          <p:cNvSpPr>
            <a:spLocks noGrp="1"/>
          </p:cNvSpPr>
          <p:nvPr>
            <p:ph type="title"/>
          </p:nvPr>
        </p:nvSpPr>
        <p:spPr/>
        <p:txBody>
          <a:bodyPr/>
          <a:lstStyle/>
          <a:p>
            <a:r>
              <a:rPr lang="cs-CZ" dirty="0"/>
              <a:t>A. GUI</a:t>
            </a:r>
          </a:p>
        </p:txBody>
      </p:sp>
      <p:sp>
        <p:nvSpPr>
          <p:cNvPr id="3" name="Zástupný obsah 2">
            <a:extLst>
              <a:ext uri="{FF2B5EF4-FFF2-40B4-BE49-F238E27FC236}">
                <a16:creationId xmlns:a16="http://schemas.microsoft.com/office/drawing/2014/main" id="{0C338199-8B34-4C8D-85AA-B8A8A53DF24F}"/>
              </a:ext>
            </a:extLst>
          </p:cNvPr>
          <p:cNvSpPr>
            <a:spLocks noGrp="1"/>
          </p:cNvSpPr>
          <p:nvPr>
            <p:ph idx="1"/>
          </p:nvPr>
        </p:nvSpPr>
        <p:spPr/>
        <p:txBody>
          <a:bodyPr>
            <a:normAutofit/>
          </a:bodyPr>
          <a:lstStyle/>
          <a:p>
            <a:r>
              <a:rPr lang="cs-CZ" i="1" dirty="0"/>
              <a:t>Bezpečnostní softwarová asociace, </a:t>
            </a:r>
            <a:r>
              <a:rPr lang="cs-CZ" dirty="0"/>
              <a:t>C-393/09</a:t>
            </a:r>
          </a:p>
          <a:p>
            <a:r>
              <a:rPr lang="cs-CZ" dirty="0"/>
              <a:t>Nejedná se o rozmnoženinu počítačového programu, tedy se nejedná o zásah do vyhrazeného práva</a:t>
            </a:r>
          </a:p>
          <a:p>
            <a:r>
              <a:rPr lang="cs-CZ" dirty="0"/>
              <a:t>Pokus aplikovat “</a:t>
            </a:r>
            <a:r>
              <a:rPr lang="cs-CZ" dirty="0" err="1"/>
              <a:t>merger</a:t>
            </a:r>
            <a:r>
              <a:rPr lang="cs-CZ" dirty="0"/>
              <a:t>“ doktrínu</a:t>
            </a:r>
          </a:p>
          <a:p>
            <a:pPr lvl="1"/>
            <a:r>
              <a:rPr lang="cs-CZ" dirty="0"/>
              <a:t>(</a:t>
            </a:r>
            <a:r>
              <a:rPr lang="cs-CZ" i="1" dirty="0"/>
              <a:t>Bezpečnostní softwarová asociace</a:t>
            </a:r>
            <a:r>
              <a:rPr lang="cs-CZ" dirty="0"/>
              <a:t>, C-393/09, bod 49)</a:t>
            </a:r>
          </a:p>
          <a:p>
            <a:endParaRPr lang="cs-CZ" dirty="0"/>
          </a:p>
        </p:txBody>
      </p:sp>
    </p:spTree>
    <p:extLst>
      <p:ext uri="{BB962C8B-B14F-4D97-AF65-F5344CB8AC3E}">
        <p14:creationId xmlns:p14="http://schemas.microsoft.com/office/powerpoint/2010/main" val="12043474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3207E4-1117-45C6-9F77-5877CC7C291B}"/>
              </a:ext>
            </a:extLst>
          </p:cNvPr>
          <p:cNvSpPr>
            <a:spLocks noGrp="1"/>
          </p:cNvSpPr>
          <p:nvPr>
            <p:ph type="title"/>
          </p:nvPr>
        </p:nvSpPr>
        <p:spPr/>
        <p:txBody>
          <a:bodyPr/>
          <a:lstStyle/>
          <a:p>
            <a:r>
              <a:rPr lang="cs-CZ" dirty="0"/>
              <a:t>B. Datová rozhraní</a:t>
            </a:r>
          </a:p>
        </p:txBody>
      </p:sp>
      <p:sp>
        <p:nvSpPr>
          <p:cNvPr id="3" name="Zástupný obsah 2">
            <a:extLst>
              <a:ext uri="{FF2B5EF4-FFF2-40B4-BE49-F238E27FC236}">
                <a16:creationId xmlns:a16="http://schemas.microsoft.com/office/drawing/2014/main" id="{DB2DA0C2-DD2A-4233-AC0F-88EA56CA2B5C}"/>
              </a:ext>
            </a:extLst>
          </p:cNvPr>
          <p:cNvSpPr>
            <a:spLocks noGrp="1"/>
          </p:cNvSpPr>
          <p:nvPr>
            <p:ph idx="1"/>
          </p:nvPr>
        </p:nvSpPr>
        <p:spPr/>
        <p:txBody>
          <a:bodyPr>
            <a:normAutofit fontScale="92500" lnSpcReduction="20000"/>
          </a:bodyPr>
          <a:lstStyle/>
          <a:p>
            <a:r>
              <a:rPr lang="en" i="1" dirty="0"/>
              <a:t>SAS Institute</a:t>
            </a:r>
            <a:r>
              <a:rPr lang="cs-CZ" i="1" dirty="0"/>
              <a:t> </a:t>
            </a:r>
            <a:r>
              <a:rPr lang="cs-CZ" dirty="0"/>
              <a:t>(bod 46)</a:t>
            </a:r>
            <a:r>
              <a:rPr lang="en" dirty="0"/>
              <a:t>: </a:t>
            </a:r>
            <a:r>
              <a:rPr lang="cs-CZ" i="1" dirty="0"/>
              <a:t>„ani funkce počítačového programu, ani programovací jazyk či formát datových souborů užívaných počítačovým programem za účelem využití některých z jeho funkcí nepředstavují formu vyjádření tohoto programu, a v důsledku toho nepožívají autorskoprávní ochrany počítačových programů ve smyslu této směrnice“</a:t>
            </a:r>
            <a:r>
              <a:rPr lang="en" i="1" dirty="0"/>
              <a:t> </a:t>
            </a:r>
            <a:r>
              <a:rPr lang="cs-CZ" dirty="0"/>
              <a:t>tj. není zde ochrana</a:t>
            </a:r>
            <a:endParaRPr lang="en" dirty="0"/>
          </a:p>
          <a:p>
            <a:r>
              <a:rPr lang="cs-CZ" dirty="0"/>
              <a:t>Ovšem – pokud dílo, dá se uvažovat o ochraně standardní</a:t>
            </a:r>
            <a:endParaRPr lang="en" dirty="0"/>
          </a:p>
          <a:p>
            <a:r>
              <a:rPr lang="cs-CZ" dirty="0"/>
              <a:t>Ze své podstaty funkční (G</a:t>
            </a:r>
            <a:r>
              <a:rPr lang="en" dirty="0"/>
              <a:t>ervais/Derclaye 2012, 569</a:t>
            </a:r>
            <a:r>
              <a:rPr lang="cs-CZ" dirty="0"/>
              <a:t>) = ne dílo</a:t>
            </a:r>
            <a:endParaRPr lang="en" dirty="0"/>
          </a:p>
          <a:p>
            <a:endParaRPr lang="cs-CZ" dirty="0"/>
          </a:p>
        </p:txBody>
      </p:sp>
    </p:spTree>
    <p:extLst>
      <p:ext uri="{BB962C8B-B14F-4D97-AF65-F5344CB8AC3E}">
        <p14:creationId xmlns:p14="http://schemas.microsoft.com/office/powerpoint/2010/main" val="3987606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669BEA8-8B3D-4AE2-AA5D-B689DDAF9C47}"/>
              </a:ext>
            </a:extLst>
          </p:cNvPr>
          <p:cNvSpPr>
            <a:spLocks noGrp="1"/>
          </p:cNvSpPr>
          <p:nvPr>
            <p:ph type="title"/>
          </p:nvPr>
        </p:nvSpPr>
        <p:spPr>
          <a:xfrm>
            <a:off x="720000" y="720000"/>
            <a:ext cx="10753200" cy="451576"/>
          </a:xfrm>
        </p:spPr>
        <p:txBody>
          <a:bodyPr/>
          <a:lstStyle/>
          <a:p>
            <a:r>
              <a:rPr lang="cs-CZ" dirty="0"/>
              <a:t>C. Komunikační rozhraní (protokoly)</a:t>
            </a:r>
          </a:p>
        </p:txBody>
      </p:sp>
      <p:sp>
        <p:nvSpPr>
          <p:cNvPr id="3" name="Zástupný obsah 2">
            <a:extLst>
              <a:ext uri="{FF2B5EF4-FFF2-40B4-BE49-F238E27FC236}">
                <a16:creationId xmlns:a16="http://schemas.microsoft.com/office/drawing/2014/main" id="{E424416A-F726-4313-9EDA-115DF44FFB43}"/>
              </a:ext>
            </a:extLst>
          </p:cNvPr>
          <p:cNvSpPr>
            <a:spLocks noGrp="1"/>
          </p:cNvSpPr>
          <p:nvPr>
            <p:ph idx="1"/>
          </p:nvPr>
        </p:nvSpPr>
        <p:spPr>
          <a:xfrm>
            <a:off x="720000" y="1692002"/>
            <a:ext cx="10753200" cy="4139998"/>
          </a:xfrm>
        </p:spPr>
        <p:txBody>
          <a:bodyPr/>
          <a:lstStyle/>
          <a:p>
            <a:r>
              <a:rPr lang="cs-CZ" dirty="0"/>
              <a:t>Nejsou data</a:t>
            </a:r>
          </a:p>
          <a:p>
            <a:r>
              <a:rPr lang="cs-CZ" dirty="0"/>
              <a:t>Není judikatura</a:t>
            </a:r>
          </a:p>
          <a:p>
            <a:r>
              <a:rPr lang="cs-CZ" dirty="0"/>
              <a:t>Obdobné závěry jako výše A./B., tj. </a:t>
            </a:r>
            <a:r>
              <a:rPr lang="cs-CZ" dirty="0" err="1"/>
              <a:t>nechránitelné</a:t>
            </a:r>
            <a:r>
              <a:rPr lang="cs-CZ" dirty="0"/>
              <a:t> jako PP (?)</a:t>
            </a:r>
          </a:p>
          <a:p>
            <a:endParaRPr lang="cs-CZ" dirty="0"/>
          </a:p>
        </p:txBody>
      </p:sp>
    </p:spTree>
    <p:extLst>
      <p:ext uri="{BB962C8B-B14F-4D97-AF65-F5344CB8AC3E}">
        <p14:creationId xmlns:p14="http://schemas.microsoft.com/office/powerpoint/2010/main" val="23487942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8D966F3-B079-4FCC-94DC-689F5E834F6D}"/>
              </a:ext>
            </a:extLst>
          </p:cNvPr>
          <p:cNvSpPr>
            <a:spLocks noGrp="1"/>
          </p:cNvSpPr>
          <p:nvPr>
            <p:ph type="title"/>
          </p:nvPr>
        </p:nvSpPr>
        <p:spPr/>
        <p:txBody>
          <a:bodyPr/>
          <a:lstStyle/>
          <a:p>
            <a:r>
              <a:rPr lang="cs-CZ" dirty="0"/>
              <a:t>D. API</a:t>
            </a:r>
          </a:p>
        </p:txBody>
      </p:sp>
      <p:sp>
        <p:nvSpPr>
          <p:cNvPr id="3" name="Zástupný obsah 2">
            <a:extLst>
              <a:ext uri="{FF2B5EF4-FFF2-40B4-BE49-F238E27FC236}">
                <a16:creationId xmlns:a16="http://schemas.microsoft.com/office/drawing/2014/main" id="{EBD6BFCF-758A-40CA-8D70-BF1BCB273E9A}"/>
              </a:ext>
            </a:extLst>
          </p:cNvPr>
          <p:cNvSpPr>
            <a:spLocks noGrp="1"/>
          </p:cNvSpPr>
          <p:nvPr>
            <p:ph idx="1"/>
          </p:nvPr>
        </p:nvSpPr>
        <p:spPr/>
        <p:txBody>
          <a:bodyPr>
            <a:normAutofit/>
          </a:bodyPr>
          <a:lstStyle/>
          <a:p>
            <a:r>
              <a:rPr lang="cs-CZ" dirty="0"/>
              <a:t>EU bez judikatury / USA – Google/Oracle</a:t>
            </a:r>
          </a:p>
          <a:p>
            <a:r>
              <a:rPr lang="cs-CZ" dirty="0"/>
              <a:t>Obdobné závěry jako v A./B., tj. </a:t>
            </a:r>
            <a:r>
              <a:rPr lang="cs-CZ" dirty="0" err="1"/>
              <a:t>nechránitelné</a:t>
            </a:r>
            <a:r>
              <a:rPr lang="cs-CZ" dirty="0"/>
              <a:t> jako počítačový program(?)</a:t>
            </a:r>
          </a:p>
          <a:p>
            <a:r>
              <a:rPr lang="cs-CZ" dirty="0"/>
              <a:t>Co je vlastně API?</a:t>
            </a:r>
          </a:p>
          <a:p>
            <a:r>
              <a:rPr lang="cs-CZ" dirty="0"/>
              <a:t>Jaká je možnost implementovat API kreativně odlišně?</a:t>
            </a:r>
          </a:p>
          <a:p>
            <a:r>
              <a:rPr lang="cs-CZ" dirty="0"/>
              <a:t>Pokus: </a:t>
            </a:r>
            <a:r>
              <a:rPr lang="cs-CZ" i="1" dirty="0"/>
              <a:t>SAS Institute</a:t>
            </a:r>
            <a:r>
              <a:rPr lang="cs-CZ" dirty="0"/>
              <a:t>, 43, analogicky</a:t>
            </a:r>
          </a:p>
          <a:p>
            <a:endParaRPr lang="cs-CZ" dirty="0"/>
          </a:p>
        </p:txBody>
      </p:sp>
    </p:spTree>
    <p:extLst>
      <p:ext uri="{BB962C8B-B14F-4D97-AF65-F5344CB8AC3E}">
        <p14:creationId xmlns:p14="http://schemas.microsoft.com/office/powerpoint/2010/main" val="4468463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92BF0A-214E-4C47-8EB9-3521ACE3481D}"/>
              </a:ext>
            </a:extLst>
          </p:cNvPr>
          <p:cNvSpPr>
            <a:spLocks noGrp="1"/>
          </p:cNvSpPr>
          <p:nvPr>
            <p:ph type="title"/>
          </p:nvPr>
        </p:nvSpPr>
        <p:spPr/>
        <p:txBody>
          <a:bodyPr/>
          <a:lstStyle/>
          <a:p>
            <a:r>
              <a:rPr lang="cs-CZ" i="1" dirty="0"/>
              <a:t>SAS v WPL </a:t>
            </a:r>
            <a:r>
              <a:rPr lang="cs-CZ" dirty="0"/>
              <a:t>(C-406/10), 43</a:t>
            </a:r>
          </a:p>
        </p:txBody>
      </p:sp>
      <p:sp>
        <p:nvSpPr>
          <p:cNvPr id="3" name="Zástupný obsah 2">
            <a:extLst>
              <a:ext uri="{FF2B5EF4-FFF2-40B4-BE49-F238E27FC236}">
                <a16:creationId xmlns:a16="http://schemas.microsoft.com/office/drawing/2014/main" id="{5379663F-9A6F-4870-8D85-4270AA986DA2}"/>
              </a:ext>
            </a:extLst>
          </p:cNvPr>
          <p:cNvSpPr>
            <a:spLocks noGrp="1"/>
          </p:cNvSpPr>
          <p:nvPr>
            <p:ph idx="1"/>
          </p:nvPr>
        </p:nvSpPr>
        <p:spPr/>
        <p:txBody>
          <a:bodyPr>
            <a:normAutofit fontScale="92500"/>
          </a:bodyPr>
          <a:lstStyle/>
          <a:p>
            <a:r>
              <a:rPr lang="cs-CZ" i="1" dirty="0"/>
              <a:t>„V této souvislosti je důležité uvést, že kdyby si třetí osoba opatřila část zdrojového nebo strojového kódu, která se vztahuje k programovacímu jazyku nebo k formátu datových souborů užívaných počítačovým programem, a kdyby s pomocí tohoto kódu vytvořila podobné prvky ve svém vlastním počítačovém programu, mohlo by toto jednání představovat rozmnožení části počítačového programu ve smyslu čl. 4 písm. a) směrnice 91/250.“</a:t>
            </a:r>
          </a:p>
        </p:txBody>
      </p:sp>
    </p:spTree>
    <p:extLst>
      <p:ext uri="{BB962C8B-B14F-4D97-AF65-F5344CB8AC3E}">
        <p14:creationId xmlns:p14="http://schemas.microsoft.com/office/powerpoint/2010/main" val="1352720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E384152-A39D-46A6-8FB8-AF08389217FA}"/>
              </a:ext>
            </a:extLst>
          </p:cNvPr>
          <p:cNvSpPr>
            <a:spLocks noGrp="1"/>
          </p:cNvSpPr>
          <p:nvPr>
            <p:ph type="title"/>
          </p:nvPr>
        </p:nvSpPr>
        <p:spPr/>
        <p:txBody>
          <a:bodyPr/>
          <a:lstStyle/>
          <a:p>
            <a:r>
              <a:rPr lang="cs-CZ" dirty="0"/>
              <a:t>Oracle v. Google</a:t>
            </a:r>
          </a:p>
        </p:txBody>
      </p:sp>
      <p:sp>
        <p:nvSpPr>
          <p:cNvPr id="3" name="Zástupný obsah 2">
            <a:extLst>
              <a:ext uri="{FF2B5EF4-FFF2-40B4-BE49-F238E27FC236}">
                <a16:creationId xmlns:a16="http://schemas.microsoft.com/office/drawing/2014/main" id="{73509A39-A80F-45D0-96C3-6412154F9FA7}"/>
              </a:ext>
            </a:extLst>
          </p:cNvPr>
          <p:cNvSpPr>
            <a:spLocks noGrp="1"/>
          </p:cNvSpPr>
          <p:nvPr>
            <p:ph idx="1"/>
          </p:nvPr>
        </p:nvSpPr>
        <p:spPr>
          <a:xfrm>
            <a:off x="720000" y="1692002"/>
            <a:ext cx="5005820" cy="4139998"/>
          </a:xfrm>
        </p:spPr>
        <p:txBody>
          <a:bodyPr/>
          <a:lstStyle/>
          <a:p>
            <a:r>
              <a:rPr lang="cs-CZ" dirty="0"/>
              <a:t>JAVA/Android</a:t>
            </a:r>
          </a:p>
          <a:p>
            <a:r>
              <a:rPr lang="cs-CZ" dirty="0" err="1"/>
              <a:t>Declaring</a:t>
            </a:r>
            <a:r>
              <a:rPr lang="cs-CZ" dirty="0"/>
              <a:t>/</a:t>
            </a:r>
            <a:r>
              <a:rPr lang="cs-CZ" dirty="0" err="1"/>
              <a:t>implementing</a:t>
            </a:r>
            <a:r>
              <a:rPr lang="cs-CZ" dirty="0"/>
              <a:t> </a:t>
            </a:r>
            <a:r>
              <a:rPr lang="cs-CZ" dirty="0" err="1"/>
              <a:t>code</a:t>
            </a:r>
            <a:endParaRPr lang="cs-CZ" dirty="0"/>
          </a:p>
          <a:p>
            <a:r>
              <a:rPr lang="cs-CZ" dirty="0"/>
              <a:t>API – chráněné?</a:t>
            </a:r>
          </a:p>
          <a:p>
            <a:r>
              <a:rPr lang="cs-CZ" dirty="0"/>
              <a:t>A pokud ano – fair use?</a:t>
            </a:r>
          </a:p>
          <a:p>
            <a:endParaRPr lang="cs-CZ" dirty="0"/>
          </a:p>
        </p:txBody>
      </p:sp>
      <p:pic>
        <p:nvPicPr>
          <p:cNvPr id="4" name="Obrázek 3">
            <a:extLst>
              <a:ext uri="{FF2B5EF4-FFF2-40B4-BE49-F238E27FC236}">
                <a16:creationId xmlns:a16="http://schemas.microsoft.com/office/drawing/2014/main" id="{DF07DC58-655D-4B2F-97C6-9B863BF53F0B}"/>
              </a:ext>
            </a:extLst>
          </p:cNvPr>
          <p:cNvPicPr>
            <a:picLocks noChangeAspect="1"/>
          </p:cNvPicPr>
          <p:nvPr/>
        </p:nvPicPr>
        <p:blipFill>
          <a:blip r:embed="rId2"/>
          <a:stretch>
            <a:fillRect/>
          </a:stretch>
        </p:blipFill>
        <p:spPr>
          <a:xfrm>
            <a:off x="5725820" y="0"/>
            <a:ext cx="6191250" cy="6029325"/>
          </a:xfrm>
          <a:prstGeom prst="rect">
            <a:avLst/>
          </a:prstGeom>
        </p:spPr>
      </p:pic>
    </p:spTree>
    <p:extLst>
      <p:ext uri="{BB962C8B-B14F-4D97-AF65-F5344CB8AC3E}">
        <p14:creationId xmlns:p14="http://schemas.microsoft.com/office/powerpoint/2010/main" val="1835514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číslo snímku 1">
            <a:extLst>
              <a:ext uri="{FF2B5EF4-FFF2-40B4-BE49-F238E27FC236}">
                <a16:creationId xmlns:a16="http://schemas.microsoft.com/office/drawing/2014/main" id="{F94E003D-7199-4EBC-81ED-304E76EB753C}"/>
              </a:ext>
            </a:extLst>
          </p:cNvPr>
          <p:cNvSpPr>
            <a:spLocks noGrp="1"/>
          </p:cNvSpPr>
          <p:nvPr>
            <p:ph type="sldNum" sz="quarter" idx="11"/>
          </p:nvPr>
        </p:nvSpPr>
        <p:spPr/>
        <p:txBody>
          <a:bodyPr/>
          <a:lstStyle/>
          <a:p>
            <a:fld id="{0970407D-EE58-4A0B-824B-1D3AE42DD9CF}" type="slidenum">
              <a:rPr lang="cs-CZ" altLang="cs-CZ" smtClean="0"/>
              <a:pPr/>
              <a:t>28</a:t>
            </a:fld>
            <a:endParaRPr lang="cs-CZ" altLang="cs-CZ" dirty="0"/>
          </a:p>
        </p:txBody>
      </p:sp>
      <p:sp>
        <p:nvSpPr>
          <p:cNvPr id="3" name="Nadpis 2">
            <a:extLst>
              <a:ext uri="{FF2B5EF4-FFF2-40B4-BE49-F238E27FC236}">
                <a16:creationId xmlns:a16="http://schemas.microsoft.com/office/drawing/2014/main" id="{FE21A88C-D5DE-4109-B9EF-2ED7D45FD99B}"/>
              </a:ext>
            </a:extLst>
          </p:cNvPr>
          <p:cNvSpPr>
            <a:spLocks noGrp="1"/>
          </p:cNvSpPr>
          <p:nvPr>
            <p:ph type="title"/>
          </p:nvPr>
        </p:nvSpPr>
        <p:spPr/>
        <p:txBody>
          <a:bodyPr/>
          <a:lstStyle/>
          <a:p>
            <a:r>
              <a:rPr lang="cs-CZ" dirty="0"/>
              <a:t>Wikipedia sum-up</a:t>
            </a:r>
          </a:p>
        </p:txBody>
      </p:sp>
      <p:sp>
        <p:nvSpPr>
          <p:cNvPr id="4" name="Zástupný obsah 3">
            <a:extLst>
              <a:ext uri="{FF2B5EF4-FFF2-40B4-BE49-F238E27FC236}">
                <a16:creationId xmlns:a16="http://schemas.microsoft.com/office/drawing/2014/main" id="{45F93BC9-34F7-483D-889D-37DC449FE91A}"/>
              </a:ext>
            </a:extLst>
          </p:cNvPr>
          <p:cNvSpPr>
            <a:spLocks noGrp="1"/>
          </p:cNvSpPr>
          <p:nvPr>
            <p:ph idx="1"/>
          </p:nvPr>
        </p:nvSpPr>
        <p:spPr>
          <a:xfrm>
            <a:off x="720000" y="1692002"/>
            <a:ext cx="10753200" cy="4535998"/>
          </a:xfrm>
        </p:spPr>
        <p:txBody>
          <a:bodyPr>
            <a:normAutofit fontScale="47500" lnSpcReduction="20000"/>
          </a:bodyPr>
          <a:lstStyle/>
          <a:p>
            <a:pPr>
              <a:buFont typeface="+mj-lt"/>
              <a:buAutoNum type="arabicPeriod"/>
            </a:pPr>
            <a:r>
              <a:rPr lang="en-US" dirty="0"/>
              <a:t>The nature of the copyrighted work: Breyer's analysis identified that APIs served as declaring code rather than implementation, and that in context of copyright, it served an "organization function" similar to the </a:t>
            </a:r>
            <a:r>
              <a:rPr lang="en-US" dirty="0">
                <a:hlinkClick r:id="rId2" tooltip="Dewey Decimal System"/>
              </a:rPr>
              <a:t>Dewey Decimal System</a:t>
            </a:r>
            <a:r>
              <a:rPr lang="en-US" dirty="0"/>
              <a:t>, in which fair use is more applicable.</a:t>
            </a:r>
            <a:r>
              <a:rPr lang="en-US" baseline="30000" dirty="0">
                <a:hlinkClick r:id="rId3"/>
              </a:rPr>
              <a:t>[80]</a:t>
            </a:r>
            <a:endParaRPr lang="en-US" dirty="0"/>
          </a:p>
          <a:p>
            <a:pPr>
              <a:buFont typeface="+mj-lt"/>
              <a:buAutoNum type="arabicPeriod"/>
            </a:pPr>
            <a:r>
              <a:rPr lang="en-US" dirty="0"/>
              <a:t>The purpose and character of the use: Breyer stated that Google took and transformed the Java APIs "to expand the use and usefulness of Android-based smartphones" which "</a:t>
            </a:r>
            <a:r>
              <a:rPr lang="en-US" dirty="0" err="1"/>
              <a:t>creat</a:t>
            </a:r>
            <a:r>
              <a:rPr lang="en-US" dirty="0"/>
              <a:t>[ed] a new platform that could be readily used by programmers".</a:t>
            </a:r>
            <a:r>
              <a:rPr lang="en-US" baseline="30000" dirty="0">
                <a:hlinkClick r:id="rId4"/>
              </a:rPr>
              <a:t>[79]</a:t>
            </a:r>
            <a:r>
              <a:rPr lang="en-US" dirty="0"/>
              <a:t> Breyer also wrote that Google limited to using the Java APIs "as needed to include tasks that would be useful in smartphone programs".</a:t>
            </a:r>
            <a:r>
              <a:rPr lang="en-US" baseline="30000" dirty="0">
                <a:hlinkClick r:id="rId4"/>
              </a:rPr>
              <a:t>[79]</a:t>
            </a:r>
            <a:endParaRPr lang="en-US" dirty="0"/>
          </a:p>
          <a:p>
            <a:pPr>
              <a:buFont typeface="+mj-lt"/>
              <a:buAutoNum type="arabicPeriod"/>
            </a:pPr>
            <a:r>
              <a:rPr lang="en-US" dirty="0"/>
              <a:t>The amount and substantiality of the copyrighted material: Breyer said that Google only used about 0.4% of the total Java source code and was minimal. On the question of substantiality, Breyer wrote that Google did not copy the code that was at the heart of how Java was implemented, and that "Google copied those lines not because of their creativity, their beauty, or even (in a sense) because of their purpose. It copied them because programmers had already learned to work with [Java SE], and it would have been difficult … to attract programmers to … Android … without them."</a:t>
            </a:r>
            <a:r>
              <a:rPr lang="en-US" baseline="30000" dirty="0">
                <a:hlinkClick r:id="rId4"/>
              </a:rPr>
              <a:t>[79]</a:t>
            </a:r>
            <a:endParaRPr lang="en-US" dirty="0"/>
          </a:p>
          <a:p>
            <a:pPr>
              <a:buFont typeface="+mj-lt"/>
              <a:buAutoNum type="arabicPeriod"/>
            </a:pPr>
            <a:r>
              <a:rPr lang="en-US" dirty="0"/>
              <a:t>The market effect of the copyright-taking. Breyer said that at the time that Google copied the Java APIs, it was not clear if Android would become successful, and should not be considered as a replacement for Java but as a product operating on a different platform.</a:t>
            </a:r>
            <a:r>
              <a:rPr lang="en-US" baseline="30000" dirty="0">
                <a:hlinkClick r:id="rId4"/>
              </a:rPr>
              <a:t>[79]</a:t>
            </a:r>
            <a:r>
              <a:rPr lang="en-US" dirty="0"/>
              <a:t> Breyer further stated that if they had found for Oracle, it "would risk harm to the public", as "Oracle alone would hold the key. The result could well prove highly profitable to Oracle (or other firms holding a copyright in computer interfaces) ... [but] the lock would interfere with, not further, copyright's basic creativity objectives."</a:t>
            </a:r>
            <a:r>
              <a:rPr lang="en-US" baseline="30000" dirty="0">
                <a:hlinkClick r:id="rId5"/>
              </a:rPr>
              <a:t>[78]</a:t>
            </a:r>
            <a:endParaRPr lang="cs-CZ" baseline="30000" dirty="0"/>
          </a:p>
          <a:p>
            <a:pPr>
              <a:buFont typeface="+mj-lt"/>
              <a:buAutoNum type="arabicPeriod"/>
            </a:pPr>
            <a:endParaRPr lang="cs-CZ" baseline="30000" dirty="0"/>
          </a:p>
          <a:p>
            <a:pPr marL="72000" indent="0">
              <a:buNone/>
            </a:pPr>
            <a:r>
              <a:rPr lang="cs-CZ" dirty="0"/>
              <a:t>Wikipedia </a:t>
            </a:r>
            <a:r>
              <a:rPr lang="cs-CZ" dirty="0" err="1"/>
              <a:t>contributors</a:t>
            </a:r>
            <a:r>
              <a:rPr lang="cs-CZ" dirty="0"/>
              <a:t>. (5. 10. 2021). Google LLC v. Oracle America, Inc.. In </a:t>
            </a:r>
            <a:r>
              <a:rPr lang="cs-CZ" i="1" dirty="0"/>
              <a:t>Wikipedia, </a:t>
            </a:r>
            <a:r>
              <a:rPr lang="cs-CZ" i="1" dirty="0" err="1"/>
              <a:t>The</a:t>
            </a:r>
            <a:r>
              <a:rPr lang="cs-CZ" i="1" dirty="0"/>
              <a:t> Free </a:t>
            </a:r>
            <a:r>
              <a:rPr lang="cs-CZ" i="1" dirty="0" err="1"/>
              <a:t>Encyclopedia</a:t>
            </a:r>
            <a:r>
              <a:rPr lang="cs-CZ" dirty="0"/>
              <a:t>. 6. 10. 2021</a:t>
            </a:r>
          </a:p>
          <a:p>
            <a:pPr marL="72000" indent="0">
              <a:buNone/>
            </a:pPr>
            <a:r>
              <a:rPr lang="cs-CZ" dirty="0">
                <a:hlinkClick r:id="rId6"/>
              </a:rPr>
              <a:t>https://en.wikipedia.org/w/index.php?title=Google_LLC_v._Oracle_America,_Inc.&amp;oldid=1048427025</a:t>
            </a:r>
            <a:endParaRPr lang="en-US" dirty="0"/>
          </a:p>
        </p:txBody>
      </p:sp>
    </p:spTree>
    <p:extLst>
      <p:ext uri="{BB962C8B-B14F-4D97-AF65-F5344CB8AC3E}">
        <p14:creationId xmlns:p14="http://schemas.microsoft.com/office/powerpoint/2010/main" val="39385189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85C7411F-5DBE-8D4C-AF46-DF1B8C765858}"/>
              </a:ext>
            </a:extLst>
          </p:cNvPr>
          <p:cNvSpPr>
            <a:spLocks noGrp="1"/>
          </p:cNvSpPr>
          <p:nvPr>
            <p:ph type="title"/>
          </p:nvPr>
        </p:nvSpPr>
        <p:spPr/>
        <p:txBody>
          <a:bodyPr/>
          <a:lstStyle/>
          <a:p>
            <a:r>
              <a:rPr lang="cs-CZ" dirty="0"/>
              <a:t>Kritika a úvahy do budoucnosti</a:t>
            </a:r>
          </a:p>
        </p:txBody>
      </p:sp>
      <p:sp>
        <p:nvSpPr>
          <p:cNvPr id="5" name="Zástupný obsah 4">
            <a:extLst>
              <a:ext uri="{FF2B5EF4-FFF2-40B4-BE49-F238E27FC236}">
                <a16:creationId xmlns:a16="http://schemas.microsoft.com/office/drawing/2014/main" id="{9AFB48DC-1E9A-8B4F-A650-77113FA3DCD0}"/>
              </a:ext>
            </a:extLst>
          </p:cNvPr>
          <p:cNvSpPr>
            <a:spLocks noGrp="1"/>
          </p:cNvSpPr>
          <p:nvPr>
            <p:ph idx="1"/>
          </p:nvPr>
        </p:nvSpPr>
        <p:spPr/>
        <p:txBody>
          <a:bodyPr>
            <a:normAutofit lnSpcReduction="10000"/>
          </a:bodyPr>
          <a:lstStyle/>
          <a:p>
            <a:r>
              <a:rPr lang="cs-CZ" dirty="0"/>
              <a:t>Úprava příliš extenzivní &amp; restriktivní</a:t>
            </a:r>
          </a:p>
          <a:p>
            <a:r>
              <a:rPr lang="cs-CZ" dirty="0"/>
              <a:t>Van </a:t>
            </a:r>
            <a:r>
              <a:rPr lang="cs-CZ" dirty="0" err="1"/>
              <a:t>Rooijen</a:t>
            </a:r>
            <a:r>
              <a:rPr lang="cs-CZ" dirty="0"/>
              <a:t> 2010 – „</a:t>
            </a:r>
            <a:r>
              <a:rPr lang="cs-CZ" dirty="0" err="1"/>
              <a:t>přeochrana</a:t>
            </a:r>
            <a:r>
              <a:rPr lang="cs-CZ" dirty="0"/>
              <a:t>“ rozhraní indikuje fundamentální problémy s ochranou PP jako literárních děl</a:t>
            </a:r>
          </a:p>
          <a:p>
            <a:pPr lvl="1"/>
            <a:r>
              <a:rPr lang="cs-CZ" dirty="0"/>
              <a:t>Ochrana vyjádření s uzavřeným kódem / Široké právo na rozmnožování / Žádný přístup k dílu</a:t>
            </a:r>
          </a:p>
          <a:p>
            <a:r>
              <a:rPr lang="cs-CZ" dirty="0"/>
              <a:t>Projevuje se např. v </a:t>
            </a:r>
            <a:r>
              <a:rPr lang="cs-CZ" dirty="0" err="1"/>
              <a:t>IoT</a:t>
            </a:r>
            <a:r>
              <a:rPr lang="cs-CZ" dirty="0"/>
              <a:t> – zpětná analýza pro interoperabilitu jen pro případ nezávislého nově vytvořeného počítačového programu (ne software-hardware interoperabilita)</a:t>
            </a:r>
          </a:p>
          <a:p>
            <a:endParaRPr lang="cs-CZ" dirty="0"/>
          </a:p>
        </p:txBody>
      </p:sp>
    </p:spTree>
    <p:extLst>
      <p:ext uri="{BB962C8B-B14F-4D97-AF65-F5344CB8AC3E}">
        <p14:creationId xmlns:p14="http://schemas.microsoft.com/office/powerpoint/2010/main" val="2224074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3D3E2A6A-7F3E-49DA-AEA7-CB9F1B1A37A1}"/>
              </a:ext>
            </a:extLst>
          </p:cNvPr>
          <p:cNvSpPr>
            <a:spLocks noGrp="1"/>
          </p:cNvSpPr>
          <p:nvPr>
            <p:ph type="title"/>
          </p:nvPr>
        </p:nvSpPr>
        <p:spPr/>
        <p:txBody>
          <a:bodyPr/>
          <a:lstStyle/>
          <a:p>
            <a:r>
              <a:rPr lang="cs-CZ" dirty="0"/>
              <a:t>Limity autorskoprávní ochrany PP</a:t>
            </a:r>
          </a:p>
        </p:txBody>
      </p:sp>
      <p:sp>
        <p:nvSpPr>
          <p:cNvPr id="5" name="Zástupný text 4">
            <a:extLst>
              <a:ext uri="{FF2B5EF4-FFF2-40B4-BE49-F238E27FC236}">
                <a16:creationId xmlns:a16="http://schemas.microsoft.com/office/drawing/2014/main" id="{0D34E8E8-04D7-4AE2-8849-0ECC3C476522}"/>
              </a:ext>
            </a:extLst>
          </p:cNvPr>
          <p:cNvSpPr>
            <a:spLocks noGrp="1"/>
          </p:cNvSpPr>
          <p:nvPr>
            <p:ph type="body" idx="1"/>
          </p:nvPr>
        </p:nvSpPr>
        <p:spPr/>
        <p:txBody>
          <a:bodyPr/>
          <a:lstStyle/>
          <a:p>
            <a:endParaRPr lang="cs-CZ"/>
          </a:p>
        </p:txBody>
      </p:sp>
    </p:spTree>
    <p:extLst>
      <p:ext uri="{BB962C8B-B14F-4D97-AF65-F5344CB8AC3E}">
        <p14:creationId xmlns:p14="http://schemas.microsoft.com/office/powerpoint/2010/main" val="79561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85C7411F-5DBE-8D4C-AF46-DF1B8C765858}"/>
              </a:ext>
            </a:extLst>
          </p:cNvPr>
          <p:cNvSpPr>
            <a:spLocks noGrp="1"/>
          </p:cNvSpPr>
          <p:nvPr>
            <p:ph type="title"/>
          </p:nvPr>
        </p:nvSpPr>
        <p:spPr/>
        <p:txBody>
          <a:bodyPr/>
          <a:lstStyle/>
          <a:p>
            <a:r>
              <a:rPr lang="cs-CZ" dirty="0"/>
              <a:t>Kritika a úvahy do budoucna</a:t>
            </a:r>
          </a:p>
        </p:txBody>
      </p:sp>
      <p:sp>
        <p:nvSpPr>
          <p:cNvPr id="5" name="Zástupný obsah 4">
            <a:extLst>
              <a:ext uri="{FF2B5EF4-FFF2-40B4-BE49-F238E27FC236}">
                <a16:creationId xmlns:a16="http://schemas.microsoft.com/office/drawing/2014/main" id="{9AFB48DC-1E9A-8B4F-A650-77113FA3DCD0}"/>
              </a:ext>
            </a:extLst>
          </p:cNvPr>
          <p:cNvSpPr>
            <a:spLocks noGrp="1"/>
          </p:cNvSpPr>
          <p:nvPr>
            <p:ph idx="1"/>
          </p:nvPr>
        </p:nvSpPr>
        <p:spPr/>
        <p:txBody>
          <a:bodyPr>
            <a:normAutofit/>
          </a:bodyPr>
          <a:lstStyle/>
          <a:p>
            <a:r>
              <a:rPr lang="cs-CZ" dirty="0"/>
              <a:t>Regulace diseminace informací získaných zpětnou analýzou – „zákonné </a:t>
            </a:r>
            <a:r>
              <a:rPr lang="cs-CZ" dirty="0" err="1"/>
              <a:t>trade</a:t>
            </a:r>
            <a:r>
              <a:rPr lang="cs-CZ" dirty="0"/>
              <a:t> </a:t>
            </a:r>
            <a:r>
              <a:rPr lang="cs-CZ" dirty="0" err="1"/>
              <a:t>secret</a:t>
            </a:r>
            <a:r>
              <a:rPr lang="cs-CZ" dirty="0"/>
              <a:t> </a:t>
            </a:r>
            <a:r>
              <a:rPr lang="cs-CZ" dirty="0" err="1"/>
              <a:t>law</a:t>
            </a:r>
            <a:r>
              <a:rPr lang="cs-CZ" dirty="0"/>
              <a:t>“</a:t>
            </a:r>
          </a:p>
          <a:p>
            <a:r>
              <a:rPr lang="cs-CZ" dirty="0"/>
              <a:t>Tříkrokový test – samotné technické nastavené činí zpětnou analýzu poměrně složitou a limitující</a:t>
            </a:r>
          </a:p>
        </p:txBody>
      </p:sp>
    </p:spTree>
    <p:extLst>
      <p:ext uri="{BB962C8B-B14F-4D97-AF65-F5344CB8AC3E}">
        <p14:creationId xmlns:p14="http://schemas.microsoft.com/office/powerpoint/2010/main" val="8598848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85C7411F-5DBE-8D4C-AF46-DF1B8C765858}"/>
              </a:ext>
            </a:extLst>
          </p:cNvPr>
          <p:cNvSpPr>
            <a:spLocks noGrp="1"/>
          </p:cNvSpPr>
          <p:nvPr>
            <p:ph type="title"/>
          </p:nvPr>
        </p:nvSpPr>
        <p:spPr/>
        <p:txBody>
          <a:bodyPr/>
          <a:lstStyle/>
          <a:p>
            <a:r>
              <a:rPr lang="cs-CZ" dirty="0"/>
              <a:t>Kritika a úvahy do budoucna</a:t>
            </a:r>
          </a:p>
        </p:txBody>
      </p:sp>
      <p:sp>
        <p:nvSpPr>
          <p:cNvPr id="5" name="Zástupný obsah 4">
            <a:extLst>
              <a:ext uri="{FF2B5EF4-FFF2-40B4-BE49-F238E27FC236}">
                <a16:creationId xmlns:a16="http://schemas.microsoft.com/office/drawing/2014/main" id="{9AFB48DC-1E9A-8B4F-A650-77113FA3DCD0}"/>
              </a:ext>
            </a:extLst>
          </p:cNvPr>
          <p:cNvSpPr>
            <a:spLocks noGrp="1"/>
          </p:cNvSpPr>
          <p:nvPr>
            <p:ph idx="1"/>
          </p:nvPr>
        </p:nvSpPr>
        <p:spPr/>
        <p:txBody>
          <a:bodyPr>
            <a:normAutofit/>
          </a:bodyPr>
          <a:lstStyle/>
          <a:p>
            <a:r>
              <a:rPr lang="cs-CZ" b="1" dirty="0"/>
              <a:t>Fundamentální</a:t>
            </a:r>
            <a:r>
              <a:rPr lang="cs-CZ" dirty="0"/>
              <a:t> (</a:t>
            </a:r>
            <a:r>
              <a:rPr lang="cs-CZ" dirty="0" err="1"/>
              <a:t>Wiebe</a:t>
            </a:r>
            <a:r>
              <a:rPr lang="cs-CZ" dirty="0"/>
              <a:t> 2011, 93): kompletní vynětí zpětné analýzy z rozsahu ochrany, tj. též pro výukové aktivity, výzkumu, údržbu – to vyřeší problematiku zpětné analýzy interoperability s HW</a:t>
            </a:r>
          </a:p>
        </p:txBody>
      </p:sp>
    </p:spTree>
    <p:extLst>
      <p:ext uri="{BB962C8B-B14F-4D97-AF65-F5344CB8AC3E}">
        <p14:creationId xmlns:p14="http://schemas.microsoft.com/office/powerpoint/2010/main" val="17470468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85C7411F-5DBE-8D4C-AF46-DF1B8C765858}"/>
              </a:ext>
            </a:extLst>
          </p:cNvPr>
          <p:cNvSpPr>
            <a:spLocks noGrp="1"/>
          </p:cNvSpPr>
          <p:nvPr>
            <p:ph type="title"/>
          </p:nvPr>
        </p:nvSpPr>
        <p:spPr/>
        <p:txBody>
          <a:bodyPr/>
          <a:lstStyle/>
          <a:p>
            <a:r>
              <a:rPr lang="cs-CZ" dirty="0"/>
              <a:t>Kritika a úvahy do budoucna</a:t>
            </a:r>
          </a:p>
        </p:txBody>
      </p:sp>
      <p:sp>
        <p:nvSpPr>
          <p:cNvPr id="5" name="Zástupný obsah 4">
            <a:extLst>
              <a:ext uri="{FF2B5EF4-FFF2-40B4-BE49-F238E27FC236}">
                <a16:creationId xmlns:a16="http://schemas.microsoft.com/office/drawing/2014/main" id="{9AFB48DC-1E9A-8B4F-A650-77113FA3DCD0}"/>
              </a:ext>
            </a:extLst>
          </p:cNvPr>
          <p:cNvSpPr>
            <a:spLocks noGrp="1"/>
          </p:cNvSpPr>
          <p:nvPr>
            <p:ph idx="1"/>
          </p:nvPr>
        </p:nvSpPr>
        <p:spPr/>
        <p:txBody>
          <a:bodyPr>
            <a:normAutofit/>
          </a:bodyPr>
          <a:lstStyle/>
          <a:p>
            <a:r>
              <a:rPr lang="cs-CZ" b="1" dirty="0" err="1"/>
              <a:t>Idealní</a:t>
            </a:r>
            <a:r>
              <a:rPr lang="cs-CZ" b="1" dirty="0"/>
              <a:t> </a:t>
            </a:r>
            <a:r>
              <a:rPr lang="cs-CZ" dirty="0"/>
              <a:t>(Weston 2012, 447; 2017 105, 97-98): změna </a:t>
            </a:r>
            <a:r>
              <a:rPr lang="cs-CZ" dirty="0" err="1"/>
              <a:t>SoftS</a:t>
            </a:r>
            <a:endParaRPr lang="cs-CZ" dirty="0"/>
          </a:p>
          <a:p>
            <a:pPr lvl="1"/>
            <a:r>
              <a:rPr lang="cs-CZ" dirty="0"/>
              <a:t>Ex-ante regulace doporučená, netřeba spoléhat na ex-post regulaci formou ochrany proti nekalé soutěži</a:t>
            </a:r>
          </a:p>
          <a:p>
            <a:pPr lvl="1"/>
            <a:r>
              <a:rPr lang="cs-CZ" dirty="0"/>
              <a:t>Zvolnění podmínek pro zpětnou analýzu – vyjmutí ochrany implementačního kódu z ochrany</a:t>
            </a:r>
          </a:p>
          <a:p>
            <a:pPr lvl="1"/>
            <a:r>
              <a:rPr lang="cs-CZ" dirty="0"/>
              <a:t>Povinné zveřejňování specifikace</a:t>
            </a:r>
          </a:p>
        </p:txBody>
      </p:sp>
    </p:spTree>
    <p:extLst>
      <p:ext uri="{BB962C8B-B14F-4D97-AF65-F5344CB8AC3E}">
        <p14:creationId xmlns:p14="http://schemas.microsoft.com/office/powerpoint/2010/main" val="12577266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85C7411F-5DBE-8D4C-AF46-DF1B8C765858}"/>
              </a:ext>
            </a:extLst>
          </p:cNvPr>
          <p:cNvSpPr>
            <a:spLocks noGrp="1"/>
          </p:cNvSpPr>
          <p:nvPr>
            <p:ph type="title"/>
          </p:nvPr>
        </p:nvSpPr>
        <p:spPr/>
        <p:txBody>
          <a:bodyPr/>
          <a:lstStyle/>
          <a:p>
            <a:r>
              <a:rPr lang="cs-CZ"/>
              <a:t>Kritika a úvahy do budoucna</a:t>
            </a:r>
            <a:endParaRPr lang="cs-CZ" dirty="0"/>
          </a:p>
        </p:txBody>
      </p:sp>
      <p:sp>
        <p:nvSpPr>
          <p:cNvPr id="5" name="Zástupný obsah 4">
            <a:extLst>
              <a:ext uri="{FF2B5EF4-FFF2-40B4-BE49-F238E27FC236}">
                <a16:creationId xmlns:a16="http://schemas.microsoft.com/office/drawing/2014/main" id="{9AFB48DC-1E9A-8B4F-A650-77113FA3DCD0}"/>
              </a:ext>
            </a:extLst>
          </p:cNvPr>
          <p:cNvSpPr>
            <a:spLocks noGrp="1"/>
          </p:cNvSpPr>
          <p:nvPr>
            <p:ph idx="1"/>
          </p:nvPr>
        </p:nvSpPr>
        <p:spPr/>
        <p:txBody>
          <a:bodyPr>
            <a:normAutofit/>
          </a:bodyPr>
          <a:lstStyle/>
          <a:p>
            <a:r>
              <a:rPr lang="cs-CZ" b="1"/>
              <a:t>Reálné </a:t>
            </a:r>
            <a:r>
              <a:rPr lang="cs-CZ"/>
              <a:t>(Weston 2017, 99): soft law přístup</a:t>
            </a:r>
          </a:p>
          <a:p>
            <a:pPr lvl="1"/>
            <a:r>
              <a:rPr lang="cs-CZ"/>
              <a:t>Propagace interoperability</a:t>
            </a:r>
          </a:p>
          <a:p>
            <a:pPr lvl="1"/>
            <a:r>
              <a:rPr lang="cs-CZ"/>
              <a:t>Užívání otevřených standardů</a:t>
            </a:r>
          </a:p>
          <a:p>
            <a:pPr lvl="1"/>
            <a:r>
              <a:rPr lang="cs-CZ"/>
              <a:t>Jednotné kontaktní místo pro interoperabilní informace(CSWD 2013, 15)</a:t>
            </a:r>
          </a:p>
          <a:p>
            <a:pPr lvl="1"/>
            <a:r>
              <a:rPr lang="cs-CZ"/>
              <a:t>Veřejná podpora jen pokud zveřejněná specifikace</a:t>
            </a:r>
            <a:endParaRPr lang="cs-CZ" dirty="0"/>
          </a:p>
        </p:txBody>
      </p:sp>
    </p:spTree>
    <p:extLst>
      <p:ext uri="{BB962C8B-B14F-4D97-AF65-F5344CB8AC3E}">
        <p14:creationId xmlns:p14="http://schemas.microsoft.com/office/powerpoint/2010/main" val="17981021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Závěr přednášky</a:t>
            </a:r>
          </a:p>
        </p:txBody>
      </p:sp>
      <p:sp>
        <p:nvSpPr>
          <p:cNvPr id="3" name="Zástupný symbol pro obsah 2"/>
          <p:cNvSpPr>
            <a:spLocks noGrp="1"/>
          </p:cNvSpPr>
          <p:nvPr>
            <p:ph idx="1"/>
          </p:nvPr>
        </p:nvSpPr>
        <p:spPr/>
        <p:txBody>
          <a:bodyPr/>
          <a:lstStyle/>
          <a:p>
            <a:r>
              <a:rPr lang="cs-CZ" dirty="0"/>
              <a:t>Jaké jsou zákonné a </a:t>
            </a:r>
            <a:r>
              <a:rPr lang="cs-CZ" dirty="0" err="1"/>
              <a:t>judikatorní</a:t>
            </a:r>
            <a:r>
              <a:rPr lang="cs-CZ" dirty="0"/>
              <a:t> podmínky pro dovolené reverzní inženýrství software?</a:t>
            </a:r>
          </a:p>
          <a:p>
            <a:r>
              <a:rPr lang="cs-CZ" dirty="0"/>
              <a:t>Jak mohou být právem chráněna rozhraní (datová, uživatelská, aplikační)? Je právem chráněna funkcionalita software?</a:t>
            </a:r>
          </a:p>
          <a:p>
            <a:endParaRPr lang="cs-CZ" dirty="0"/>
          </a:p>
        </p:txBody>
      </p:sp>
    </p:spTree>
    <p:extLst>
      <p:ext uri="{BB962C8B-B14F-4D97-AF65-F5344CB8AC3E}">
        <p14:creationId xmlns:p14="http://schemas.microsoft.com/office/powerpoint/2010/main" val="1164522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Zdroje</a:t>
            </a:r>
          </a:p>
        </p:txBody>
      </p:sp>
      <p:sp>
        <p:nvSpPr>
          <p:cNvPr id="3" name="Zástupný symbol pro obsah 2"/>
          <p:cNvSpPr>
            <a:spLocks noGrp="1"/>
          </p:cNvSpPr>
          <p:nvPr>
            <p:ph idx="1"/>
          </p:nvPr>
        </p:nvSpPr>
        <p:spPr/>
        <p:txBody>
          <a:bodyPr>
            <a:normAutofit fontScale="40000" lnSpcReduction="20000"/>
          </a:bodyPr>
          <a:lstStyle/>
          <a:p>
            <a:r>
              <a:rPr lang="cs-CZ" b="0" dirty="0" err="1"/>
              <a:t>Zbránek</a:t>
            </a:r>
            <a:r>
              <a:rPr lang="cs-CZ" b="0" dirty="0"/>
              <a:t>, Lukáš. Právní aspekty zpětné analýzy počítačových programů. </a:t>
            </a:r>
            <a:r>
              <a:rPr lang="cs-CZ" b="0" i="1" dirty="0"/>
              <a:t>Revue pro právo a technologie</a:t>
            </a:r>
            <a:r>
              <a:rPr lang="cs-CZ" b="0" dirty="0"/>
              <a:t>. [Online]. 2012, č. 6, s. s. 54-74. [cit. 2019-10-09]. Dostupné z: </a:t>
            </a:r>
            <a:r>
              <a:rPr lang="cs-CZ" b="0" u="sng" dirty="0">
                <a:hlinkClick r:id="rId2"/>
              </a:rPr>
              <a:t>https://journals.muni.cz/revue/article/view/4140</a:t>
            </a:r>
            <a:endParaRPr lang="cs-CZ" b="0" u="sng" dirty="0"/>
          </a:p>
          <a:p>
            <a:r>
              <a:rPr lang="cs-CZ" b="0" dirty="0" err="1"/>
              <a:t>Sumbalová</a:t>
            </a:r>
            <a:r>
              <a:rPr lang="cs-CZ" b="0" dirty="0"/>
              <a:t>, Lenka. Limity autorskoprávní ochrany počítačových programů [online]. Brno, 2019 [cit. 2019-10-09]. Dostupné z: &lt;https://is.muni.cz/</a:t>
            </a:r>
            <a:r>
              <a:rPr lang="cs-CZ" b="0" dirty="0" err="1"/>
              <a:t>th</a:t>
            </a:r>
            <a:r>
              <a:rPr lang="cs-CZ" b="0" dirty="0"/>
              <a:t>/p7o93/&gt;. Diplomová práce. Masarykova univerzita, Právnická fakulta. Vedoucí práce Matěj Myška.</a:t>
            </a:r>
          </a:p>
          <a:p>
            <a:r>
              <a:rPr lang="cs-CZ" b="0" dirty="0" err="1"/>
              <a:t>Bently</a:t>
            </a:r>
            <a:r>
              <a:rPr lang="cs-CZ" b="0" dirty="0"/>
              <a:t>, Lionel/</a:t>
            </a:r>
            <a:r>
              <a:rPr lang="cs-CZ" b="0" dirty="0" err="1"/>
              <a:t>Yin-Harn</a:t>
            </a:r>
            <a:r>
              <a:rPr lang="cs-CZ" b="0" dirty="0"/>
              <a:t> Lee, </a:t>
            </a:r>
            <a:r>
              <a:rPr lang="cs-CZ" b="0" dirty="0" err="1"/>
              <a:t>Directive</a:t>
            </a:r>
            <a:r>
              <a:rPr lang="cs-CZ" b="0" dirty="0"/>
              <a:t> 2009/24/EC – on </a:t>
            </a:r>
            <a:r>
              <a:rPr lang="cs-CZ" b="0" dirty="0" err="1"/>
              <a:t>the</a:t>
            </a:r>
            <a:r>
              <a:rPr lang="cs-CZ" b="0" dirty="0"/>
              <a:t> </a:t>
            </a:r>
            <a:r>
              <a:rPr lang="cs-CZ" b="0" dirty="0" err="1"/>
              <a:t>legal</a:t>
            </a:r>
            <a:r>
              <a:rPr lang="cs-CZ" b="0" dirty="0"/>
              <a:t> </a:t>
            </a:r>
            <a:r>
              <a:rPr lang="cs-CZ" b="0" dirty="0" err="1"/>
              <a:t>protection</a:t>
            </a:r>
            <a:r>
              <a:rPr lang="cs-CZ" b="0" dirty="0"/>
              <a:t> </a:t>
            </a:r>
            <a:r>
              <a:rPr lang="cs-CZ" b="0" dirty="0" err="1"/>
              <a:t>of</a:t>
            </a:r>
            <a:r>
              <a:rPr lang="cs-CZ" b="0" dirty="0"/>
              <a:t> </a:t>
            </a:r>
            <a:r>
              <a:rPr lang="cs-CZ" b="0" dirty="0" err="1"/>
              <a:t>computer</a:t>
            </a:r>
            <a:r>
              <a:rPr lang="cs-CZ" b="0" dirty="0"/>
              <a:t> </a:t>
            </a:r>
            <a:r>
              <a:rPr lang="cs-CZ" b="0" dirty="0" err="1"/>
              <a:t>programs</a:t>
            </a:r>
            <a:r>
              <a:rPr lang="cs-CZ" b="0" dirty="0"/>
              <a:t> (</a:t>
            </a:r>
            <a:r>
              <a:rPr lang="cs-CZ" b="0" dirty="0" err="1"/>
              <a:t>Computer</a:t>
            </a:r>
            <a:r>
              <a:rPr lang="cs-CZ" b="0" dirty="0"/>
              <a:t> </a:t>
            </a:r>
            <a:r>
              <a:rPr lang="cs-CZ" b="0" dirty="0" err="1"/>
              <a:t>Programs</a:t>
            </a:r>
            <a:r>
              <a:rPr lang="cs-CZ" b="0" dirty="0"/>
              <a:t> </a:t>
            </a:r>
            <a:r>
              <a:rPr lang="cs-CZ" b="0" dirty="0" err="1"/>
              <a:t>Directive</a:t>
            </a:r>
            <a:r>
              <a:rPr lang="cs-CZ" b="0" dirty="0"/>
              <a:t>). In: </a:t>
            </a:r>
            <a:r>
              <a:rPr lang="cs-CZ" b="0" dirty="0" err="1"/>
              <a:t>Dreier</a:t>
            </a:r>
            <a:r>
              <a:rPr lang="cs-CZ" b="0" dirty="0"/>
              <a:t>, Thomas/</a:t>
            </a:r>
            <a:r>
              <a:rPr lang="cs-CZ" b="0" dirty="0" err="1"/>
              <a:t>Hugenholtz</a:t>
            </a:r>
            <a:r>
              <a:rPr lang="cs-CZ" b="0" dirty="0"/>
              <a:t>, P. </a:t>
            </a:r>
            <a:r>
              <a:rPr lang="cs-CZ" b="0" dirty="0" err="1"/>
              <a:t>Bernt</a:t>
            </a:r>
            <a:r>
              <a:rPr lang="cs-CZ" b="0" dirty="0"/>
              <a:t> (</a:t>
            </a:r>
            <a:r>
              <a:rPr lang="cs-CZ" b="0" dirty="0" err="1"/>
              <a:t>Eds</a:t>
            </a:r>
            <a:r>
              <a:rPr lang="cs-CZ" b="0" dirty="0"/>
              <a:t>.), </a:t>
            </a:r>
            <a:r>
              <a:rPr lang="cs-CZ" b="0" dirty="0" err="1"/>
              <a:t>Concise</a:t>
            </a:r>
            <a:r>
              <a:rPr lang="cs-CZ" b="0" dirty="0"/>
              <a:t> </a:t>
            </a:r>
            <a:r>
              <a:rPr lang="cs-CZ" b="0" dirty="0" err="1"/>
              <a:t>European</a:t>
            </a:r>
            <a:r>
              <a:rPr lang="cs-CZ" b="0" dirty="0"/>
              <a:t> Copyright </a:t>
            </a:r>
            <a:r>
              <a:rPr lang="cs-CZ" b="0" dirty="0" err="1"/>
              <a:t>Law</a:t>
            </a:r>
            <a:r>
              <a:rPr lang="cs-CZ" b="0" dirty="0"/>
              <a:t>, Second </a:t>
            </a:r>
            <a:r>
              <a:rPr lang="cs-CZ" b="0" dirty="0" err="1"/>
              <a:t>edition</a:t>
            </a:r>
            <a:r>
              <a:rPr lang="cs-CZ" b="0" dirty="0"/>
              <a:t>, </a:t>
            </a:r>
            <a:r>
              <a:rPr lang="cs-CZ" b="0" dirty="0" err="1"/>
              <a:t>Alphen</a:t>
            </a:r>
            <a:r>
              <a:rPr lang="cs-CZ" b="0" dirty="0"/>
              <a:t> </a:t>
            </a:r>
            <a:r>
              <a:rPr lang="cs-CZ" b="0" dirty="0" err="1"/>
              <a:t>aan</a:t>
            </a:r>
            <a:r>
              <a:rPr lang="cs-CZ" b="0" dirty="0"/>
              <a:t> den </a:t>
            </a:r>
            <a:r>
              <a:rPr lang="cs-CZ" b="0" dirty="0" err="1"/>
              <a:t>Rijn</a:t>
            </a:r>
            <a:r>
              <a:rPr lang="cs-CZ" b="0" dirty="0"/>
              <a:t> </a:t>
            </a:r>
            <a:r>
              <a:rPr lang="cs-CZ" b="0" dirty="0" err="1"/>
              <a:t>Kluwer</a:t>
            </a:r>
            <a:r>
              <a:rPr lang="cs-CZ" b="0" dirty="0"/>
              <a:t> </a:t>
            </a:r>
            <a:r>
              <a:rPr lang="cs-CZ" b="0" dirty="0" err="1"/>
              <a:t>Law</a:t>
            </a:r>
            <a:r>
              <a:rPr lang="cs-CZ" b="0" dirty="0"/>
              <a:t> International, 2016, pp. 421–490.</a:t>
            </a:r>
          </a:p>
          <a:p>
            <a:r>
              <a:rPr lang="cs-CZ" b="0" dirty="0"/>
              <a:t>Kerber, Walter/ </a:t>
            </a:r>
            <a:r>
              <a:rPr lang="cs-CZ" b="0" dirty="0" err="1"/>
              <a:t>Schweizer</a:t>
            </a:r>
            <a:r>
              <a:rPr lang="cs-CZ" b="0" dirty="0"/>
              <a:t>, </a:t>
            </a:r>
            <a:r>
              <a:rPr lang="cs-CZ" b="0" dirty="0" err="1"/>
              <a:t>Heike</a:t>
            </a:r>
            <a:r>
              <a:rPr lang="cs-CZ" b="0" dirty="0"/>
              <a:t>, Interoperability in </a:t>
            </a:r>
            <a:r>
              <a:rPr lang="cs-CZ" b="0" dirty="0" err="1"/>
              <a:t>the</a:t>
            </a:r>
            <a:r>
              <a:rPr lang="cs-CZ" b="0" dirty="0"/>
              <a:t> Digital </a:t>
            </a:r>
            <a:r>
              <a:rPr lang="cs-CZ" b="0" dirty="0" err="1"/>
              <a:t>Economy</a:t>
            </a:r>
            <a:r>
              <a:rPr lang="cs-CZ" b="0" dirty="0"/>
              <a:t>. </a:t>
            </a:r>
            <a:r>
              <a:rPr lang="cs-CZ" b="0" dirty="0" err="1"/>
              <a:t>Journal</a:t>
            </a:r>
            <a:r>
              <a:rPr lang="cs-CZ" b="0" dirty="0"/>
              <a:t> </a:t>
            </a:r>
            <a:r>
              <a:rPr lang="cs-CZ" b="0" dirty="0" err="1"/>
              <a:t>of</a:t>
            </a:r>
            <a:r>
              <a:rPr lang="cs-CZ" b="0" dirty="0"/>
              <a:t> </a:t>
            </a:r>
            <a:r>
              <a:rPr lang="cs-CZ" b="0" dirty="0" err="1"/>
              <a:t>Intellectual</a:t>
            </a:r>
            <a:r>
              <a:rPr lang="cs-CZ" b="0" dirty="0"/>
              <a:t> </a:t>
            </a:r>
            <a:r>
              <a:rPr lang="cs-CZ" b="0" dirty="0" err="1"/>
              <a:t>Property</a:t>
            </a:r>
            <a:r>
              <a:rPr lang="cs-CZ" b="0" dirty="0"/>
              <a:t>, </a:t>
            </a:r>
            <a:r>
              <a:rPr lang="cs-CZ" b="0" dirty="0" err="1"/>
              <a:t>Information</a:t>
            </a:r>
            <a:r>
              <a:rPr lang="cs-CZ" b="0" dirty="0"/>
              <a:t> Technology and E-</a:t>
            </a:r>
            <a:r>
              <a:rPr lang="cs-CZ" b="0" dirty="0" err="1"/>
              <a:t>Commerce</a:t>
            </a:r>
            <a:r>
              <a:rPr lang="cs-CZ" b="0" dirty="0"/>
              <a:t> </a:t>
            </a:r>
            <a:r>
              <a:rPr lang="cs-CZ" b="0" dirty="0" err="1"/>
              <a:t>Law</a:t>
            </a:r>
            <a:r>
              <a:rPr lang="cs-CZ" b="0" dirty="0"/>
              <a:t>, 2017, </a:t>
            </a:r>
            <a:r>
              <a:rPr lang="cs-CZ" b="0" dirty="0" err="1"/>
              <a:t>volume</a:t>
            </a:r>
            <a:r>
              <a:rPr lang="cs-CZ" b="0" dirty="0"/>
              <a:t> 8, </a:t>
            </a:r>
            <a:r>
              <a:rPr lang="cs-CZ" b="0" dirty="0" err="1"/>
              <a:t>issue</a:t>
            </a:r>
            <a:r>
              <a:rPr lang="cs-CZ" b="0" dirty="0"/>
              <a:t> 1, 39–58.</a:t>
            </a:r>
          </a:p>
          <a:p>
            <a:r>
              <a:rPr lang="cs-CZ" b="0" dirty="0" err="1"/>
              <a:t>Gervais</a:t>
            </a:r>
            <a:r>
              <a:rPr lang="cs-CZ" b="0" dirty="0"/>
              <a:t>, Daniel/</a:t>
            </a:r>
            <a:r>
              <a:rPr lang="cs-CZ" b="0" dirty="0" err="1"/>
              <a:t>Derclaye</a:t>
            </a:r>
            <a:r>
              <a:rPr lang="cs-CZ" b="0" dirty="0"/>
              <a:t>, Estelle, </a:t>
            </a:r>
            <a:r>
              <a:rPr lang="cs-CZ" b="0" dirty="0" err="1"/>
              <a:t>European</a:t>
            </a:r>
            <a:r>
              <a:rPr lang="cs-CZ" b="0" dirty="0"/>
              <a:t> </a:t>
            </a:r>
            <a:r>
              <a:rPr lang="cs-CZ" b="0" dirty="0" err="1"/>
              <a:t>Intellectual</a:t>
            </a:r>
            <a:r>
              <a:rPr lang="cs-CZ" b="0" dirty="0"/>
              <a:t> </a:t>
            </a:r>
            <a:r>
              <a:rPr lang="cs-CZ" b="0" dirty="0" err="1"/>
              <a:t>Property</a:t>
            </a:r>
            <a:r>
              <a:rPr lang="cs-CZ" b="0" dirty="0"/>
              <a:t> </a:t>
            </a:r>
            <a:r>
              <a:rPr lang="cs-CZ" b="0" dirty="0" err="1"/>
              <a:t>Review</a:t>
            </a:r>
            <a:r>
              <a:rPr lang="cs-CZ" b="0" dirty="0"/>
              <a:t>, </a:t>
            </a:r>
            <a:r>
              <a:rPr lang="cs-CZ" b="0" dirty="0" err="1"/>
              <a:t>The</a:t>
            </a:r>
            <a:r>
              <a:rPr lang="cs-CZ" b="0" dirty="0"/>
              <a:t> </a:t>
            </a:r>
            <a:r>
              <a:rPr lang="cs-CZ" b="0" dirty="0" err="1"/>
              <a:t>scope</a:t>
            </a:r>
            <a:r>
              <a:rPr lang="cs-CZ" b="0" dirty="0"/>
              <a:t> </a:t>
            </a:r>
            <a:r>
              <a:rPr lang="cs-CZ" b="0" dirty="0" err="1"/>
              <a:t>of</a:t>
            </a:r>
            <a:r>
              <a:rPr lang="cs-CZ" b="0" dirty="0"/>
              <a:t> </a:t>
            </a:r>
            <a:r>
              <a:rPr lang="cs-CZ" b="0" dirty="0" err="1"/>
              <a:t>computer</a:t>
            </a:r>
            <a:r>
              <a:rPr lang="cs-CZ" b="0" dirty="0"/>
              <a:t> program </a:t>
            </a:r>
            <a:r>
              <a:rPr lang="cs-CZ" b="0" dirty="0" err="1"/>
              <a:t>protection</a:t>
            </a:r>
            <a:r>
              <a:rPr lang="cs-CZ" b="0" dirty="0"/>
              <a:t> </a:t>
            </a:r>
            <a:r>
              <a:rPr lang="cs-CZ" b="0" dirty="0" err="1"/>
              <a:t>after</a:t>
            </a:r>
            <a:r>
              <a:rPr lang="cs-CZ" b="0" dirty="0"/>
              <a:t> SAS: are </a:t>
            </a:r>
            <a:r>
              <a:rPr lang="cs-CZ" b="0" dirty="0" err="1"/>
              <a:t>we</a:t>
            </a:r>
            <a:r>
              <a:rPr lang="cs-CZ" b="0" dirty="0"/>
              <a:t> </a:t>
            </a:r>
            <a:r>
              <a:rPr lang="cs-CZ" b="0" dirty="0" err="1"/>
              <a:t>closer</a:t>
            </a:r>
            <a:r>
              <a:rPr lang="cs-CZ" b="0" dirty="0"/>
              <a:t> to </a:t>
            </a:r>
            <a:r>
              <a:rPr lang="cs-CZ" b="0" dirty="0" err="1"/>
              <a:t>answers</a:t>
            </a:r>
            <a:r>
              <a:rPr lang="cs-CZ" b="0" dirty="0"/>
              <a:t>?, </a:t>
            </a:r>
            <a:r>
              <a:rPr lang="cs-CZ" b="0" dirty="0" err="1"/>
              <a:t>volume</a:t>
            </a:r>
            <a:r>
              <a:rPr lang="cs-CZ" b="0" dirty="0"/>
              <a:t> 34, </a:t>
            </a:r>
            <a:r>
              <a:rPr lang="cs-CZ" b="0" dirty="0" err="1"/>
              <a:t>issue</a:t>
            </a:r>
            <a:r>
              <a:rPr lang="cs-CZ" b="0" dirty="0"/>
              <a:t> 8, pp. 565–572.</a:t>
            </a:r>
            <a:endParaRPr lang="cs-CZ" dirty="0"/>
          </a:p>
          <a:p>
            <a:r>
              <a:rPr lang="cs-CZ" b="0" dirty="0"/>
              <a:t>van </a:t>
            </a:r>
            <a:r>
              <a:rPr lang="cs-CZ" b="0" dirty="0" err="1"/>
              <a:t>Rooijen</a:t>
            </a:r>
            <a:r>
              <a:rPr lang="cs-CZ" b="0" dirty="0"/>
              <a:t>, </a:t>
            </a:r>
            <a:r>
              <a:rPr lang="cs-CZ" b="0" dirty="0" err="1"/>
              <a:t>Ashwin</a:t>
            </a:r>
            <a:r>
              <a:rPr lang="cs-CZ" b="0" dirty="0"/>
              <a:t>, </a:t>
            </a:r>
            <a:r>
              <a:rPr lang="cs-CZ" b="0" dirty="0" err="1"/>
              <a:t>The</a:t>
            </a:r>
            <a:r>
              <a:rPr lang="cs-CZ" b="0" dirty="0"/>
              <a:t> software interface </a:t>
            </a:r>
            <a:r>
              <a:rPr lang="cs-CZ" b="0" dirty="0" err="1"/>
              <a:t>between</a:t>
            </a:r>
            <a:r>
              <a:rPr lang="cs-CZ" b="0" dirty="0"/>
              <a:t> copyright and </a:t>
            </a:r>
            <a:r>
              <a:rPr lang="cs-CZ" b="0" dirty="0" err="1"/>
              <a:t>competition</a:t>
            </a:r>
            <a:r>
              <a:rPr lang="cs-CZ" b="0" dirty="0"/>
              <a:t> </a:t>
            </a:r>
            <a:r>
              <a:rPr lang="cs-CZ" b="0" dirty="0" err="1"/>
              <a:t>law</a:t>
            </a:r>
            <a:r>
              <a:rPr lang="cs-CZ" b="0" dirty="0"/>
              <a:t>: a </a:t>
            </a:r>
            <a:r>
              <a:rPr lang="cs-CZ" b="0" dirty="0" err="1"/>
              <a:t>legal</a:t>
            </a:r>
            <a:r>
              <a:rPr lang="cs-CZ" b="0" dirty="0"/>
              <a:t> </a:t>
            </a:r>
            <a:r>
              <a:rPr lang="cs-CZ" b="0" dirty="0" err="1"/>
              <a:t>analysis</a:t>
            </a:r>
            <a:r>
              <a:rPr lang="cs-CZ" b="0" dirty="0"/>
              <a:t> </a:t>
            </a:r>
            <a:r>
              <a:rPr lang="cs-CZ" b="0" dirty="0" err="1"/>
              <a:t>of</a:t>
            </a:r>
            <a:r>
              <a:rPr lang="cs-CZ" b="0" dirty="0"/>
              <a:t> interoperability in </a:t>
            </a:r>
            <a:r>
              <a:rPr lang="cs-CZ" b="0" dirty="0" err="1"/>
              <a:t>computer</a:t>
            </a:r>
            <a:r>
              <a:rPr lang="cs-CZ" b="0" dirty="0"/>
              <a:t> </a:t>
            </a:r>
            <a:r>
              <a:rPr lang="cs-CZ" b="0" dirty="0" err="1"/>
              <a:t>programs</a:t>
            </a:r>
            <a:r>
              <a:rPr lang="cs-CZ" b="0" dirty="0"/>
              <a:t>, </a:t>
            </a:r>
            <a:r>
              <a:rPr lang="cs-CZ" b="0" dirty="0" err="1"/>
              <a:t>Wolters</a:t>
            </a:r>
            <a:r>
              <a:rPr lang="cs-CZ" b="0" dirty="0"/>
              <a:t> </a:t>
            </a:r>
            <a:r>
              <a:rPr lang="cs-CZ" b="0" dirty="0" err="1"/>
              <a:t>Kluwer</a:t>
            </a:r>
            <a:r>
              <a:rPr lang="cs-CZ" b="0" dirty="0"/>
              <a:t>, Austin 2010.</a:t>
            </a:r>
          </a:p>
          <a:p>
            <a:r>
              <a:rPr lang="cs-CZ" b="0" dirty="0"/>
              <a:t>Weston, Sally, </a:t>
            </a:r>
            <a:r>
              <a:rPr lang="cs-CZ" b="0" dirty="0" err="1"/>
              <a:t>Improving</a:t>
            </a:r>
            <a:r>
              <a:rPr lang="cs-CZ" b="0" dirty="0"/>
              <a:t> interoperability by </a:t>
            </a:r>
            <a:r>
              <a:rPr lang="cs-CZ" b="0" dirty="0" err="1"/>
              <a:t>encouraging</a:t>
            </a:r>
            <a:r>
              <a:rPr lang="cs-CZ" b="0" dirty="0"/>
              <a:t> </a:t>
            </a:r>
            <a:r>
              <a:rPr lang="cs-CZ" b="0" dirty="0" err="1"/>
              <a:t>the</a:t>
            </a:r>
            <a:r>
              <a:rPr lang="cs-CZ" b="0" dirty="0"/>
              <a:t> </a:t>
            </a:r>
            <a:r>
              <a:rPr lang="cs-CZ" b="0" dirty="0" err="1"/>
              <a:t>sharing</a:t>
            </a:r>
            <a:r>
              <a:rPr lang="cs-CZ" b="0" dirty="0"/>
              <a:t> </a:t>
            </a:r>
            <a:r>
              <a:rPr lang="cs-CZ" b="0" dirty="0" err="1"/>
              <a:t>of</a:t>
            </a:r>
            <a:r>
              <a:rPr lang="cs-CZ" b="0" dirty="0"/>
              <a:t> interface </a:t>
            </a:r>
            <a:r>
              <a:rPr lang="cs-CZ" b="0" dirty="0" err="1"/>
              <a:t>specifications</a:t>
            </a:r>
            <a:r>
              <a:rPr lang="cs-CZ" b="0" dirty="0"/>
              <a:t>. </a:t>
            </a:r>
            <a:r>
              <a:rPr lang="cs-CZ" b="0" dirty="0" err="1"/>
              <a:t>Law</a:t>
            </a:r>
            <a:r>
              <a:rPr lang="cs-CZ" b="0" dirty="0"/>
              <a:t>, Innovation and Technology, </a:t>
            </a:r>
            <a:r>
              <a:rPr lang="cs-CZ" b="0" dirty="0" err="1"/>
              <a:t>volume</a:t>
            </a:r>
            <a:r>
              <a:rPr lang="cs-CZ" b="0" dirty="0"/>
              <a:t> 9, </a:t>
            </a:r>
            <a:r>
              <a:rPr lang="cs-CZ" b="0" dirty="0" err="1"/>
              <a:t>issue</a:t>
            </a:r>
            <a:r>
              <a:rPr lang="cs-CZ" b="0" dirty="0"/>
              <a:t> 1, 2017, pp. 78–116. DOI:</a:t>
            </a:r>
            <a:r>
              <a:rPr lang="cs-CZ" b="0" dirty="0">
                <a:hlinkClick r:id="rId3"/>
              </a:rPr>
              <a:t>10.1080/17579961.2017.1302695</a:t>
            </a:r>
            <a:r>
              <a:rPr lang="cs-CZ" b="0" dirty="0"/>
              <a:t>.</a:t>
            </a:r>
          </a:p>
          <a:p>
            <a:r>
              <a:rPr lang="cs-CZ" b="0" dirty="0"/>
              <a:t>Weston, Sally, Software </a:t>
            </a:r>
            <a:r>
              <a:rPr lang="cs-CZ" b="0" dirty="0" err="1"/>
              <a:t>Interfaces</a:t>
            </a:r>
            <a:r>
              <a:rPr lang="cs-CZ" b="0" dirty="0"/>
              <a:t> – “</a:t>
            </a:r>
            <a:r>
              <a:rPr lang="cs-CZ" b="0" dirty="0" err="1"/>
              <a:t>Stuck</a:t>
            </a:r>
            <a:r>
              <a:rPr lang="cs-CZ" b="0" dirty="0"/>
              <a:t> in </a:t>
            </a:r>
            <a:r>
              <a:rPr lang="cs-CZ" b="0" dirty="0" err="1"/>
              <a:t>the</a:t>
            </a:r>
            <a:r>
              <a:rPr lang="cs-CZ" b="0" dirty="0"/>
              <a:t> </a:t>
            </a:r>
            <a:r>
              <a:rPr lang="cs-CZ" b="0" dirty="0" err="1"/>
              <a:t>Middle</a:t>
            </a:r>
            <a:r>
              <a:rPr lang="cs-CZ" b="0" dirty="0"/>
              <a:t>: </a:t>
            </a:r>
            <a:r>
              <a:rPr lang="cs-CZ" b="0" dirty="0" err="1"/>
              <a:t>The</a:t>
            </a:r>
            <a:r>
              <a:rPr lang="cs-CZ" b="0" dirty="0"/>
              <a:t> </a:t>
            </a:r>
            <a:r>
              <a:rPr lang="cs-CZ" b="0" dirty="0" err="1"/>
              <a:t>Relationship</a:t>
            </a:r>
            <a:r>
              <a:rPr lang="cs-CZ" b="0" dirty="0"/>
              <a:t> </a:t>
            </a:r>
            <a:r>
              <a:rPr lang="cs-CZ" b="0" dirty="0" err="1"/>
              <a:t>Between</a:t>
            </a:r>
            <a:r>
              <a:rPr lang="cs-CZ" b="0" dirty="0"/>
              <a:t> </a:t>
            </a:r>
            <a:r>
              <a:rPr lang="cs-CZ" b="0" dirty="0" err="1"/>
              <a:t>the</a:t>
            </a:r>
            <a:r>
              <a:rPr lang="cs-CZ" b="0" dirty="0"/>
              <a:t> </a:t>
            </a:r>
            <a:r>
              <a:rPr lang="cs-CZ" b="0" dirty="0" err="1"/>
              <a:t>Law</a:t>
            </a:r>
            <a:r>
              <a:rPr lang="cs-CZ" b="0" dirty="0"/>
              <a:t> and Software </a:t>
            </a:r>
            <a:r>
              <a:rPr lang="cs-CZ" b="0" dirty="0" err="1"/>
              <a:t>Interfaces</a:t>
            </a:r>
            <a:r>
              <a:rPr lang="cs-CZ" b="0" dirty="0"/>
              <a:t> in </a:t>
            </a:r>
            <a:r>
              <a:rPr lang="cs-CZ" b="0" dirty="0" err="1"/>
              <a:t>Regulating</a:t>
            </a:r>
            <a:r>
              <a:rPr lang="cs-CZ" b="0" dirty="0"/>
              <a:t> and </a:t>
            </a:r>
            <a:r>
              <a:rPr lang="cs-CZ" b="0" dirty="0" err="1"/>
              <a:t>Encouraging</a:t>
            </a:r>
            <a:r>
              <a:rPr lang="cs-CZ" b="0" dirty="0"/>
              <a:t> Interoperability”, IIC International </a:t>
            </a:r>
            <a:r>
              <a:rPr lang="cs-CZ" b="0" dirty="0" err="1"/>
              <a:t>Review</a:t>
            </a:r>
            <a:r>
              <a:rPr lang="cs-CZ" b="0" dirty="0"/>
              <a:t> </a:t>
            </a:r>
            <a:r>
              <a:rPr lang="cs-CZ" b="0" dirty="0" err="1"/>
              <a:t>of</a:t>
            </a:r>
            <a:r>
              <a:rPr lang="cs-CZ" b="0" dirty="0"/>
              <a:t> </a:t>
            </a:r>
            <a:r>
              <a:rPr lang="cs-CZ" b="0" dirty="0" err="1"/>
              <a:t>Intellectual</a:t>
            </a:r>
            <a:r>
              <a:rPr lang="cs-CZ" b="0" dirty="0"/>
              <a:t> </a:t>
            </a:r>
            <a:r>
              <a:rPr lang="cs-CZ" b="0" dirty="0" err="1"/>
              <a:t>Property</a:t>
            </a:r>
            <a:r>
              <a:rPr lang="cs-CZ" b="0" dirty="0"/>
              <a:t> and </a:t>
            </a:r>
            <a:r>
              <a:rPr lang="cs-CZ" b="0" dirty="0" err="1"/>
              <a:t>Competition</a:t>
            </a:r>
            <a:r>
              <a:rPr lang="cs-CZ" b="0" dirty="0"/>
              <a:t> </a:t>
            </a:r>
            <a:r>
              <a:rPr lang="cs-CZ" b="0" dirty="0" err="1"/>
              <a:t>Law</a:t>
            </a:r>
            <a:r>
              <a:rPr lang="cs-CZ" b="0" dirty="0"/>
              <a:t>, </a:t>
            </a:r>
            <a:r>
              <a:rPr lang="cs-CZ" b="0" dirty="0" err="1"/>
              <a:t>volume</a:t>
            </a:r>
            <a:r>
              <a:rPr lang="cs-CZ" b="0" dirty="0"/>
              <a:t> 43, </a:t>
            </a:r>
            <a:r>
              <a:rPr lang="cs-CZ" b="0" dirty="0" err="1"/>
              <a:t>issue</a:t>
            </a:r>
            <a:r>
              <a:rPr lang="cs-CZ" b="0" dirty="0"/>
              <a:t> 4, 2012, 427–450.</a:t>
            </a:r>
          </a:p>
          <a:p>
            <a:r>
              <a:rPr lang="cs-CZ" b="0" dirty="0" err="1"/>
              <a:t>Wiebe</a:t>
            </a:r>
            <a:r>
              <a:rPr lang="cs-CZ" b="0" dirty="0"/>
              <a:t>, Andreas, </a:t>
            </a:r>
            <a:r>
              <a:rPr lang="cs-CZ" b="0" dirty="0" err="1"/>
              <a:t>Interoperabilität</a:t>
            </a:r>
            <a:r>
              <a:rPr lang="cs-CZ" b="0" dirty="0"/>
              <a:t> von Software: Art. 6 der </a:t>
            </a:r>
            <a:r>
              <a:rPr lang="cs-CZ" b="0" dirty="0" err="1"/>
              <a:t>Computerprogramm-Richtlinie</a:t>
            </a:r>
            <a:r>
              <a:rPr lang="cs-CZ" b="0" dirty="0"/>
              <a:t> </a:t>
            </a:r>
            <a:r>
              <a:rPr lang="cs-CZ" b="0" dirty="0" err="1"/>
              <a:t>aus</a:t>
            </a:r>
            <a:r>
              <a:rPr lang="cs-CZ" b="0" dirty="0"/>
              <a:t> </a:t>
            </a:r>
            <a:r>
              <a:rPr lang="cs-CZ" b="0" dirty="0" err="1"/>
              <a:t>heutiger</a:t>
            </a:r>
            <a:r>
              <a:rPr lang="cs-CZ" b="0" dirty="0"/>
              <a:t> </a:t>
            </a:r>
            <a:r>
              <a:rPr lang="cs-CZ" b="0" dirty="0" err="1"/>
              <a:t>Sicht</a:t>
            </a:r>
            <a:r>
              <a:rPr lang="cs-CZ" b="0" dirty="0"/>
              <a:t>, </a:t>
            </a:r>
            <a:r>
              <a:rPr lang="cs-CZ" b="0" dirty="0" err="1"/>
              <a:t>Journal</a:t>
            </a:r>
            <a:r>
              <a:rPr lang="cs-CZ" b="0" dirty="0"/>
              <a:t> </a:t>
            </a:r>
            <a:r>
              <a:rPr lang="cs-CZ" b="0" dirty="0" err="1"/>
              <a:t>of</a:t>
            </a:r>
            <a:r>
              <a:rPr lang="cs-CZ" b="0" dirty="0"/>
              <a:t> </a:t>
            </a:r>
            <a:r>
              <a:rPr lang="cs-CZ" b="0" dirty="0" err="1"/>
              <a:t>Intellectual</a:t>
            </a:r>
            <a:r>
              <a:rPr lang="cs-CZ" b="0" dirty="0"/>
              <a:t> </a:t>
            </a:r>
            <a:r>
              <a:rPr lang="cs-CZ" b="0" dirty="0" err="1"/>
              <a:t>Property</a:t>
            </a:r>
            <a:r>
              <a:rPr lang="cs-CZ" b="0" dirty="0"/>
              <a:t>, </a:t>
            </a:r>
            <a:r>
              <a:rPr lang="cs-CZ" b="0" dirty="0" err="1"/>
              <a:t>Information</a:t>
            </a:r>
            <a:r>
              <a:rPr lang="cs-CZ" b="0" dirty="0"/>
              <a:t> Technology and </a:t>
            </a:r>
            <a:r>
              <a:rPr lang="cs-CZ" b="0" dirty="0" err="1"/>
              <a:t>Electronic</a:t>
            </a:r>
            <a:r>
              <a:rPr lang="cs-CZ" b="0" dirty="0"/>
              <a:t> </a:t>
            </a:r>
            <a:r>
              <a:rPr lang="cs-CZ" b="0" dirty="0" err="1"/>
              <a:t>Commerce</a:t>
            </a:r>
            <a:r>
              <a:rPr lang="cs-CZ" b="0" dirty="0"/>
              <a:t> </a:t>
            </a:r>
            <a:r>
              <a:rPr lang="cs-CZ" b="0" dirty="0" err="1"/>
              <a:t>Law</a:t>
            </a:r>
            <a:r>
              <a:rPr lang="cs-CZ" b="0" dirty="0"/>
              <a:t>, </a:t>
            </a:r>
            <a:r>
              <a:rPr lang="cs-CZ" b="0" dirty="0" err="1"/>
              <a:t>volume</a:t>
            </a:r>
            <a:r>
              <a:rPr lang="cs-CZ" b="0" dirty="0"/>
              <a:t> 2, </a:t>
            </a:r>
            <a:r>
              <a:rPr lang="cs-CZ" b="0" dirty="0" err="1"/>
              <a:t>issue</a:t>
            </a:r>
            <a:r>
              <a:rPr lang="cs-CZ" b="0" dirty="0"/>
              <a:t> 2, 2011, pp. 89–96. URN:nbn:de:0009-29-3081</a:t>
            </a:r>
          </a:p>
        </p:txBody>
      </p:sp>
    </p:spTree>
    <p:extLst>
      <p:ext uri="{BB962C8B-B14F-4D97-AF65-F5344CB8AC3E}">
        <p14:creationId xmlns:p14="http://schemas.microsoft.com/office/powerpoint/2010/main" val="2600021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odnadpis 4">
            <a:extLst>
              <a:ext uri="{FF2B5EF4-FFF2-40B4-BE49-F238E27FC236}">
                <a16:creationId xmlns:a16="http://schemas.microsoft.com/office/drawing/2014/main" id="{344CBF6D-C374-41BF-8A1C-AEA8D00430BC}"/>
              </a:ext>
            </a:extLst>
          </p:cNvPr>
          <p:cNvSpPr>
            <a:spLocks noGrp="1"/>
          </p:cNvSpPr>
          <p:nvPr>
            <p:ph type="subTitle" idx="1"/>
          </p:nvPr>
        </p:nvSpPr>
        <p:spPr>
          <a:xfrm>
            <a:off x="415200" y="3803758"/>
            <a:ext cx="11361600" cy="457994"/>
          </a:xfrm>
        </p:spPr>
        <p:txBody>
          <a:bodyPr/>
          <a:lstStyle/>
          <a:p>
            <a:pPr algn="ctr"/>
            <a:r>
              <a:rPr lang="cs-CZ"/>
              <a:t>@matejmyska</a:t>
            </a:r>
            <a:endParaRPr lang="cs-CZ" dirty="0"/>
          </a:p>
        </p:txBody>
      </p:sp>
      <p:sp>
        <p:nvSpPr>
          <p:cNvPr id="3" name="Zástupný symbol pro číslo snímku 2">
            <a:extLst>
              <a:ext uri="{FF2B5EF4-FFF2-40B4-BE49-F238E27FC236}">
                <a16:creationId xmlns:a16="http://schemas.microsoft.com/office/drawing/2014/main" id="{4A32F86B-36F3-423F-B3F5-03E0BEB1D8CD}"/>
              </a:ext>
            </a:extLst>
          </p:cNvPr>
          <p:cNvSpPr>
            <a:spLocks noGrp="1"/>
          </p:cNvSpPr>
          <p:nvPr>
            <p:ph type="sldNum" sz="quarter" idx="11"/>
          </p:nvPr>
        </p:nvSpPr>
        <p:spPr/>
        <p:txBody>
          <a:bodyPr/>
          <a:lstStyle/>
          <a:p>
            <a:fld id="{0DE708CC-0C3F-4567-9698-B54C0F35BD31}" type="slidenum">
              <a:rPr lang="cs-CZ" altLang="cs-CZ" smtClean="0"/>
              <a:pPr/>
              <a:t>36</a:t>
            </a:fld>
            <a:endParaRPr lang="cs-CZ" altLang="cs-CZ" dirty="0"/>
          </a:p>
        </p:txBody>
      </p:sp>
      <p:sp>
        <p:nvSpPr>
          <p:cNvPr id="6" name="Nadpis 3">
            <a:extLst>
              <a:ext uri="{FF2B5EF4-FFF2-40B4-BE49-F238E27FC236}">
                <a16:creationId xmlns:a16="http://schemas.microsoft.com/office/drawing/2014/main" id="{3E36B81B-F053-4352-82AA-A923759C0A63}"/>
              </a:ext>
            </a:extLst>
          </p:cNvPr>
          <p:cNvSpPr>
            <a:spLocks noGrp="1"/>
          </p:cNvSpPr>
          <p:nvPr>
            <p:ph type="title"/>
          </p:nvPr>
        </p:nvSpPr>
        <p:spPr>
          <a:xfrm>
            <a:off x="415200" y="3200002"/>
            <a:ext cx="11361600" cy="457995"/>
          </a:xfrm>
        </p:spPr>
        <p:txBody>
          <a:bodyPr/>
          <a:lstStyle/>
          <a:p>
            <a:pPr algn="ctr"/>
            <a:r>
              <a:rPr lang="cs-CZ" dirty="0"/>
              <a:t>DĚKUJI ZA POZORNOST!</a:t>
            </a:r>
            <a:endParaRPr lang="en-GB" dirty="0"/>
          </a:p>
        </p:txBody>
      </p:sp>
    </p:spTree>
    <p:extLst>
      <p:ext uri="{BB962C8B-B14F-4D97-AF65-F5344CB8AC3E}">
        <p14:creationId xmlns:p14="http://schemas.microsoft.com/office/powerpoint/2010/main" val="8840831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EA0257FB-14E8-4280-921A-E60AD6734928}"/>
              </a:ext>
            </a:extLst>
          </p:cNvPr>
          <p:cNvSpPr>
            <a:spLocks noGrp="1"/>
          </p:cNvSpPr>
          <p:nvPr>
            <p:ph type="title"/>
          </p:nvPr>
        </p:nvSpPr>
        <p:spPr>
          <a:xfrm>
            <a:off x="720000" y="720000"/>
            <a:ext cx="10753200" cy="451576"/>
          </a:xfrm>
        </p:spPr>
        <p:txBody>
          <a:bodyPr/>
          <a:lstStyle/>
          <a:p>
            <a:r>
              <a:rPr lang="cs-CZ"/>
              <a:t>Limity ochrany PP</a:t>
            </a:r>
            <a:endParaRPr lang="cs-CZ" dirty="0"/>
          </a:p>
        </p:txBody>
      </p:sp>
      <p:sp>
        <p:nvSpPr>
          <p:cNvPr id="5" name="Zástupný obsah 4">
            <a:extLst>
              <a:ext uri="{FF2B5EF4-FFF2-40B4-BE49-F238E27FC236}">
                <a16:creationId xmlns:a16="http://schemas.microsoft.com/office/drawing/2014/main" id="{0B63DAE6-1834-4EDC-BEE7-A1C4A457FCEB}"/>
              </a:ext>
            </a:extLst>
          </p:cNvPr>
          <p:cNvSpPr>
            <a:spLocks noGrp="1"/>
          </p:cNvSpPr>
          <p:nvPr>
            <p:ph idx="1"/>
          </p:nvPr>
        </p:nvSpPr>
        <p:spPr>
          <a:xfrm>
            <a:off x="720000" y="1692002"/>
            <a:ext cx="10753200" cy="4139998"/>
          </a:xfrm>
        </p:spPr>
        <p:txBody>
          <a:bodyPr>
            <a:normAutofit/>
          </a:bodyPr>
          <a:lstStyle/>
          <a:p>
            <a:r>
              <a:rPr lang="cs-CZ"/>
              <a:t>Obecné</a:t>
            </a:r>
          </a:p>
          <a:p>
            <a:pPr lvl="1"/>
            <a:r>
              <a:rPr lang="cs-CZ"/>
              <a:t>Definiční</a:t>
            </a:r>
            <a:endParaRPr lang="en-GB"/>
          </a:p>
          <a:p>
            <a:pPr lvl="1"/>
            <a:r>
              <a:rPr lang="en-GB"/>
              <a:t>Priorita aplikace</a:t>
            </a:r>
            <a:endParaRPr lang="cs-CZ"/>
          </a:p>
          <a:p>
            <a:pPr lvl="1"/>
            <a:endParaRPr lang="cs-CZ"/>
          </a:p>
          <a:p>
            <a:r>
              <a:rPr lang="cs-CZ"/>
              <a:t>Zvláštní</a:t>
            </a:r>
          </a:p>
          <a:p>
            <a:pPr lvl="1"/>
            <a:r>
              <a:rPr lang="cs-CZ"/>
              <a:t>Omezující</a:t>
            </a:r>
          </a:p>
          <a:p>
            <a:pPr lvl="1"/>
            <a:r>
              <a:rPr lang="cs-CZ"/>
              <a:t>Třístupňový test</a:t>
            </a:r>
            <a:endParaRPr lang="cs-CZ" dirty="0"/>
          </a:p>
        </p:txBody>
      </p:sp>
    </p:spTree>
    <p:extLst>
      <p:ext uri="{BB962C8B-B14F-4D97-AF65-F5344CB8AC3E}">
        <p14:creationId xmlns:p14="http://schemas.microsoft.com/office/powerpoint/2010/main" val="41415993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EA0257FB-14E8-4280-921A-E60AD6734928}"/>
              </a:ext>
            </a:extLst>
          </p:cNvPr>
          <p:cNvSpPr>
            <a:spLocks noGrp="1"/>
          </p:cNvSpPr>
          <p:nvPr>
            <p:ph type="title"/>
          </p:nvPr>
        </p:nvSpPr>
        <p:spPr>
          <a:xfrm>
            <a:off x="720000" y="720000"/>
            <a:ext cx="10753200" cy="451576"/>
          </a:xfrm>
        </p:spPr>
        <p:txBody>
          <a:bodyPr/>
          <a:lstStyle/>
          <a:p>
            <a:r>
              <a:rPr lang="cs-CZ"/>
              <a:t>Limity ochrany PP</a:t>
            </a:r>
            <a:endParaRPr lang="cs-CZ" dirty="0"/>
          </a:p>
        </p:txBody>
      </p:sp>
      <p:sp>
        <p:nvSpPr>
          <p:cNvPr id="5" name="Zástupný obsah 4">
            <a:extLst>
              <a:ext uri="{FF2B5EF4-FFF2-40B4-BE49-F238E27FC236}">
                <a16:creationId xmlns:a16="http://schemas.microsoft.com/office/drawing/2014/main" id="{0B63DAE6-1834-4EDC-BEE7-A1C4A457FCEB}"/>
              </a:ext>
            </a:extLst>
          </p:cNvPr>
          <p:cNvSpPr>
            <a:spLocks noGrp="1"/>
          </p:cNvSpPr>
          <p:nvPr>
            <p:ph idx="1"/>
          </p:nvPr>
        </p:nvSpPr>
        <p:spPr>
          <a:xfrm>
            <a:off x="720000" y="1692002"/>
            <a:ext cx="10753200" cy="4139998"/>
          </a:xfrm>
        </p:spPr>
        <p:txBody>
          <a:bodyPr>
            <a:normAutofit lnSpcReduction="10000"/>
          </a:bodyPr>
          <a:lstStyle/>
          <a:p>
            <a:r>
              <a:rPr lang="cs-CZ" dirty="0"/>
              <a:t>Obecné</a:t>
            </a:r>
          </a:p>
          <a:p>
            <a:pPr lvl="1"/>
            <a:r>
              <a:rPr lang="cs-CZ" dirty="0"/>
              <a:t>Dichotomie myšlenky a vyjádření</a:t>
            </a:r>
          </a:p>
          <a:p>
            <a:pPr lvl="1"/>
            <a:r>
              <a:rPr lang="cs-CZ" dirty="0"/>
              <a:t>Původnost</a:t>
            </a:r>
          </a:p>
          <a:p>
            <a:pPr lvl="1"/>
            <a:r>
              <a:rPr lang="cs-CZ" dirty="0"/>
              <a:t>Doba trvání ochrany </a:t>
            </a:r>
          </a:p>
          <a:p>
            <a:pPr lvl="1"/>
            <a:r>
              <a:rPr lang="cs-CZ" dirty="0"/>
              <a:t>Vyčerpání práv</a:t>
            </a:r>
          </a:p>
          <a:p>
            <a:pPr lvl="2"/>
            <a:r>
              <a:rPr lang="lv-LV" dirty="0"/>
              <a:t>UsedSoft</a:t>
            </a:r>
            <a:r>
              <a:rPr lang="cs-CZ" dirty="0"/>
              <a:t> (</a:t>
            </a:r>
            <a:r>
              <a:rPr lang="lv-LV" dirty="0"/>
              <a:t>C-128/11</a:t>
            </a:r>
            <a:r>
              <a:rPr lang="cs-CZ" dirty="0"/>
              <a:t>)</a:t>
            </a:r>
            <a:endParaRPr lang="lv-LV" dirty="0"/>
          </a:p>
          <a:p>
            <a:pPr lvl="2"/>
            <a:r>
              <a:rPr lang="lv-LV" dirty="0"/>
              <a:t>Ranks a Jurijs Vasiļevičs </a:t>
            </a:r>
            <a:r>
              <a:rPr lang="cs-CZ" dirty="0"/>
              <a:t>(</a:t>
            </a:r>
            <a:r>
              <a:rPr lang="lv-LV" dirty="0"/>
              <a:t>C-166/15</a:t>
            </a:r>
            <a:r>
              <a:rPr lang="cs-CZ" dirty="0"/>
              <a:t>)</a:t>
            </a:r>
          </a:p>
          <a:p>
            <a:r>
              <a:rPr lang="cs-CZ" dirty="0"/>
              <a:t>Zvláštní</a:t>
            </a:r>
          </a:p>
          <a:p>
            <a:pPr lvl="1"/>
            <a:r>
              <a:rPr lang="cs-CZ" dirty="0"/>
              <a:t>Oprávněné užití - provoz/debugging</a:t>
            </a:r>
          </a:p>
          <a:p>
            <a:pPr lvl="1"/>
            <a:r>
              <a:rPr lang="cs-CZ" dirty="0"/>
              <a:t>Záložní kopie</a:t>
            </a:r>
          </a:p>
          <a:p>
            <a:pPr lvl="1"/>
            <a:r>
              <a:rPr lang="cs-CZ" dirty="0"/>
              <a:t>Interoperabilita</a:t>
            </a:r>
          </a:p>
          <a:p>
            <a:pPr lvl="1"/>
            <a:r>
              <a:rPr lang="cs-CZ" dirty="0"/>
              <a:t>Zkoumání podstaty funkčnosti</a:t>
            </a:r>
          </a:p>
          <a:p>
            <a:pPr lvl="1"/>
            <a:endParaRPr lang="cs-CZ" dirty="0"/>
          </a:p>
        </p:txBody>
      </p:sp>
    </p:spTree>
    <p:extLst>
      <p:ext uri="{BB962C8B-B14F-4D97-AF65-F5344CB8AC3E}">
        <p14:creationId xmlns:p14="http://schemas.microsoft.com/office/powerpoint/2010/main" val="1458659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 66 AutZ</a:t>
            </a:r>
            <a:endParaRPr lang="cs-CZ" dirty="0"/>
          </a:p>
        </p:txBody>
      </p:sp>
      <p:sp>
        <p:nvSpPr>
          <p:cNvPr id="3" name="Zástupný symbol pro obsah 2"/>
          <p:cNvSpPr>
            <a:spLocks noGrp="1"/>
          </p:cNvSpPr>
          <p:nvPr>
            <p:ph idx="1"/>
          </p:nvPr>
        </p:nvSpPr>
        <p:spPr/>
        <p:txBody>
          <a:bodyPr>
            <a:normAutofit fontScale="25000" lnSpcReduction="20000"/>
          </a:bodyPr>
          <a:lstStyle/>
          <a:p>
            <a:pPr marL="118872" indent="0">
              <a:buNone/>
            </a:pPr>
            <a:r>
              <a:rPr lang="cs-CZ"/>
              <a:t>Omezení rozsahu práv autora k počítačovému programu</a:t>
            </a:r>
          </a:p>
          <a:p>
            <a:pPr marL="118872" indent="0">
              <a:buNone/>
            </a:pPr>
            <a:r>
              <a:rPr lang="cs-CZ"/>
              <a:t>(1) Do práva autorského nezasahuje oprávněný uživatel rozmnoženiny počítačového programu, jestliže</a:t>
            </a:r>
          </a:p>
          <a:p>
            <a:pPr marL="118872" indent="0">
              <a:buNone/>
            </a:pPr>
            <a:r>
              <a:rPr lang="cs-CZ"/>
              <a:t>a) rozmnožuje, překládá, zpracovává, upravuje či jinak mění počítačový program, je-li to nezbytné k využití oprávněně nabyté rozmnoženiny počítačového programu, činí-li tak při zavedení a provozu počítačového programu nebo opravuje-li chyby počítačového programu,</a:t>
            </a:r>
          </a:p>
          <a:p>
            <a:pPr marL="118872" indent="0">
              <a:buNone/>
            </a:pPr>
            <a:r>
              <a:rPr lang="cs-CZ"/>
              <a:t>b) jinak rozmnožuje, překládá, zpracovává, upravuje či jinak mění počítačový program, je-li to nezbytné k využití oprávněně nabyté rozmnoženiny počítačového programu v souladu s jeho určením, není-li dohodnuto jinak,</a:t>
            </a:r>
          </a:p>
          <a:p>
            <a:pPr marL="118872" indent="0">
              <a:buNone/>
            </a:pPr>
            <a:r>
              <a:rPr lang="cs-CZ"/>
              <a:t>c) zhotoví si záložní rozmnoženinu počítačového programu, je-li nezbytná pro jeho užívání,</a:t>
            </a:r>
          </a:p>
          <a:p>
            <a:pPr marL="118872" indent="0">
              <a:buNone/>
            </a:pPr>
            <a:r>
              <a:rPr lang="cs-CZ"/>
              <a:t>d) zkoumá, studuje nebo zkouší sám nebo jím pověřená osoba funkčnost počítačového programu za účelem zjištění myšlenek a principů, na nichž je založen kterýkoli prvek počítačového programu, činí-li tak při takovém zavedení, uložení počítačového programu do paměti počítače nebo při jeho zobrazení, provozu či přenosu, k němuž je oprávněn,</a:t>
            </a:r>
          </a:p>
          <a:p>
            <a:pPr marL="118872" indent="0">
              <a:buNone/>
            </a:pPr>
            <a:r>
              <a:rPr lang="cs-CZ"/>
              <a:t>e) rozmnožuje kód nebo překládá jeho formu při rozmnožování počítačového programu nebo při jeho překladu či jiném zpracování, úpravě či jiné změně, je-li k ní oprávněn, a to samostatně nebo prostřednictvím jím pověřené osoby, jsou-li takové rozmnožování nebo překlad nezbytné k získání informací potřebných k dosažení vzájemného funkčního propojení nezávisle vytvořeného počítačového programu s jinými počítačovými programy, jestliže informace potřebné k dosažení vzájemného funkčního propojení nejsou pro takové osoby dříve jinak snadno a rychle dostupné a tato činnost se omezuje na ty části počítačového programu, které jsou potřebné k dosažení vzájemného funkčního propojení.</a:t>
            </a:r>
          </a:p>
          <a:p>
            <a:pPr marL="118872" indent="0">
              <a:buNone/>
            </a:pPr>
            <a:r>
              <a:rPr lang="cs-CZ"/>
              <a:t>(2) Za rozmnožování počítačového programu podle tohoto zákona se považuje i zhotovení rozmnoženiny, je-li nezbytná k zavedení a uložení počítačového programu do paměti počítače, jakož i pro jeho zobrazení, provoz a přenos.</a:t>
            </a:r>
          </a:p>
          <a:p>
            <a:pPr marL="118872" indent="0">
              <a:buNone/>
            </a:pPr>
            <a:r>
              <a:rPr lang="cs-CZ"/>
              <a:t>(3) Za pronájem či půjčování podle tohoto zákona se nepovažuje pronájem nebo půjčování rozmnoženiny počítačového programu, kde samotný program není podstatným předmětem pronájmu nebo půjčování.</a:t>
            </a:r>
          </a:p>
          <a:p>
            <a:pPr marL="118872" indent="0">
              <a:buNone/>
            </a:pPr>
            <a:r>
              <a:rPr lang="cs-CZ"/>
              <a:t>(4) Informace získané při činnosti podle odstavce 1 písm. e) nesmějí být poskytnuty jiným osobám, ledaže je to nezbytné k dosažení vzájemného funkčního propojení nezávisle vytvořeného počítačového programu, ani využity k jiným účelům než k dosažení vzájemného funkčního propojení nezávisle vytvořeného počítačového programu. Dále nesmějí být tyto informace využity ani k vývoji, zhotovení nebo k obchodnímu využití počítačového programu podobného tomuto počítačovému programu v jeho vyjádření nebo k jinému jednání ohrožujícímu nebo porušujícímu právo autorské.</a:t>
            </a:r>
          </a:p>
          <a:p>
            <a:pPr marL="118872" indent="0">
              <a:buNone/>
            </a:pPr>
            <a:r>
              <a:rPr lang="cs-CZ"/>
              <a:t>(5) Pro omezení autorských práv k počítačovému programu podle odstavce 1 platí ustanovení § 29 odst. 1.</a:t>
            </a:r>
          </a:p>
          <a:p>
            <a:pPr marL="118872" indent="0">
              <a:buNone/>
            </a:pPr>
            <a:r>
              <a:rPr lang="cs-CZ"/>
              <a:t>(6) Oprávněným uživatelem rozmnoženiny počítačového programu je oprávněný nabyvatel rozmnoženiny počítačového programu, který má vlastnické či jiné právo k rozmnoženině počítačového programu, a to za účelem jejího využití, nikoli za účelem jejího dalšího převodu, dále oprávněný nabyvatel licence nebo jiná osoba oprávněná užívat rozmnoženinu počítačového programu. Takový uživatel může užít oprávněně nabytou rozmnoženinu počítačového programu v rozsahu stanoveném v odstavci 1 (minimální rozsah), pokud není smlouvou dohodnut rozsah širší; minimální rozsah nelze s výjimkou oprávnění uvedeného v odstavci 1 písm. b) dohodou zúžit.</a:t>
            </a:r>
          </a:p>
          <a:p>
            <a:pPr marL="118872" indent="0">
              <a:buNone/>
            </a:pPr>
            <a:r>
              <a:rPr lang="cs-CZ"/>
              <a:t>(7) Ustanovení § 30a až 33, § 34 písm. b) až d), § 35 až 38, § 38a odst. 1 písm. b), § 38a odst. 2, § 38b až 39, § 43 odst. 1 a 4 až 6 a § 54 se na počítačový program nevztahují.</a:t>
            </a:r>
          </a:p>
          <a:p>
            <a:pPr marL="118872" indent="0">
              <a:buNone/>
            </a:pPr>
            <a:r>
              <a:rPr lang="cs-CZ"/>
              <a:t>(8) Právní ochranou technických prostředků podle § 43 nejsou dotčena ustanovení odstavce 1 písm. d) a e) v rozsahu nezbytném k využití těchto omezení. Autor, který pro své dílo použil technické prostředky podle § 43 odst. 3, je povinen zpřístupnit počítačový program oprávněnému uživateli v rozsahu podle odstavce 1 a je povinen označit počítačový program chráněný technickými prostředky uvedením jména a adresy osoby, na kterou se má oprávněný uživatel za tím účelem obrátit.</a:t>
            </a:r>
            <a:endParaRPr lang="cs-CZ" dirty="0"/>
          </a:p>
        </p:txBody>
      </p:sp>
    </p:spTree>
    <p:extLst>
      <p:ext uri="{BB962C8B-B14F-4D97-AF65-F5344CB8AC3E}">
        <p14:creationId xmlns:p14="http://schemas.microsoft.com/office/powerpoint/2010/main" val="25634548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Volné užití - § 30 </a:t>
            </a:r>
            <a:r>
              <a:rPr lang="cs-CZ"/>
              <a:t>AutZ</a:t>
            </a:r>
            <a:endParaRPr lang="cs-CZ" dirty="0"/>
          </a:p>
        </p:txBody>
      </p:sp>
      <p:sp>
        <p:nvSpPr>
          <p:cNvPr id="3" name="Zástupný symbol pro obsah 2"/>
          <p:cNvSpPr>
            <a:spLocks noGrp="1"/>
          </p:cNvSpPr>
          <p:nvPr>
            <p:ph idx="1"/>
          </p:nvPr>
        </p:nvSpPr>
        <p:spPr/>
        <p:txBody>
          <a:bodyPr>
            <a:normAutofit fontScale="70000" lnSpcReduction="20000"/>
          </a:bodyPr>
          <a:lstStyle/>
          <a:p>
            <a:r>
              <a:rPr lang="cs-CZ" i="1" dirty="0"/>
              <a:t>„Za užití díla podle tohoto zákona se nepovažuje užití pro osobní potřebu fyzické osoby, jehož účelem není dosažení přímého nebo nepřímého hospodářského nebo obchodního prospěchu, nestanoví-li tento zákon jinak.“ (odst. 1)</a:t>
            </a:r>
          </a:p>
          <a:p>
            <a:r>
              <a:rPr lang="cs-CZ" i="1" dirty="0"/>
              <a:t>(3) Nestanoví-li tento zákon dále jinak</a:t>
            </a:r>
            <a:r>
              <a:rPr lang="en-US" i="1" dirty="0"/>
              <a:t> </a:t>
            </a:r>
            <a:r>
              <a:rPr lang="en-US" dirty="0"/>
              <a:t>[co</a:t>
            </a:r>
            <a:r>
              <a:rPr lang="cs-CZ" dirty="0" err="1"/>
              <a:t>ž</a:t>
            </a:r>
            <a:r>
              <a:rPr lang="cs-CZ" dirty="0"/>
              <a:t> nestanoví</a:t>
            </a:r>
            <a:r>
              <a:rPr lang="en-US" dirty="0"/>
              <a:t>]</a:t>
            </a:r>
            <a:r>
              <a:rPr lang="cs-CZ" dirty="0"/>
              <a:t> </a:t>
            </a:r>
            <a:r>
              <a:rPr lang="cs-CZ" i="1" dirty="0"/>
              <a:t>, užitím podle tohoto zákona je užití počítačového programu či elektronické databáze i pro osobní potřebu fyzické osoby či vlastní vnitřní potřebu právnické osoby nebo podnikající fyzické osoby včetně zhotovení rozmnoženiny takových děl i pro takovou potřebu;</a:t>
            </a:r>
          </a:p>
          <a:p>
            <a:r>
              <a:rPr lang="cs-CZ" b="1" dirty="0"/>
              <a:t>= GOODBYE DOWNLOADING FOR PRIVATE PURPOSES!</a:t>
            </a:r>
          </a:p>
          <a:p>
            <a:r>
              <a:rPr lang="cs-CZ" dirty="0"/>
              <a:t>uplatní se i některé standardní výjimky </a:t>
            </a:r>
          </a:p>
          <a:p>
            <a:pPr lvl="1"/>
            <a:r>
              <a:rPr lang="cs-CZ" dirty="0"/>
              <a:t>výjimka ve prospěch osob ze zrakovým postižením nebo osob s jinými poruchami čtení (§ 39a)</a:t>
            </a:r>
          </a:p>
          <a:p>
            <a:pPr lvl="1"/>
            <a:r>
              <a:rPr lang="cs-CZ" dirty="0"/>
              <a:t>úřednická výjimka (§ 34 odst. 1 písm. a))</a:t>
            </a:r>
          </a:p>
          <a:p>
            <a:pPr lvl="1"/>
            <a:r>
              <a:rPr lang="cs-CZ" i="1" dirty="0"/>
              <a:t>de lege </a:t>
            </a:r>
            <a:r>
              <a:rPr lang="cs-CZ" i="1" dirty="0" err="1"/>
              <a:t>ferenda</a:t>
            </a:r>
            <a:r>
              <a:rPr lang="cs-CZ" dirty="0"/>
              <a:t> – digitální archivace, digitální výuka</a:t>
            </a:r>
            <a:endParaRPr lang="cs-CZ" i="1" dirty="0"/>
          </a:p>
          <a:p>
            <a:endParaRPr lang="cs-CZ" b="1" dirty="0"/>
          </a:p>
        </p:txBody>
      </p:sp>
    </p:spTree>
    <p:extLst>
      <p:ext uri="{BB962C8B-B14F-4D97-AF65-F5344CB8AC3E}">
        <p14:creationId xmlns:p14="http://schemas.microsoft.com/office/powerpoint/2010/main" val="1659394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025F1C-55C2-4F46-A56E-59E559EA9E84}"/>
              </a:ext>
            </a:extLst>
          </p:cNvPr>
          <p:cNvSpPr>
            <a:spLocks noGrp="1"/>
          </p:cNvSpPr>
          <p:nvPr>
            <p:ph type="title"/>
          </p:nvPr>
        </p:nvSpPr>
        <p:spPr/>
        <p:txBody>
          <a:bodyPr/>
          <a:lstStyle/>
          <a:p>
            <a:r>
              <a:rPr lang="cs-CZ" dirty="0"/>
              <a:t>Oprávněný nabyvatel/uživatel</a:t>
            </a:r>
          </a:p>
        </p:txBody>
      </p:sp>
      <p:sp>
        <p:nvSpPr>
          <p:cNvPr id="3" name="Zástupný obsah 2">
            <a:extLst>
              <a:ext uri="{FF2B5EF4-FFF2-40B4-BE49-F238E27FC236}">
                <a16:creationId xmlns:a16="http://schemas.microsoft.com/office/drawing/2014/main" id="{336C0AFC-16C3-4053-ACBB-E272E351B401}"/>
              </a:ext>
            </a:extLst>
          </p:cNvPr>
          <p:cNvSpPr>
            <a:spLocks noGrp="1"/>
          </p:cNvSpPr>
          <p:nvPr>
            <p:ph idx="1"/>
          </p:nvPr>
        </p:nvSpPr>
        <p:spPr/>
        <p:txBody>
          <a:bodyPr>
            <a:normAutofit fontScale="77500" lnSpcReduction="20000"/>
          </a:bodyPr>
          <a:lstStyle/>
          <a:p>
            <a:r>
              <a:rPr lang="cs-CZ" dirty="0"/>
              <a:t>Čl. 5 </a:t>
            </a:r>
            <a:r>
              <a:rPr lang="cs-CZ" dirty="0" err="1"/>
              <a:t>SoftS</a:t>
            </a:r>
            <a:endParaRPr lang="cs-CZ" dirty="0"/>
          </a:p>
          <a:p>
            <a:r>
              <a:rPr lang="cs-CZ" dirty="0"/>
              <a:t>„</a:t>
            </a:r>
            <a:r>
              <a:rPr lang="cs-CZ" dirty="0" err="1"/>
              <a:t>lawful</a:t>
            </a:r>
            <a:r>
              <a:rPr lang="cs-CZ" dirty="0"/>
              <a:t> </a:t>
            </a:r>
            <a:r>
              <a:rPr lang="cs-CZ" dirty="0" err="1"/>
              <a:t>acquirer</a:t>
            </a:r>
            <a:r>
              <a:rPr lang="cs-CZ" dirty="0"/>
              <a:t>“</a:t>
            </a:r>
          </a:p>
          <a:p>
            <a:r>
              <a:rPr lang="cs-CZ" dirty="0"/>
              <a:t>„</a:t>
            </a:r>
            <a:r>
              <a:rPr lang="cs-CZ" dirty="0" err="1"/>
              <a:t>lawful</a:t>
            </a:r>
            <a:r>
              <a:rPr lang="cs-CZ" dirty="0"/>
              <a:t> user“</a:t>
            </a:r>
          </a:p>
          <a:p>
            <a:pPr lvl="1"/>
            <a:r>
              <a:rPr lang="cs-CZ" dirty="0"/>
              <a:t>na základě smlouvy/ex lege (omezení, vyčerpání práv)</a:t>
            </a:r>
          </a:p>
          <a:p>
            <a:r>
              <a:rPr lang="cs-CZ" dirty="0"/>
              <a:t>Nově: „</a:t>
            </a:r>
            <a:r>
              <a:rPr lang="cs-CZ" dirty="0" err="1"/>
              <a:t>lawful</a:t>
            </a:r>
            <a:r>
              <a:rPr lang="cs-CZ" dirty="0"/>
              <a:t> </a:t>
            </a:r>
            <a:r>
              <a:rPr lang="cs-CZ" dirty="0" err="1"/>
              <a:t>purchaser</a:t>
            </a:r>
            <a:r>
              <a:rPr lang="cs-CZ" dirty="0"/>
              <a:t>“</a:t>
            </a:r>
          </a:p>
          <a:p>
            <a:r>
              <a:rPr lang="cs-CZ" dirty="0"/>
              <a:t>§ 66 odst. 6 </a:t>
            </a:r>
            <a:r>
              <a:rPr lang="cs-CZ" dirty="0" err="1"/>
              <a:t>AutZ</a:t>
            </a:r>
            <a:endParaRPr lang="cs-CZ" dirty="0"/>
          </a:p>
          <a:p>
            <a:pPr lvl="1"/>
            <a:r>
              <a:rPr lang="cs-CZ" dirty="0"/>
              <a:t>Oprávněný uživatel je osoba oprávněná užívat PP (sic!)</a:t>
            </a:r>
          </a:p>
          <a:p>
            <a:r>
              <a:rPr lang="cs-CZ" i="1" dirty="0" err="1"/>
              <a:t>UsedSoft</a:t>
            </a:r>
            <a:r>
              <a:rPr lang="cs-CZ" i="1" dirty="0"/>
              <a:t> </a:t>
            </a:r>
            <a:r>
              <a:rPr lang="cs-CZ" dirty="0"/>
              <a:t>– i osoba, která může užívat jinak, než na základě smlouvy (vyčerpání práv)</a:t>
            </a:r>
          </a:p>
          <a:p>
            <a:r>
              <a:rPr lang="cs-CZ" dirty="0"/>
              <a:t>Nejvyšší soud, 5 </a:t>
            </a:r>
            <a:r>
              <a:rPr lang="cs-CZ" dirty="0" err="1"/>
              <a:t>Tdo</a:t>
            </a:r>
            <a:r>
              <a:rPr lang="cs-CZ" dirty="0"/>
              <a:t> 55/2019, 30. 1. 2019 – je možné vyčerpání práv</a:t>
            </a:r>
            <a:endParaRPr lang="cs-CZ" i="1" dirty="0"/>
          </a:p>
          <a:p>
            <a:endParaRPr lang="cs-CZ" dirty="0"/>
          </a:p>
        </p:txBody>
      </p:sp>
    </p:spTree>
    <p:extLst>
      <p:ext uri="{BB962C8B-B14F-4D97-AF65-F5344CB8AC3E}">
        <p14:creationId xmlns:p14="http://schemas.microsoft.com/office/powerpoint/2010/main" val="25947636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Tříkrokový test</a:t>
            </a:r>
          </a:p>
        </p:txBody>
      </p:sp>
      <p:sp>
        <p:nvSpPr>
          <p:cNvPr id="3" name="Zástupný symbol pro obsah 2"/>
          <p:cNvSpPr>
            <a:spLocks noGrp="1"/>
          </p:cNvSpPr>
          <p:nvPr>
            <p:ph idx="1"/>
          </p:nvPr>
        </p:nvSpPr>
        <p:spPr/>
        <p:txBody>
          <a:bodyPr>
            <a:normAutofit/>
          </a:bodyPr>
          <a:lstStyle/>
          <a:p>
            <a:pPr marL="118872" indent="0">
              <a:buNone/>
            </a:pPr>
            <a:r>
              <a:rPr lang="cs-CZ" dirty="0"/>
              <a:t>§ 66 odst. 5 </a:t>
            </a:r>
            <a:r>
              <a:rPr lang="cs-CZ" dirty="0" err="1"/>
              <a:t>AutZ</a:t>
            </a:r>
            <a:r>
              <a:rPr lang="cs-CZ" dirty="0"/>
              <a:t> „Pro omezení autorských práv k počítačovému programu podle odstavce 1 platí ustanovení § 29 odst. 1 </a:t>
            </a:r>
            <a:r>
              <a:rPr lang="cs-CZ" dirty="0" err="1"/>
              <a:t>AutZ</a:t>
            </a:r>
            <a:r>
              <a:rPr lang="cs-CZ" dirty="0"/>
              <a:t>“.</a:t>
            </a:r>
          </a:p>
          <a:p>
            <a:r>
              <a:rPr lang="cs-CZ" dirty="0"/>
              <a:t>Tedy:</a:t>
            </a:r>
          </a:p>
          <a:p>
            <a:pPr lvl="1"/>
            <a:r>
              <a:rPr lang="cs-CZ" dirty="0"/>
              <a:t>Jen stanovené v zákoně</a:t>
            </a:r>
          </a:p>
          <a:p>
            <a:pPr lvl="1"/>
            <a:r>
              <a:rPr lang="cs-CZ" dirty="0"/>
              <a:t>Není v rozporu s běžným užitím díla</a:t>
            </a:r>
          </a:p>
          <a:p>
            <a:pPr lvl="1"/>
            <a:r>
              <a:rPr lang="cs-CZ" dirty="0"/>
              <a:t>Nejsou tím nepřiměřeně dotčené oprávněné zájmy autora</a:t>
            </a:r>
          </a:p>
        </p:txBody>
      </p:sp>
    </p:spTree>
    <p:extLst>
      <p:ext uri="{BB962C8B-B14F-4D97-AF65-F5344CB8AC3E}">
        <p14:creationId xmlns:p14="http://schemas.microsoft.com/office/powerpoint/2010/main" val="33445753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Prezentace_MU_CZ">
  <a:themeElements>
    <a:clrScheme name="MUNI MED">
      <a:dk1>
        <a:srgbClr val="000000"/>
      </a:dk1>
      <a:lt1>
        <a:srgbClr val="FFFFFF"/>
      </a:lt1>
      <a:dk2>
        <a:srgbClr val="0000DC"/>
      </a:dk2>
      <a:lt2>
        <a:srgbClr val="FFC000"/>
      </a:lt2>
      <a:accent1>
        <a:srgbClr val="0000DC"/>
      </a:accent1>
      <a:accent2>
        <a:srgbClr val="F01928"/>
      </a:accent2>
      <a:accent3>
        <a:srgbClr val="00AF3F"/>
      </a:accent3>
      <a:accent4>
        <a:srgbClr val="4BC8FF"/>
      </a:accent4>
      <a:accent5>
        <a:srgbClr val="FF7300"/>
      </a:accent5>
      <a:accent6>
        <a:srgbClr val="B9006E"/>
      </a:accent6>
      <a:hlink>
        <a:srgbClr val="0000DC"/>
      </a:hlink>
      <a:folHlink>
        <a:srgbClr val="5AC8AF"/>
      </a:folHlink>
    </a:clrScheme>
    <a:fontScheme name="Office – klasické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cs-CZ"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cs-CZ"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Směsi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měs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měsi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Směsi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měsi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měsi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Směsi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zentace-LAW-CZ.potx" id="{9368F25A-D07D-4454-BB9E-323E9573381A}" vid="{D76D3162-79D4-49CC-8197-D810905360BE}"/>
    </a:ext>
  </a:extLst>
</a:theme>
</file>

<file path=ppt/theme/theme2.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ystém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Prezentace-LAW-CZ</Template>
  <TotalTime>3439</TotalTime>
  <Words>3139</Words>
  <Application>Microsoft Macintosh PowerPoint</Application>
  <PresentationFormat>Širokoúhlá obrazovka</PresentationFormat>
  <Paragraphs>186</Paragraphs>
  <Slides>36</Slides>
  <Notes>3</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36</vt:i4>
      </vt:variant>
    </vt:vector>
  </HeadingPairs>
  <TitlesOfParts>
    <vt:vector size="41" baseType="lpstr">
      <vt:lpstr>Arial</vt:lpstr>
      <vt:lpstr>Open Sans</vt:lpstr>
      <vt:lpstr>Tahoma</vt:lpstr>
      <vt:lpstr>Wingdings</vt:lpstr>
      <vt:lpstr>Prezentace_MU_CZ</vt:lpstr>
      <vt:lpstr>Limity autorskoprávní ochrany PP &amp; Právní ochrana neliterárních složek PP</vt:lpstr>
      <vt:lpstr>Cíl přednášky</vt:lpstr>
      <vt:lpstr>Limity autorskoprávní ochrany PP</vt:lpstr>
      <vt:lpstr>Limity ochrany PP</vt:lpstr>
      <vt:lpstr>Limity ochrany PP</vt:lpstr>
      <vt:lpstr>§ 66 AutZ</vt:lpstr>
      <vt:lpstr>Volné užití - § 30 AutZ</vt:lpstr>
      <vt:lpstr>Oprávněný nabyvatel/uživatel</vt:lpstr>
      <vt:lpstr>Tříkrokový test</vt:lpstr>
      <vt:lpstr>„Black box“ zpětná analýza </vt:lpstr>
      <vt:lpstr>Rozklad – „white box“ zpětná analýza</vt:lpstr>
      <vt:lpstr>Oprávněný uživatel (!)</vt:lpstr>
      <vt:lpstr>SAS v WPL (C-406/10), 59</vt:lpstr>
      <vt:lpstr>SAS v WPL (C-406/10), 46</vt:lpstr>
      <vt:lpstr>Top System (C-13/20)</vt:lpstr>
      <vt:lpstr>Top System (C-13/20)</vt:lpstr>
      <vt:lpstr>Ochrana rozhraní</vt:lpstr>
      <vt:lpstr>Prezentace aplikace PowerPoint</vt:lpstr>
      <vt:lpstr>Typy rozhraní</vt:lpstr>
      <vt:lpstr>Problém</vt:lpstr>
      <vt:lpstr>Rozhraní a AP</vt:lpstr>
      <vt:lpstr>A. GUI</vt:lpstr>
      <vt:lpstr>B. Datová rozhraní</vt:lpstr>
      <vt:lpstr>C. Komunikační rozhraní (protokoly)</vt:lpstr>
      <vt:lpstr>D. API</vt:lpstr>
      <vt:lpstr>SAS v WPL (C-406/10), 43</vt:lpstr>
      <vt:lpstr>Oracle v. Google</vt:lpstr>
      <vt:lpstr>Wikipedia sum-up</vt:lpstr>
      <vt:lpstr>Kritika a úvahy do budoucnosti</vt:lpstr>
      <vt:lpstr>Kritika a úvahy do budoucna</vt:lpstr>
      <vt:lpstr>Kritika a úvahy do budoucna</vt:lpstr>
      <vt:lpstr>Kritika a úvahy do budoucna</vt:lpstr>
      <vt:lpstr>Kritika a úvahy do budoucna</vt:lpstr>
      <vt:lpstr>Závěr přednášky</vt:lpstr>
      <vt:lpstr>Zdroje</vt:lpstr>
      <vt:lpstr>DĚKUJI ZA POZORNOST!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Právní aspekty umělé inteligence</dc:title>
  <dc:creator>Jan Zibner</dc:creator>
  <cp:lastModifiedBy>Matěj Myška</cp:lastModifiedBy>
  <cp:revision>50</cp:revision>
  <cp:lastPrinted>1601-01-01T00:00:00Z</cp:lastPrinted>
  <dcterms:created xsi:type="dcterms:W3CDTF">2019-03-28T13:49:34Z</dcterms:created>
  <dcterms:modified xsi:type="dcterms:W3CDTF">2022-10-06T07:15:28Z</dcterms:modified>
</cp:coreProperties>
</file>