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4"/>
  </p:sldMasterIdLst>
  <p:notesMasterIdLst>
    <p:notesMasterId r:id="rId55"/>
  </p:notesMasterIdLst>
  <p:handoutMasterIdLst>
    <p:handoutMasterId r:id="rId56"/>
  </p:handoutMasterIdLst>
  <p:sldIdLst>
    <p:sldId id="256" r:id="rId5"/>
    <p:sldId id="258" r:id="rId6"/>
    <p:sldId id="260" r:id="rId7"/>
    <p:sldId id="261" r:id="rId8"/>
    <p:sldId id="344" r:id="rId9"/>
    <p:sldId id="345" r:id="rId10"/>
    <p:sldId id="346" r:id="rId11"/>
    <p:sldId id="350" r:id="rId12"/>
    <p:sldId id="347" r:id="rId13"/>
    <p:sldId id="348" r:id="rId14"/>
    <p:sldId id="353" r:id="rId15"/>
    <p:sldId id="349" r:id="rId16"/>
    <p:sldId id="262" r:id="rId17"/>
    <p:sldId id="351" r:id="rId18"/>
    <p:sldId id="352" r:id="rId19"/>
    <p:sldId id="354" r:id="rId20"/>
    <p:sldId id="355" r:id="rId21"/>
    <p:sldId id="273" r:id="rId22"/>
    <p:sldId id="356" r:id="rId23"/>
    <p:sldId id="357" r:id="rId24"/>
    <p:sldId id="263" r:id="rId25"/>
    <p:sldId id="372" r:id="rId26"/>
    <p:sldId id="373" r:id="rId27"/>
    <p:sldId id="358" r:id="rId28"/>
    <p:sldId id="359" r:id="rId29"/>
    <p:sldId id="374" r:id="rId30"/>
    <p:sldId id="376" r:id="rId31"/>
    <p:sldId id="334" r:id="rId32"/>
    <p:sldId id="377" r:id="rId33"/>
    <p:sldId id="290" r:id="rId34"/>
    <p:sldId id="291" r:id="rId35"/>
    <p:sldId id="277" r:id="rId36"/>
    <p:sldId id="278" r:id="rId37"/>
    <p:sldId id="279" r:id="rId38"/>
    <p:sldId id="280" r:id="rId39"/>
    <p:sldId id="281" r:id="rId40"/>
    <p:sldId id="282" r:id="rId41"/>
    <p:sldId id="283" r:id="rId42"/>
    <p:sldId id="284" r:id="rId43"/>
    <p:sldId id="285" r:id="rId44"/>
    <p:sldId id="286" r:id="rId45"/>
    <p:sldId id="378" r:id="rId46"/>
    <p:sldId id="379" r:id="rId47"/>
    <p:sldId id="375" r:id="rId48"/>
    <p:sldId id="390" r:id="rId49"/>
    <p:sldId id="391" r:id="rId50"/>
    <p:sldId id="392" r:id="rId51"/>
    <p:sldId id="393" r:id="rId52"/>
    <p:sldId id="380" r:id="rId53"/>
    <p:sldId id="389" r:id="rId54"/>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120" userDrawn="1">
          <p15:clr>
            <a:srgbClr val="A4A3A4"/>
          </p15:clr>
        </p15:guide>
        <p15:guide id="2" orient="horz" pos="1272" userDrawn="1">
          <p15:clr>
            <a:srgbClr val="A4A3A4"/>
          </p15:clr>
        </p15:guide>
        <p15:guide id="3" orient="horz" pos="715" userDrawn="1">
          <p15:clr>
            <a:srgbClr val="A4A3A4"/>
          </p15:clr>
        </p15:guide>
        <p15:guide id="4" orient="horz" pos="3861" userDrawn="1">
          <p15:clr>
            <a:srgbClr val="A4A3A4"/>
          </p15:clr>
        </p15:guide>
        <p15:guide id="5" orient="horz" pos="3944" userDrawn="1">
          <p15:clr>
            <a:srgbClr val="A4A3A4"/>
          </p15:clr>
        </p15:guide>
        <p15:guide id="6" pos="428" userDrawn="1">
          <p15:clr>
            <a:srgbClr val="A4A3A4"/>
          </p15:clr>
        </p15:guide>
        <p15:guide id="7" pos="7224" userDrawn="1">
          <p15:clr>
            <a:srgbClr val="A4A3A4"/>
          </p15:clr>
        </p15:guide>
        <p15:guide id="8" pos="909" userDrawn="1">
          <p15:clr>
            <a:srgbClr val="A4A3A4"/>
          </p15:clr>
        </p15:guide>
        <p15:guide id="9" pos="3688" userDrawn="1">
          <p15:clr>
            <a:srgbClr val="A4A3A4"/>
          </p15:clr>
        </p15:guide>
        <p15:guide id="10" pos="39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00DC"/>
    <a:srgbClr val="0000DC"/>
    <a:srgbClr val="F01928"/>
    <a:srgbClr val="5AC8AF"/>
    <a:srgbClr val="00287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větlý styl 2 – zvýraznění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33" autoAdjust="0"/>
    <p:restoredTop sz="96754" autoAdjust="0"/>
  </p:normalViewPr>
  <p:slideViewPr>
    <p:cSldViewPr snapToGrid="0">
      <p:cViewPr varScale="1">
        <p:scale>
          <a:sx n="85" d="100"/>
          <a:sy n="85" d="100"/>
        </p:scale>
        <p:origin x="330" y="84"/>
      </p:cViewPr>
      <p:guideLst>
        <p:guide orient="horz" pos="1120"/>
        <p:guide orient="horz" pos="1272"/>
        <p:guide orient="horz" pos="715"/>
        <p:guide orient="horz" pos="3861"/>
        <p:guide orient="horz" pos="3944"/>
        <p:guide pos="428"/>
        <p:guide pos="7224"/>
        <p:guide pos="909"/>
        <p:guide pos="3688"/>
        <p:guide pos="39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25" d="100"/>
          <a:sy n="125" d="100"/>
        </p:scale>
        <p:origin x="400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6827B9-6DE7-4E4D-900E-2D1DDE154FC7}" type="doc">
      <dgm:prSet loTypeId="urn:microsoft.com/office/officeart/2005/8/layout/venn1" loCatId="relationship" qsTypeId="urn:microsoft.com/office/officeart/2005/8/quickstyle/simple1" qsCatId="simple" csTypeId="urn:microsoft.com/office/officeart/2005/8/colors/accent0_1" csCatId="mainScheme"/>
      <dgm:spPr/>
      <dgm:t>
        <a:bodyPr/>
        <a:lstStyle/>
        <a:p>
          <a:endParaRPr lang="cs-CZ"/>
        </a:p>
      </dgm:t>
    </dgm:pt>
    <dgm:pt modelId="{E485180B-55CB-44D6-9CB7-EB742CE195BC}">
      <dgm:prSet/>
      <dgm:spPr/>
      <dgm:t>
        <a:bodyPr/>
        <a:lstStyle/>
        <a:p>
          <a:r>
            <a:rPr lang="cs-CZ"/>
            <a:t>Data</a:t>
          </a:r>
        </a:p>
      </dgm:t>
    </dgm:pt>
    <dgm:pt modelId="{EFDBCE66-970C-41D6-B527-437ECEE00699}" type="parTrans" cxnId="{512ADE42-7965-4F65-ADF7-EF09645EF8DD}">
      <dgm:prSet/>
      <dgm:spPr/>
      <dgm:t>
        <a:bodyPr/>
        <a:lstStyle/>
        <a:p>
          <a:endParaRPr lang="cs-CZ"/>
        </a:p>
      </dgm:t>
    </dgm:pt>
    <dgm:pt modelId="{09F6082F-2B77-42A1-B7BC-8A25F5EA8A7B}" type="sibTrans" cxnId="{512ADE42-7965-4F65-ADF7-EF09645EF8DD}">
      <dgm:prSet/>
      <dgm:spPr/>
      <dgm:t>
        <a:bodyPr/>
        <a:lstStyle/>
        <a:p>
          <a:endParaRPr lang="cs-CZ"/>
        </a:p>
      </dgm:t>
    </dgm:pt>
    <dgm:pt modelId="{9A9197FA-ECF8-4BEC-8A5F-7855A2B26779}">
      <dgm:prSet/>
      <dgm:spPr/>
      <dgm:t>
        <a:bodyPr/>
        <a:lstStyle/>
        <a:p>
          <a:r>
            <a:rPr lang="cs-CZ"/>
            <a:t>Informace</a:t>
          </a:r>
        </a:p>
      </dgm:t>
    </dgm:pt>
    <dgm:pt modelId="{89B9721D-F189-4C74-AE41-C47C9A34A248}" type="parTrans" cxnId="{D6BA5CDC-E208-4FA5-B119-21F815736F30}">
      <dgm:prSet/>
      <dgm:spPr/>
      <dgm:t>
        <a:bodyPr/>
        <a:lstStyle/>
        <a:p>
          <a:endParaRPr lang="cs-CZ"/>
        </a:p>
      </dgm:t>
    </dgm:pt>
    <dgm:pt modelId="{95FC50B1-B9A1-48ED-B4B1-645F64B82028}" type="sibTrans" cxnId="{D6BA5CDC-E208-4FA5-B119-21F815736F30}">
      <dgm:prSet/>
      <dgm:spPr/>
      <dgm:t>
        <a:bodyPr/>
        <a:lstStyle/>
        <a:p>
          <a:endParaRPr lang="cs-CZ"/>
        </a:p>
      </dgm:t>
    </dgm:pt>
    <dgm:pt modelId="{BD28D5DC-3D23-493E-879A-3AE36A340D69}">
      <dgm:prSet/>
      <dgm:spPr/>
      <dgm:t>
        <a:bodyPr/>
        <a:lstStyle/>
        <a:p>
          <a:r>
            <a:rPr lang="cs-CZ"/>
            <a:t>Databáze</a:t>
          </a:r>
        </a:p>
      </dgm:t>
    </dgm:pt>
    <dgm:pt modelId="{8F29B1ED-B887-4398-99D0-D4BF00B666EC}" type="parTrans" cxnId="{CEECBA04-6126-485F-B177-43FBA2520228}">
      <dgm:prSet/>
      <dgm:spPr/>
      <dgm:t>
        <a:bodyPr/>
        <a:lstStyle/>
        <a:p>
          <a:endParaRPr lang="cs-CZ"/>
        </a:p>
      </dgm:t>
    </dgm:pt>
    <dgm:pt modelId="{A336CDC8-D344-405A-844A-FA35875CFE3C}" type="sibTrans" cxnId="{CEECBA04-6126-485F-B177-43FBA2520228}">
      <dgm:prSet/>
      <dgm:spPr/>
      <dgm:t>
        <a:bodyPr/>
        <a:lstStyle/>
        <a:p>
          <a:endParaRPr lang="cs-CZ"/>
        </a:p>
      </dgm:t>
    </dgm:pt>
    <dgm:pt modelId="{B5C41CCD-A420-48DF-97BF-EB313A4534EC}" type="pres">
      <dgm:prSet presAssocID="{896827B9-6DE7-4E4D-900E-2D1DDE154FC7}" presName="compositeShape" presStyleCnt="0">
        <dgm:presLayoutVars>
          <dgm:chMax val="7"/>
          <dgm:dir/>
          <dgm:resizeHandles val="exact"/>
        </dgm:presLayoutVars>
      </dgm:prSet>
      <dgm:spPr/>
    </dgm:pt>
    <dgm:pt modelId="{1E184868-BF47-4D78-950C-6720EAD64C83}" type="pres">
      <dgm:prSet presAssocID="{E485180B-55CB-44D6-9CB7-EB742CE195BC}" presName="circ1" presStyleLbl="vennNode1" presStyleIdx="0" presStyleCnt="3"/>
      <dgm:spPr/>
    </dgm:pt>
    <dgm:pt modelId="{0816903B-F071-40CF-B0FC-B0A7C821AA4D}" type="pres">
      <dgm:prSet presAssocID="{E485180B-55CB-44D6-9CB7-EB742CE195BC}" presName="circ1Tx" presStyleLbl="revTx" presStyleIdx="0" presStyleCnt="0">
        <dgm:presLayoutVars>
          <dgm:chMax val="0"/>
          <dgm:chPref val="0"/>
          <dgm:bulletEnabled val="1"/>
        </dgm:presLayoutVars>
      </dgm:prSet>
      <dgm:spPr/>
    </dgm:pt>
    <dgm:pt modelId="{8E20ADBC-A71B-40CE-A707-6147EC9EC81D}" type="pres">
      <dgm:prSet presAssocID="{9A9197FA-ECF8-4BEC-8A5F-7855A2B26779}" presName="circ2" presStyleLbl="vennNode1" presStyleIdx="1" presStyleCnt="3"/>
      <dgm:spPr/>
    </dgm:pt>
    <dgm:pt modelId="{D2537BAD-F37D-4C75-B590-A9268EE2CBCF}" type="pres">
      <dgm:prSet presAssocID="{9A9197FA-ECF8-4BEC-8A5F-7855A2B26779}" presName="circ2Tx" presStyleLbl="revTx" presStyleIdx="0" presStyleCnt="0">
        <dgm:presLayoutVars>
          <dgm:chMax val="0"/>
          <dgm:chPref val="0"/>
          <dgm:bulletEnabled val="1"/>
        </dgm:presLayoutVars>
      </dgm:prSet>
      <dgm:spPr/>
    </dgm:pt>
    <dgm:pt modelId="{BC1C10B2-A289-4D00-B4B5-78BE3E1E9791}" type="pres">
      <dgm:prSet presAssocID="{BD28D5DC-3D23-493E-879A-3AE36A340D69}" presName="circ3" presStyleLbl="vennNode1" presStyleIdx="2" presStyleCnt="3"/>
      <dgm:spPr/>
    </dgm:pt>
    <dgm:pt modelId="{299DE086-0989-46E6-A2FA-6E228AE36E65}" type="pres">
      <dgm:prSet presAssocID="{BD28D5DC-3D23-493E-879A-3AE36A340D69}" presName="circ3Tx" presStyleLbl="revTx" presStyleIdx="0" presStyleCnt="0">
        <dgm:presLayoutVars>
          <dgm:chMax val="0"/>
          <dgm:chPref val="0"/>
          <dgm:bulletEnabled val="1"/>
        </dgm:presLayoutVars>
      </dgm:prSet>
      <dgm:spPr/>
    </dgm:pt>
  </dgm:ptLst>
  <dgm:cxnLst>
    <dgm:cxn modelId="{CEECBA04-6126-485F-B177-43FBA2520228}" srcId="{896827B9-6DE7-4E4D-900E-2D1DDE154FC7}" destId="{BD28D5DC-3D23-493E-879A-3AE36A340D69}" srcOrd="2" destOrd="0" parTransId="{8F29B1ED-B887-4398-99D0-D4BF00B666EC}" sibTransId="{A336CDC8-D344-405A-844A-FA35875CFE3C}"/>
    <dgm:cxn modelId="{512ADE42-7965-4F65-ADF7-EF09645EF8DD}" srcId="{896827B9-6DE7-4E4D-900E-2D1DDE154FC7}" destId="{E485180B-55CB-44D6-9CB7-EB742CE195BC}" srcOrd="0" destOrd="0" parTransId="{EFDBCE66-970C-41D6-B527-437ECEE00699}" sibTransId="{09F6082F-2B77-42A1-B7BC-8A25F5EA8A7B}"/>
    <dgm:cxn modelId="{1135C163-0512-46C7-92EB-51294D6D7964}" type="presOf" srcId="{896827B9-6DE7-4E4D-900E-2D1DDE154FC7}" destId="{B5C41CCD-A420-48DF-97BF-EB313A4534EC}" srcOrd="0" destOrd="0" presId="urn:microsoft.com/office/officeart/2005/8/layout/venn1"/>
    <dgm:cxn modelId="{A5744B66-3524-4DDE-AA77-4AED194CDEE5}" type="presOf" srcId="{E485180B-55CB-44D6-9CB7-EB742CE195BC}" destId="{1E184868-BF47-4D78-950C-6720EAD64C83}" srcOrd="0" destOrd="0" presId="urn:microsoft.com/office/officeart/2005/8/layout/venn1"/>
    <dgm:cxn modelId="{37557A68-FA6E-459A-84D5-1069611667E9}" type="presOf" srcId="{BD28D5DC-3D23-493E-879A-3AE36A340D69}" destId="{BC1C10B2-A289-4D00-B4B5-78BE3E1E9791}" srcOrd="0" destOrd="0" presId="urn:microsoft.com/office/officeart/2005/8/layout/venn1"/>
    <dgm:cxn modelId="{E3F5628A-5B2D-4C52-B040-CC637457AB3A}" type="presOf" srcId="{E485180B-55CB-44D6-9CB7-EB742CE195BC}" destId="{0816903B-F071-40CF-B0FC-B0A7C821AA4D}" srcOrd="1" destOrd="0" presId="urn:microsoft.com/office/officeart/2005/8/layout/venn1"/>
    <dgm:cxn modelId="{19F3259B-706C-43B7-8973-3056E674A318}" type="presOf" srcId="{9A9197FA-ECF8-4BEC-8A5F-7855A2B26779}" destId="{D2537BAD-F37D-4C75-B590-A9268EE2CBCF}" srcOrd="1" destOrd="0" presId="urn:microsoft.com/office/officeart/2005/8/layout/venn1"/>
    <dgm:cxn modelId="{1C1CFDA6-949C-49FD-932F-7CA2A66E3A35}" type="presOf" srcId="{BD28D5DC-3D23-493E-879A-3AE36A340D69}" destId="{299DE086-0989-46E6-A2FA-6E228AE36E65}" srcOrd="1" destOrd="0" presId="urn:microsoft.com/office/officeart/2005/8/layout/venn1"/>
    <dgm:cxn modelId="{D6BA5CDC-E208-4FA5-B119-21F815736F30}" srcId="{896827B9-6DE7-4E4D-900E-2D1DDE154FC7}" destId="{9A9197FA-ECF8-4BEC-8A5F-7855A2B26779}" srcOrd="1" destOrd="0" parTransId="{89B9721D-F189-4C74-AE41-C47C9A34A248}" sibTransId="{95FC50B1-B9A1-48ED-B4B1-645F64B82028}"/>
    <dgm:cxn modelId="{19582BF0-DD55-44C4-AFCC-5BB4CFEA5EFF}" type="presOf" srcId="{9A9197FA-ECF8-4BEC-8A5F-7855A2B26779}" destId="{8E20ADBC-A71B-40CE-A707-6147EC9EC81D}" srcOrd="0" destOrd="0" presId="urn:microsoft.com/office/officeart/2005/8/layout/venn1"/>
    <dgm:cxn modelId="{DE47F5BC-10CD-46CD-967D-0C52EED3012D}" type="presParOf" srcId="{B5C41CCD-A420-48DF-97BF-EB313A4534EC}" destId="{1E184868-BF47-4D78-950C-6720EAD64C83}" srcOrd="0" destOrd="0" presId="urn:microsoft.com/office/officeart/2005/8/layout/venn1"/>
    <dgm:cxn modelId="{FA6FF2F6-1E91-465F-8F13-44CF42C088E5}" type="presParOf" srcId="{B5C41CCD-A420-48DF-97BF-EB313A4534EC}" destId="{0816903B-F071-40CF-B0FC-B0A7C821AA4D}" srcOrd="1" destOrd="0" presId="urn:microsoft.com/office/officeart/2005/8/layout/venn1"/>
    <dgm:cxn modelId="{CC0C063E-2450-40DC-AECA-190E8BD48968}" type="presParOf" srcId="{B5C41CCD-A420-48DF-97BF-EB313A4534EC}" destId="{8E20ADBC-A71B-40CE-A707-6147EC9EC81D}" srcOrd="2" destOrd="0" presId="urn:microsoft.com/office/officeart/2005/8/layout/venn1"/>
    <dgm:cxn modelId="{EF0B4557-F375-4392-BD96-1FCD890C1351}" type="presParOf" srcId="{B5C41CCD-A420-48DF-97BF-EB313A4534EC}" destId="{D2537BAD-F37D-4C75-B590-A9268EE2CBCF}" srcOrd="3" destOrd="0" presId="urn:microsoft.com/office/officeart/2005/8/layout/venn1"/>
    <dgm:cxn modelId="{1AEC6220-6766-450B-87A1-82CCBB406893}" type="presParOf" srcId="{B5C41CCD-A420-48DF-97BF-EB313A4534EC}" destId="{BC1C10B2-A289-4D00-B4B5-78BE3E1E9791}" srcOrd="4" destOrd="0" presId="urn:microsoft.com/office/officeart/2005/8/layout/venn1"/>
    <dgm:cxn modelId="{05BBC0A7-844E-4D66-8657-BD663EF0AF76}" type="presParOf" srcId="{B5C41CCD-A420-48DF-97BF-EB313A4534EC}" destId="{299DE086-0989-46E6-A2FA-6E228AE36E65}"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1BB3E7D-EDAB-44BE-A518-DC1BD90B516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cs-CZ"/>
        </a:p>
      </dgm:t>
    </dgm:pt>
    <dgm:pt modelId="{B2211695-E874-4E03-9241-739085A3C4F1}">
      <dgm:prSet/>
      <dgm:spPr/>
      <dgm:t>
        <a:bodyPr/>
        <a:lstStyle/>
        <a:p>
          <a:r>
            <a:rPr lang="cs-CZ" b="0"/>
            <a:t>ne každá aktualizace či přidání dat znamená automaticky prodloužení doby ochrany databáze. Tato aktualizace musí naplňovat poměrně nejasně definovaná kritéria „podstatného vkladu“</a:t>
          </a:r>
          <a:endParaRPr lang="cs-CZ"/>
        </a:p>
      </dgm:t>
    </dgm:pt>
    <dgm:pt modelId="{AECD82E5-C0DB-49FA-A1A6-1A0B1D386D1B}" type="parTrans" cxnId="{D6A75CBB-E783-4F8C-90C1-47985373AA05}">
      <dgm:prSet/>
      <dgm:spPr/>
      <dgm:t>
        <a:bodyPr/>
        <a:lstStyle/>
        <a:p>
          <a:endParaRPr lang="cs-CZ"/>
        </a:p>
      </dgm:t>
    </dgm:pt>
    <dgm:pt modelId="{20B09CE9-10C6-4894-BB53-5A477BEBD6BE}" type="sibTrans" cxnId="{D6A75CBB-E783-4F8C-90C1-47985373AA05}">
      <dgm:prSet/>
      <dgm:spPr/>
      <dgm:t>
        <a:bodyPr/>
        <a:lstStyle/>
        <a:p>
          <a:endParaRPr lang="cs-CZ"/>
        </a:p>
      </dgm:t>
    </dgm:pt>
    <dgm:pt modelId="{E6C41ED6-C509-4674-B693-46E20F4C7006}">
      <dgm:prSet/>
      <dgm:spPr/>
      <dgm:t>
        <a:bodyPr/>
        <a:lstStyle/>
        <a:p>
          <a:r>
            <a:rPr lang="cs-CZ" b="0"/>
            <a:t>Ochranu pak získává </a:t>
          </a:r>
          <a:r>
            <a:rPr lang="cs-CZ" b="1"/>
            <a:t>celá inovovaná či aktualizovaná databáze</a:t>
          </a:r>
          <a:r>
            <a:rPr lang="cs-CZ" b="0"/>
            <a:t>, nejen ta část, jež představuje nový podstatný vklad.</a:t>
          </a:r>
          <a:endParaRPr lang="cs-CZ"/>
        </a:p>
      </dgm:t>
    </dgm:pt>
    <dgm:pt modelId="{3E61C621-2087-4047-BF99-56A3AA0DB2B8}" type="parTrans" cxnId="{3C73EAFA-75FD-4B4A-A01E-E8CEFE828B38}">
      <dgm:prSet/>
      <dgm:spPr/>
      <dgm:t>
        <a:bodyPr/>
        <a:lstStyle/>
        <a:p>
          <a:endParaRPr lang="cs-CZ"/>
        </a:p>
      </dgm:t>
    </dgm:pt>
    <dgm:pt modelId="{CEC8A173-8DD0-4D77-B06A-41A026035F84}" type="sibTrans" cxnId="{3C73EAFA-75FD-4B4A-A01E-E8CEFE828B38}">
      <dgm:prSet/>
      <dgm:spPr/>
      <dgm:t>
        <a:bodyPr/>
        <a:lstStyle/>
        <a:p>
          <a:endParaRPr lang="cs-CZ"/>
        </a:p>
      </dgm:t>
    </dgm:pt>
    <dgm:pt modelId="{61A99C80-81B7-4079-B4B4-0EC7A195FEDA}" type="pres">
      <dgm:prSet presAssocID="{21BB3E7D-EDAB-44BE-A518-DC1BD90B5163}" presName="vert0" presStyleCnt="0">
        <dgm:presLayoutVars>
          <dgm:dir/>
          <dgm:animOne val="branch"/>
          <dgm:animLvl val="lvl"/>
        </dgm:presLayoutVars>
      </dgm:prSet>
      <dgm:spPr/>
    </dgm:pt>
    <dgm:pt modelId="{2D0423DB-7523-40FB-83AA-66716B0A9429}" type="pres">
      <dgm:prSet presAssocID="{B2211695-E874-4E03-9241-739085A3C4F1}" presName="thickLine" presStyleLbl="alignNode1" presStyleIdx="0" presStyleCnt="2"/>
      <dgm:spPr/>
    </dgm:pt>
    <dgm:pt modelId="{E7AFAC96-2C44-4883-B725-CBEA4F1FF6DD}" type="pres">
      <dgm:prSet presAssocID="{B2211695-E874-4E03-9241-739085A3C4F1}" presName="horz1" presStyleCnt="0"/>
      <dgm:spPr/>
    </dgm:pt>
    <dgm:pt modelId="{1D04F77E-67D4-4287-B32B-1F0289DBFF5A}" type="pres">
      <dgm:prSet presAssocID="{B2211695-E874-4E03-9241-739085A3C4F1}" presName="tx1" presStyleLbl="revTx" presStyleIdx="0" presStyleCnt="2"/>
      <dgm:spPr/>
    </dgm:pt>
    <dgm:pt modelId="{A8801BCD-8D0E-429C-8CDB-B787CAABBA52}" type="pres">
      <dgm:prSet presAssocID="{B2211695-E874-4E03-9241-739085A3C4F1}" presName="vert1" presStyleCnt="0"/>
      <dgm:spPr/>
    </dgm:pt>
    <dgm:pt modelId="{5878F2D0-C521-4F67-BC13-78B06F1A99AF}" type="pres">
      <dgm:prSet presAssocID="{E6C41ED6-C509-4674-B693-46E20F4C7006}" presName="thickLine" presStyleLbl="alignNode1" presStyleIdx="1" presStyleCnt="2"/>
      <dgm:spPr/>
    </dgm:pt>
    <dgm:pt modelId="{BA5BEE8E-5021-4FEB-8EEA-80CB1E334EAB}" type="pres">
      <dgm:prSet presAssocID="{E6C41ED6-C509-4674-B693-46E20F4C7006}" presName="horz1" presStyleCnt="0"/>
      <dgm:spPr/>
    </dgm:pt>
    <dgm:pt modelId="{4195F63B-0A2B-4CD4-AA7A-3DDD22C4F1AA}" type="pres">
      <dgm:prSet presAssocID="{E6C41ED6-C509-4674-B693-46E20F4C7006}" presName="tx1" presStyleLbl="revTx" presStyleIdx="1" presStyleCnt="2"/>
      <dgm:spPr/>
    </dgm:pt>
    <dgm:pt modelId="{51CDFEA5-7AD1-4ED9-8A61-D2243A95A793}" type="pres">
      <dgm:prSet presAssocID="{E6C41ED6-C509-4674-B693-46E20F4C7006}" presName="vert1" presStyleCnt="0"/>
      <dgm:spPr/>
    </dgm:pt>
  </dgm:ptLst>
  <dgm:cxnLst>
    <dgm:cxn modelId="{DF608D1A-14DD-4A50-B941-645EE01FA15F}" type="presOf" srcId="{21BB3E7D-EDAB-44BE-A518-DC1BD90B5163}" destId="{61A99C80-81B7-4079-B4B4-0EC7A195FEDA}" srcOrd="0" destOrd="0" presId="urn:microsoft.com/office/officeart/2008/layout/LinedList"/>
    <dgm:cxn modelId="{8271C8AD-3BEB-4790-89BD-D991D02B17AD}" type="presOf" srcId="{E6C41ED6-C509-4674-B693-46E20F4C7006}" destId="{4195F63B-0A2B-4CD4-AA7A-3DDD22C4F1AA}" srcOrd="0" destOrd="0" presId="urn:microsoft.com/office/officeart/2008/layout/LinedList"/>
    <dgm:cxn modelId="{0BA35FB2-AE91-4605-BFAE-9500AFDEB9EF}" type="presOf" srcId="{B2211695-E874-4E03-9241-739085A3C4F1}" destId="{1D04F77E-67D4-4287-B32B-1F0289DBFF5A}" srcOrd="0" destOrd="0" presId="urn:microsoft.com/office/officeart/2008/layout/LinedList"/>
    <dgm:cxn modelId="{D6A75CBB-E783-4F8C-90C1-47985373AA05}" srcId="{21BB3E7D-EDAB-44BE-A518-DC1BD90B5163}" destId="{B2211695-E874-4E03-9241-739085A3C4F1}" srcOrd="0" destOrd="0" parTransId="{AECD82E5-C0DB-49FA-A1A6-1A0B1D386D1B}" sibTransId="{20B09CE9-10C6-4894-BB53-5A477BEBD6BE}"/>
    <dgm:cxn modelId="{3C73EAFA-75FD-4B4A-A01E-E8CEFE828B38}" srcId="{21BB3E7D-EDAB-44BE-A518-DC1BD90B5163}" destId="{E6C41ED6-C509-4674-B693-46E20F4C7006}" srcOrd="1" destOrd="0" parTransId="{3E61C621-2087-4047-BF99-56A3AA0DB2B8}" sibTransId="{CEC8A173-8DD0-4D77-B06A-41A026035F84}"/>
    <dgm:cxn modelId="{01F4D474-53E4-474F-AF30-F8B366E1E6FD}" type="presParOf" srcId="{61A99C80-81B7-4079-B4B4-0EC7A195FEDA}" destId="{2D0423DB-7523-40FB-83AA-66716B0A9429}" srcOrd="0" destOrd="0" presId="urn:microsoft.com/office/officeart/2008/layout/LinedList"/>
    <dgm:cxn modelId="{26019584-B779-440B-AAEC-059772249A18}" type="presParOf" srcId="{61A99C80-81B7-4079-B4B4-0EC7A195FEDA}" destId="{E7AFAC96-2C44-4883-B725-CBEA4F1FF6DD}" srcOrd="1" destOrd="0" presId="urn:microsoft.com/office/officeart/2008/layout/LinedList"/>
    <dgm:cxn modelId="{2DC6873C-6BF5-484C-A03E-3CB8DD2CABF2}" type="presParOf" srcId="{E7AFAC96-2C44-4883-B725-CBEA4F1FF6DD}" destId="{1D04F77E-67D4-4287-B32B-1F0289DBFF5A}" srcOrd="0" destOrd="0" presId="urn:microsoft.com/office/officeart/2008/layout/LinedList"/>
    <dgm:cxn modelId="{C984FA0B-CE10-43CC-B802-FE3E34105706}" type="presParOf" srcId="{E7AFAC96-2C44-4883-B725-CBEA4F1FF6DD}" destId="{A8801BCD-8D0E-429C-8CDB-B787CAABBA52}" srcOrd="1" destOrd="0" presId="urn:microsoft.com/office/officeart/2008/layout/LinedList"/>
    <dgm:cxn modelId="{4E18FAB6-A487-40FB-959E-0D4F9FE01255}" type="presParOf" srcId="{61A99C80-81B7-4079-B4B4-0EC7A195FEDA}" destId="{5878F2D0-C521-4F67-BC13-78B06F1A99AF}" srcOrd="2" destOrd="0" presId="urn:microsoft.com/office/officeart/2008/layout/LinedList"/>
    <dgm:cxn modelId="{B9E5F7FB-31AD-47EF-B173-41562EC20EDA}" type="presParOf" srcId="{61A99C80-81B7-4079-B4B4-0EC7A195FEDA}" destId="{BA5BEE8E-5021-4FEB-8EEA-80CB1E334EAB}" srcOrd="3" destOrd="0" presId="urn:microsoft.com/office/officeart/2008/layout/LinedList"/>
    <dgm:cxn modelId="{6BDABDA7-30F6-4773-A583-563282F19C68}" type="presParOf" srcId="{BA5BEE8E-5021-4FEB-8EEA-80CB1E334EAB}" destId="{4195F63B-0A2B-4CD4-AA7A-3DDD22C4F1AA}" srcOrd="0" destOrd="0" presId="urn:microsoft.com/office/officeart/2008/layout/LinedList"/>
    <dgm:cxn modelId="{A9569BFC-B2EA-4ADA-9C3E-66E0493FDE2B}" type="presParOf" srcId="{BA5BEE8E-5021-4FEB-8EEA-80CB1E334EAB}" destId="{51CDFEA5-7AD1-4ED9-8A61-D2243A95A7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1C7DAA-7D36-40A0-8FE9-5BAF2C2066E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cs-CZ"/>
        </a:p>
      </dgm:t>
    </dgm:pt>
    <dgm:pt modelId="{0ABBCBB5-11F2-4CA4-BF3A-34BC3AC1082E}">
      <dgm:prSet/>
      <dgm:spPr/>
      <dgm:t>
        <a:bodyPr/>
        <a:lstStyle/>
        <a:p>
          <a:r>
            <a:rPr lang="cs-CZ" b="0"/>
            <a:t>Pojem pořizovatele databáze je třeba chápat nikoliv tak, že by šlo o pořizovatele souboru dat ve smyslu § 88 AZ, ale </a:t>
          </a:r>
          <a:r>
            <a:rPr lang="cs-CZ" b="1"/>
            <a:t>jako investora, který vynaložil podstatný vkladu</a:t>
          </a:r>
          <a:r>
            <a:rPr lang="cs-CZ" b="0"/>
            <a:t>.</a:t>
          </a:r>
          <a:endParaRPr lang="cs-CZ"/>
        </a:p>
      </dgm:t>
    </dgm:pt>
    <dgm:pt modelId="{50E911AD-7AFF-407E-8594-DFE56B95EE83}" type="parTrans" cxnId="{E6D20C94-FFEA-4467-870E-04E28B9800CF}">
      <dgm:prSet/>
      <dgm:spPr/>
      <dgm:t>
        <a:bodyPr/>
        <a:lstStyle/>
        <a:p>
          <a:endParaRPr lang="cs-CZ"/>
        </a:p>
      </dgm:t>
    </dgm:pt>
    <dgm:pt modelId="{49688334-644E-4499-B52F-DB7544524900}" type="sibTrans" cxnId="{E6D20C94-FFEA-4467-870E-04E28B9800CF}">
      <dgm:prSet/>
      <dgm:spPr/>
      <dgm:t>
        <a:bodyPr/>
        <a:lstStyle/>
        <a:p>
          <a:endParaRPr lang="cs-CZ"/>
        </a:p>
      </dgm:t>
    </dgm:pt>
    <dgm:pt modelId="{458013AA-612C-462B-BCD7-AD164B21B16A}">
      <dgm:prSet/>
      <dgm:spPr/>
      <dgm:t>
        <a:bodyPr/>
        <a:lstStyle/>
        <a:p>
          <a:r>
            <a:rPr lang="cs-CZ" b="0"/>
            <a:t>namená to, že pořizovatelem databáze je osoba, která nese benefity i rizika, jež jsou spojena s investicí do “</a:t>
          </a:r>
          <a:r>
            <a:rPr lang="cs-CZ" b="0" i="1"/>
            <a:t>pořízení, ověření nebo předvedení obsahu databáze</a:t>
          </a:r>
          <a:endParaRPr lang="cs-CZ"/>
        </a:p>
      </dgm:t>
    </dgm:pt>
    <dgm:pt modelId="{1174425D-FEC8-4629-9767-468AF5C570A8}" type="parTrans" cxnId="{7032D9D9-5CCC-4833-B249-EF87CAE2E8B7}">
      <dgm:prSet/>
      <dgm:spPr/>
      <dgm:t>
        <a:bodyPr/>
        <a:lstStyle/>
        <a:p>
          <a:endParaRPr lang="cs-CZ"/>
        </a:p>
      </dgm:t>
    </dgm:pt>
    <dgm:pt modelId="{60DF8D62-C4F0-42E9-9D87-0745E016DF62}" type="sibTrans" cxnId="{7032D9D9-5CCC-4833-B249-EF87CAE2E8B7}">
      <dgm:prSet/>
      <dgm:spPr/>
      <dgm:t>
        <a:bodyPr/>
        <a:lstStyle/>
        <a:p>
          <a:endParaRPr lang="cs-CZ"/>
        </a:p>
      </dgm:t>
    </dgm:pt>
    <dgm:pt modelId="{0F3A3118-5261-4963-B5F3-2143BE7C7778}">
      <dgm:prSet/>
      <dgm:spPr/>
      <dgm:t>
        <a:bodyPr/>
        <a:lstStyle/>
        <a:p>
          <a:r>
            <a:rPr lang="cs-CZ" b="0" i="1" dirty="0"/>
            <a:t>osoba, která vyvine iniciativu a nese riziko za provedení vkladů</a:t>
          </a:r>
          <a:endParaRPr lang="cs-CZ" b="0" dirty="0"/>
        </a:p>
      </dgm:t>
    </dgm:pt>
    <dgm:pt modelId="{82FEB6FF-A820-42BF-8EC0-C9E2900F5C01}" type="parTrans" cxnId="{EBFC2EB4-DF05-4720-8B6E-19CE4F2F6B30}">
      <dgm:prSet/>
      <dgm:spPr/>
      <dgm:t>
        <a:bodyPr/>
        <a:lstStyle/>
        <a:p>
          <a:endParaRPr lang="cs-CZ"/>
        </a:p>
      </dgm:t>
    </dgm:pt>
    <dgm:pt modelId="{EAB34708-7F34-4EF3-871E-E6BC35029815}" type="sibTrans" cxnId="{EBFC2EB4-DF05-4720-8B6E-19CE4F2F6B30}">
      <dgm:prSet/>
      <dgm:spPr/>
      <dgm:t>
        <a:bodyPr/>
        <a:lstStyle/>
        <a:p>
          <a:endParaRPr lang="cs-CZ"/>
        </a:p>
      </dgm:t>
    </dgm:pt>
    <dgm:pt modelId="{6BB55743-0D6A-4E8C-BBEF-6A674F542F4E}">
      <dgm:prSet/>
      <dgm:spPr/>
      <dgm:t>
        <a:bodyPr/>
        <a:lstStyle/>
        <a:p>
          <a:r>
            <a:rPr lang="cs-CZ" b="0" i="0" u="none"/>
            <a:t>Pořizovatel databáze je tedy ten, kdo nese riziko investic, které vynaložil na pořízení, ověření nebo předvedení obsahu databáze, nikoliv do pořizování samotných dat</a:t>
          </a:r>
          <a:endParaRPr lang="cs-CZ" b="0" dirty="0"/>
        </a:p>
      </dgm:t>
    </dgm:pt>
    <dgm:pt modelId="{F657EC03-E671-4DB7-BE75-AB8956F34691}" type="parTrans" cxnId="{59201655-1C2B-486E-9D55-30F6C4F9CF86}">
      <dgm:prSet/>
      <dgm:spPr/>
      <dgm:t>
        <a:bodyPr/>
        <a:lstStyle/>
        <a:p>
          <a:endParaRPr lang="cs-CZ"/>
        </a:p>
      </dgm:t>
    </dgm:pt>
    <dgm:pt modelId="{B275EDC0-39FF-413F-A2B3-5EC91C607435}" type="sibTrans" cxnId="{59201655-1C2B-486E-9D55-30F6C4F9CF86}">
      <dgm:prSet/>
      <dgm:spPr/>
      <dgm:t>
        <a:bodyPr/>
        <a:lstStyle/>
        <a:p>
          <a:endParaRPr lang="cs-CZ"/>
        </a:p>
      </dgm:t>
    </dgm:pt>
    <dgm:pt modelId="{1EAB0113-E381-44C3-9974-EDED39EAFFF7}">
      <dgm:prSet/>
      <dgm:spPr/>
      <dgm:t>
        <a:bodyPr/>
        <a:lstStyle/>
        <a:p>
          <a:r>
            <a:rPr lang="cs-CZ" b="0" i="0" u="none"/>
            <a:t>Investice do vytvoření počítačového programu, pomocí něhož lze data shromážďovat, validovat, třídit, vyhledávat, nebo prezentovat lze za jistých okolností považovat za podstatný vklad.</a:t>
          </a:r>
          <a:endParaRPr lang="cs-CZ" b="0" dirty="0"/>
        </a:p>
      </dgm:t>
    </dgm:pt>
    <dgm:pt modelId="{8317C77B-0F55-456C-832D-D21F120FA3F6}" type="parTrans" cxnId="{C4024D6C-3BD9-4649-BCB2-DDA0621803D4}">
      <dgm:prSet/>
      <dgm:spPr/>
      <dgm:t>
        <a:bodyPr/>
        <a:lstStyle/>
        <a:p>
          <a:endParaRPr lang="cs-CZ"/>
        </a:p>
      </dgm:t>
    </dgm:pt>
    <dgm:pt modelId="{AEAFCAE1-12DC-487F-AF92-63840560F8FD}" type="sibTrans" cxnId="{C4024D6C-3BD9-4649-BCB2-DDA0621803D4}">
      <dgm:prSet/>
      <dgm:spPr/>
      <dgm:t>
        <a:bodyPr/>
        <a:lstStyle/>
        <a:p>
          <a:endParaRPr lang="cs-CZ"/>
        </a:p>
      </dgm:t>
    </dgm:pt>
    <dgm:pt modelId="{DED0CF60-4F38-4682-B6D5-0FD402B08516}" type="pres">
      <dgm:prSet presAssocID="{CA1C7DAA-7D36-40A0-8FE9-5BAF2C2066E4}" presName="vert0" presStyleCnt="0">
        <dgm:presLayoutVars>
          <dgm:dir/>
          <dgm:animOne val="branch"/>
          <dgm:animLvl val="lvl"/>
        </dgm:presLayoutVars>
      </dgm:prSet>
      <dgm:spPr/>
    </dgm:pt>
    <dgm:pt modelId="{73925EAA-CE23-4CDB-B4AC-6D6B48D2E7A2}" type="pres">
      <dgm:prSet presAssocID="{0ABBCBB5-11F2-4CA4-BF3A-34BC3AC1082E}" presName="thickLine" presStyleLbl="alignNode1" presStyleIdx="0" presStyleCnt="5"/>
      <dgm:spPr/>
    </dgm:pt>
    <dgm:pt modelId="{68B43D5B-13A8-42D3-B021-E90AB802CFF1}" type="pres">
      <dgm:prSet presAssocID="{0ABBCBB5-11F2-4CA4-BF3A-34BC3AC1082E}" presName="horz1" presStyleCnt="0"/>
      <dgm:spPr/>
    </dgm:pt>
    <dgm:pt modelId="{DF610331-F959-489E-85F3-C9A021F30E2E}" type="pres">
      <dgm:prSet presAssocID="{0ABBCBB5-11F2-4CA4-BF3A-34BC3AC1082E}" presName="tx1" presStyleLbl="revTx" presStyleIdx="0" presStyleCnt="5"/>
      <dgm:spPr/>
    </dgm:pt>
    <dgm:pt modelId="{FC72701B-E0C7-4DB5-A3D4-E3A9C0CDCCD2}" type="pres">
      <dgm:prSet presAssocID="{0ABBCBB5-11F2-4CA4-BF3A-34BC3AC1082E}" presName="vert1" presStyleCnt="0"/>
      <dgm:spPr/>
    </dgm:pt>
    <dgm:pt modelId="{9C82A2A1-F927-4A47-B8A8-111333E17B71}" type="pres">
      <dgm:prSet presAssocID="{458013AA-612C-462B-BCD7-AD164B21B16A}" presName="thickLine" presStyleLbl="alignNode1" presStyleIdx="1" presStyleCnt="5"/>
      <dgm:spPr/>
    </dgm:pt>
    <dgm:pt modelId="{FA813E81-59A1-4138-9167-80770CE858EE}" type="pres">
      <dgm:prSet presAssocID="{458013AA-612C-462B-BCD7-AD164B21B16A}" presName="horz1" presStyleCnt="0"/>
      <dgm:spPr/>
    </dgm:pt>
    <dgm:pt modelId="{2A03FC3F-DDDE-4804-9DB9-A46253610172}" type="pres">
      <dgm:prSet presAssocID="{458013AA-612C-462B-BCD7-AD164B21B16A}" presName="tx1" presStyleLbl="revTx" presStyleIdx="1" presStyleCnt="5"/>
      <dgm:spPr/>
    </dgm:pt>
    <dgm:pt modelId="{6D352F8E-AEF9-4B00-8472-5860D1D8A9EE}" type="pres">
      <dgm:prSet presAssocID="{458013AA-612C-462B-BCD7-AD164B21B16A}" presName="vert1" presStyleCnt="0"/>
      <dgm:spPr/>
    </dgm:pt>
    <dgm:pt modelId="{B8CD8C6C-C4CC-4085-BE7D-F66FED087848}" type="pres">
      <dgm:prSet presAssocID="{0F3A3118-5261-4963-B5F3-2143BE7C7778}" presName="thickLine" presStyleLbl="alignNode1" presStyleIdx="2" presStyleCnt="5"/>
      <dgm:spPr/>
    </dgm:pt>
    <dgm:pt modelId="{23F2EEA7-3389-420D-A8BC-676EC68D47AE}" type="pres">
      <dgm:prSet presAssocID="{0F3A3118-5261-4963-B5F3-2143BE7C7778}" presName="horz1" presStyleCnt="0"/>
      <dgm:spPr/>
    </dgm:pt>
    <dgm:pt modelId="{E5091424-AA9A-4C41-8B0E-CD5141FD16B9}" type="pres">
      <dgm:prSet presAssocID="{0F3A3118-5261-4963-B5F3-2143BE7C7778}" presName="tx1" presStyleLbl="revTx" presStyleIdx="2" presStyleCnt="5"/>
      <dgm:spPr/>
    </dgm:pt>
    <dgm:pt modelId="{F735D497-2872-4DA2-9B75-7B09BA97CA1E}" type="pres">
      <dgm:prSet presAssocID="{0F3A3118-5261-4963-B5F3-2143BE7C7778}" presName="vert1" presStyleCnt="0"/>
      <dgm:spPr/>
    </dgm:pt>
    <dgm:pt modelId="{FF824FF3-CD01-4F0F-B878-2DBD7FE90749}" type="pres">
      <dgm:prSet presAssocID="{6BB55743-0D6A-4E8C-BBEF-6A674F542F4E}" presName="thickLine" presStyleLbl="alignNode1" presStyleIdx="3" presStyleCnt="5"/>
      <dgm:spPr/>
    </dgm:pt>
    <dgm:pt modelId="{AE0FD948-214B-42D5-85A0-706308D7A36D}" type="pres">
      <dgm:prSet presAssocID="{6BB55743-0D6A-4E8C-BBEF-6A674F542F4E}" presName="horz1" presStyleCnt="0"/>
      <dgm:spPr/>
    </dgm:pt>
    <dgm:pt modelId="{760A53B3-08A6-46A3-9AB0-70555CE87DBD}" type="pres">
      <dgm:prSet presAssocID="{6BB55743-0D6A-4E8C-BBEF-6A674F542F4E}" presName="tx1" presStyleLbl="revTx" presStyleIdx="3" presStyleCnt="5"/>
      <dgm:spPr/>
    </dgm:pt>
    <dgm:pt modelId="{807F8AE4-BBD4-423C-8E63-76E410730D5B}" type="pres">
      <dgm:prSet presAssocID="{6BB55743-0D6A-4E8C-BBEF-6A674F542F4E}" presName="vert1" presStyleCnt="0"/>
      <dgm:spPr/>
    </dgm:pt>
    <dgm:pt modelId="{A992B094-A99D-4E93-9462-680E11CB1AA9}" type="pres">
      <dgm:prSet presAssocID="{1EAB0113-E381-44C3-9974-EDED39EAFFF7}" presName="thickLine" presStyleLbl="alignNode1" presStyleIdx="4" presStyleCnt="5"/>
      <dgm:spPr/>
    </dgm:pt>
    <dgm:pt modelId="{842FEE37-EED4-4E89-972E-28585320B08E}" type="pres">
      <dgm:prSet presAssocID="{1EAB0113-E381-44C3-9974-EDED39EAFFF7}" presName="horz1" presStyleCnt="0"/>
      <dgm:spPr/>
    </dgm:pt>
    <dgm:pt modelId="{42B9BABD-BFC2-4703-A047-1184915C8997}" type="pres">
      <dgm:prSet presAssocID="{1EAB0113-E381-44C3-9974-EDED39EAFFF7}" presName="tx1" presStyleLbl="revTx" presStyleIdx="4" presStyleCnt="5"/>
      <dgm:spPr/>
    </dgm:pt>
    <dgm:pt modelId="{8A54B6CA-5881-4B45-BEEF-D71F88B188EA}" type="pres">
      <dgm:prSet presAssocID="{1EAB0113-E381-44C3-9974-EDED39EAFFF7}" presName="vert1" presStyleCnt="0"/>
      <dgm:spPr/>
    </dgm:pt>
  </dgm:ptLst>
  <dgm:cxnLst>
    <dgm:cxn modelId="{C3BA1127-1F04-4059-A2B6-880C7C3B455C}" type="presOf" srcId="{0F3A3118-5261-4963-B5F3-2143BE7C7778}" destId="{E5091424-AA9A-4C41-8B0E-CD5141FD16B9}" srcOrd="0" destOrd="0" presId="urn:microsoft.com/office/officeart/2008/layout/LinedList"/>
    <dgm:cxn modelId="{6957E75F-3A28-4673-863F-6C7202C894F9}" type="presOf" srcId="{458013AA-612C-462B-BCD7-AD164B21B16A}" destId="{2A03FC3F-DDDE-4804-9DB9-A46253610172}" srcOrd="0" destOrd="0" presId="urn:microsoft.com/office/officeart/2008/layout/LinedList"/>
    <dgm:cxn modelId="{0AE96A6C-516A-495F-B204-404D6960791D}" type="presOf" srcId="{6BB55743-0D6A-4E8C-BBEF-6A674F542F4E}" destId="{760A53B3-08A6-46A3-9AB0-70555CE87DBD}" srcOrd="0" destOrd="0" presId="urn:microsoft.com/office/officeart/2008/layout/LinedList"/>
    <dgm:cxn modelId="{C4024D6C-3BD9-4649-BCB2-DDA0621803D4}" srcId="{CA1C7DAA-7D36-40A0-8FE9-5BAF2C2066E4}" destId="{1EAB0113-E381-44C3-9974-EDED39EAFFF7}" srcOrd="4" destOrd="0" parTransId="{8317C77B-0F55-456C-832D-D21F120FA3F6}" sibTransId="{AEAFCAE1-12DC-487F-AF92-63840560F8FD}"/>
    <dgm:cxn modelId="{59201655-1C2B-486E-9D55-30F6C4F9CF86}" srcId="{CA1C7DAA-7D36-40A0-8FE9-5BAF2C2066E4}" destId="{6BB55743-0D6A-4E8C-BBEF-6A674F542F4E}" srcOrd="3" destOrd="0" parTransId="{F657EC03-E671-4DB7-BE75-AB8956F34691}" sibTransId="{B275EDC0-39FF-413F-A2B3-5EC91C607435}"/>
    <dgm:cxn modelId="{FDD34A79-78D7-4164-85C1-11E95AF02FE8}" type="presOf" srcId="{0ABBCBB5-11F2-4CA4-BF3A-34BC3AC1082E}" destId="{DF610331-F959-489E-85F3-C9A021F30E2E}" srcOrd="0" destOrd="0" presId="urn:microsoft.com/office/officeart/2008/layout/LinedList"/>
    <dgm:cxn modelId="{E6D20C94-FFEA-4467-870E-04E28B9800CF}" srcId="{CA1C7DAA-7D36-40A0-8FE9-5BAF2C2066E4}" destId="{0ABBCBB5-11F2-4CA4-BF3A-34BC3AC1082E}" srcOrd="0" destOrd="0" parTransId="{50E911AD-7AFF-407E-8594-DFE56B95EE83}" sibTransId="{49688334-644E-4499-B52F-DB7544524900}"/>
    <dgm:cxn modelId="{EBFC2EB4-DF05-4720-8B6E-19CE4F2F6B30}" srcId="{CA1C7DAA-7D36-40A0-8FE9-5BAF2C2066E4}" destId="{0F3A3118-5261-4963-B5F3-2143BE7C7778}" srcOrd="2" destOrd="0" parTransId="{82FEB6FF-A820-42BF-8EC0-C9E2900F5C01}" sibTransId="{EAB34708-7F34-4EF3-871E-E6BC35029815}"/>
    <dgm:cxn modelId="{27AEC5CF-BE67-41BA-8A75-9307CE58132E}" type="presOf" srcId="{1EAB0113-E381-44C3-9974-EDED39EAFFF7}" destId="{42B9BABD-BFC2-4703-A047-1184915C8997}" srcOrd="0" destOrd="0" presId="urn:microsoft.com/office/officeart/2008/layout/LinedList"/>
    <dgm:cxn modelId="{4AE4DFD3-7627-4EA6-B340-3A25821CB799}" type="presOf" srcId="{CA1C7DAA-7D36-40A0-8FE9-5BAF2C2066E4}" destId="{DED0CF60-4F38-4682-B6D5-0FD402B08516}" srcOrd="0" destOrd="0" presId="urn:microsoft.com/office/officeart/2008/layout/LinedList"/>
    <dgm:cxn modelId="{7032D9D9-5CCC-4833-B249-EF87CAE2E8B7}" srcId="{CA1C7DAA-7D36-40A0-8FE9-5BAF2C2066E4}" destId="{458013AA-612C-462B-BCD7-AD164B21B16A}" srcOrd="1" destOrd="0" parTransId="{1174425D-FEC8-4629-9767-468AF5C570A8}" sibTransId="{60DF8D62-C4F0-42E9-9D87-0745E016DF62}"/>
    <dgm:cxn modelId="{06AF94C9-1028-4FEA-8587-5BF62C6382DE}" type="presParOf" srcId="{DED0CF60-4F38-4682-B6D5-0FD402B08516}" destId="{73925EAA-CE23-4CDB-B4AC-6D6B48D2E7A2}" srcOrd="0" destOrd="0" presId="urn:microsoft.com/office/officeart/2008/layout/LinedList"/>
    <dgm:cxn modelId="{81648A9D-1D58-4E9F-949F-A341249E785C}" type="presParOf" srcId="{DED0CF60-4F38-4682-B6D5-0FD402B08516}" destId="{68B43D5B-13A8-42D3-B021-E90AB802CFF1}" srcOrd="1" destOrd="0" presId="urn:microsoft.com/office/officeart/2008/layout/LinedList"/>
    <dgm:cxn modelId="{D2537FA8-8630-4971-876E-2259F9A5D467}" type="presParOf" srcId="{68B43D5B-13A8-42D3-B021-E90AB802CFF1}" destId="{DF610331-F959-489E-85F3-C9A021F30E2E}" srcOrd="0" destOrd="0" presId="urn:microsoft.com/office/officeart/2008/layout/LinedList"/>
    <dgm:cxn modelId="{72B2220E-BC7A-45FA-8909-7E6614B463E3}" type="presParOf" srcId="{68B43D5B-13A8-42D3-B021-E90AB802CFF1}" destId="{FC72701B-E0C7-4DB5-A3D4-E3A9C0CDCCD2}" srcOrd="1" destOrd="0" presId="urn:microsoft.com/office/officeart/2008/layout/LinedList"/>
    <dgm:cxn modelId="{06B4E7FA-5707-4526-B322-E21121D5C61C}" type="presParOf" srcId="{DED0CF60-4F38-4682-B6D5-0FD402B08516}" destId="{9C82A2A1-F927-4A47-B8A8-111333E17B71}" srcOrd="2" destOrd="0" presId="urn:microsoft.com/office/officeart/2008/layout/LinedList"/>
    <dgm:cxn modelId="{7003980D-2251-41D3-906F-CD84DAD00F41}" type="presParOf" srcId="{DED0CF60-4F38-4682-B6D5-0FD402B08516}" destId="{FA813E81-59A1-4138-9167-80770CE858EE}" srcOrd="3" destOrd="0" presId="urn:microsoft.com/office/officeart/2008/layout/LinedList"/>
    <dgm:cxn modelId="{274BBEEA-04CD-4755-A7F7-E6405FB2A752}" type="presParOf" srcId="{FA813E81-59A1-4138-9167-80770CE858EE}" destId="{2A03FC3F-DDDE-4804-9DB9-A46253610172}" srcOrd="0" destOrd="0" presId="urn:microsoft.com/office/officeart/2008/layout/LinedList"/>
    <dgm:cxn modelId="{14D44142-F9CA-4FD4-85C9-8BE3C2E0D67A}" type="presParOf" srcId="{FA813E81-59A1-4138-9167-80770CE858EE}" destId="{6D352F8E-AEF9-4B00-8472-5860D1D8A9EE}" srcOrd="1" destOrd="0" presId="urn:microsoft.com/office/officeart/2008/layout/LinedList"/>
    <dgm:cxn modelId="{7075C12A-3EC9-441C-A830-F91161B824F4}" type="presParOf" srcId="{DED0CF60-4F38-4682-B6D5-0FD402B08516}" destId="{B8CD8C6C-C4CC-4085-BE7D-F66FED087848}" srcOrd="4" destOrd="0" presId="urn:microsoft.com/office/officeart/2008/layout/LinedList"/>
    <dgm:cxn modelId="{5F995C48-8C59-4BC2-900A-39C583F4C7ED}" type="presParOf" srcId="{DED0CF60-4F38-4682-B6D5-0FD402B08516}" destId="{23F2EEA7-3389-420D-A8BC-676EC68D47AE}" srcOrd="5" destOrd="0" presId="urn:microsoft.com/office/officeart/2008/layout/LinedList"/>
    <dgm:cxn modelId="{FD6A6516-CB8E-4316-85DF-269F88F390C0}" type="presParOf" srcId="{23F2EEA7-3389-420D-A8BC-676EC68D47AE}" destId="{E5091424-AA9A-4C41-8B0E-CD5141FD16B9}" srcOrd="0" destOrd="0" presId="urn:microsoft.com/office/officeart/2008/layout/LinedList"/>
    <dgm:cxn modelId="{136B328D-D13D-492D-9BD2-88D5277775AE}" type="presParOf" srcId="{23F2EEA7-3389-420D-A8BC-676EC68D47AE}" destId="{F735D497-2872-4DA2-9B75-7B09BA97CA1E}" srcOrd="1" destOrd="0" presId="urn:microsoft.com/office/officeart/2008/layout/LinedList"/>
    <dgm:cxn modelId="{AC61534C-6230-41D6-943A-D384B168C1D0}" type="presParOf" srcId="{DED0CF60-4F38-4682-B6D5-0FD402B08516}" destId="{FF824FF3-CD01-4F0F-B878-2DBD7FE90749}" srcOrd="6" destOrd="0" presId="urn:microsoft.com/office/officeart/2008/layout/LinedList"/>
    <dgm:cxn modelId="{BF0E4E40-1CFB-44C4-90FF-E28FB690FF1E}" type="presParOf" srcId="{DED0CF60-4F38-4682-B6D5-0FD402B08516}" destId="{AE0FD948-214B-42D5-85A0-706308D7A36D}" srcOrd="7" destOrd="0" presId="urn:microsoft.com/office/officeart/2008/layout/LinedList"/>
    <dgm:cxn modelId="{B0E7D0FB-9CA7-493C-9164-BDEBDCC8766D}" type="presParOf" srcId="{AE0FD948-214B-42D5-85A0-706308D7A36D}" destId="{760A53B3-08A6-46A3-9AB0-70555CE87DBD}" srcOrd="0" destOrd="0" presId="urn:microsoft.com/office/officeart/2008/layout/LinedList"/>
    <dgm:cxn modelId="{A79BF903-873B-4018-BCD5-A463433A9C25}" type="presParOf" srcId="{AE0FD948-214B-42D5-85A0-706308D7A36D}" destId="{807F8AE4-BBD4-423C-8E63-76E410730D5B}" srcOrd="1" destOrd="0" presId="urn:microsoft.com/office/officeart/2008/layout/LinedList"/>
    <dgm:cxn modelId="{9A5B564F-D610-4661-B1AF-BCBB9FA647B5}" type="presParOf" srcId="{DED0CF60-4F38-4682-B6D5-0FD402B08516}" destId="{A992B094-A99D-4E93-9462-680E11CB1AA9}" srcOrd="8" destOrd="0" presId="urn:microsoft.com/office/officeart/2008/layout/LinedList"/>
    <dgm:cxn modelId="{663B686D-B34C-41BB-B261-29854F7FC96F}" type="presParOf" srcId="{DED0CF60-4F38-4682-B6D5-0FD402B08516}" destId="{842FEE37-EED4-4E89-972E-28585320B08E}" srcOrd="9" destOrd="0" presId="urn:microsoft.com/office/officeart/2008/layout/LinedList"/>
    <dgm:cxn modelId="{9988C4BB-B389-40AC-A357-54CDF7CDA743}" type="presParOf" srcId="{842FEE37-EED4-4E89-972E-28585320B08E}" destId="{42B9BABD-BFC2-4703-A047-1184915C8997}" srcOrd="0" destOrd="0" presId="urn:microsoft.com/office/officeart/2008/layout/LinedList"/>
    <dgm:cxn modelId="{6C3AD9AA-F7D4-43B7-A576-6C43982CEC5D}" type="presParOf" srcId="{842FEE37-EED4-4E89-972E-28585320B08E}" destId="{8A54B6CA-5881-4B45-BEEF-D71F88B188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7BF97F-06F6-41EC-B002-9BEB7383A09F}"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cs-CZ"/>
        </a:p>
      </dgm:t>
    </dgm:pt>
    <dgm:pt modelId="{CEBEFF34-EF79-4F79-A180-471B9D16DA34}">
      <dgm:prSet/>
      <dgm:spPr/>
      <dgm:t>
        <a:bodyPr/>
        <a:lstStyle/>
        <a:p>
          <a:r>
            <a:rPr lang="cs-CZ"/>
            <a:t>Informace není věc – </a:t>
          </a:r>
        </a:p>
      </dgm:t>
    </dgm:pt>
    <dgm:pt modelId="{BE508C58-29CB-4335-AE85-BAD5341EE1EE}" type="parTrans" cxnId="{0FF551F7-EE2C-4368-A43E-8CA18D2C8002}">
      <dgm:prSet/>
      <dgm:spPr/>
      <dgm:t>
        <a:bodyPr/>
        <a:lstStyle/>
        <a:p>
          <a:endParaRPr lang="cs-CZ"/>
        </a:p>
      </dgm:t>
    </dgm:pt>
    <dgm:pt modelId="{F158A5A7-B38C-4538-B424-087E96858175}" type="sibTrans" cxnId="{0FF551F7-EE2C-4368-A43E-8CA18D2C8002}">
      <dgm:prSet/>
      <dgm:spPr/>
      <dgm:t>
        <a:bodyPr/>
        <a:lstStyle/>
        <a:p>
          <a:endParaRPr lang="cs-CZ"/>
        </a:p>
      </dgm:t>
    </dgm:pt>
    <dgm:pt modelId="{A6954EEF-B860-4B7B-A0AE-2389DB9CA191}">
      <dgm:prSet/>
      <dgm:spPr/>
      <dgm:t>
        <a:bodyPr/>
        <a:lstStyle/>
        <a:p>
          <a:r>
            <a:rPr lang="cs-CZ"/>
            <a:t>je pouhou vlastností věci</a:t>
          </a:r>
        </a:p>
      </dgm:t>
    </dgm:pt>
    <dgm:pt modelId="{E82C9B7B-83FC-412B-9168-B9112AB4749D}" type="parTrans" cxnId="{05EB9E10-8C13-4903-AE58-845CDC79CF97}">
      <dgm:prSet/>
      <dgm:spPr/>
      <dgm:t>
        <a:bodyPr/>
        <a:lstStyle/>
        <a:p>
          <a:endParaRPr lang="cs-CZ"/>
        </a:p>
      </dgm:t>
    </dgm:pt>
    <dgm:pt modelId="{D160CC32-AF0F-44A4-897F-5C010A055A2E}" type="sibTrans" cxnId="{05EB9E10-8C13-4903-AE58-845CDC79CF97}">
      <dgm:prSet/>
      <dgm:spPr/>
      <dgm:t>
        <a:bodyPr/>
        <a:lstStyle/>
        <a:p>
          <a:endParaRPr lang="cs-CZ"/>
        </a:p>
      </dgm:t>
    </dgm:pt>
    <dgm:pt modelId="{23263211-F58E-4084-9C2C-5620D66EC005}">
      <dgm:prSet/>
      <dgm:spPr/>
      <dgm:t>
        <a:bodyPr/>
        <a:lstStyle/>
        <a:p>
          <a:r>
            <a:rPr lang="cs-CZ"/>
            <a:t>Informace nemůže být definována jako subjektivní právo příjemce</a:t>
          </a:r>
        </a:p>
      </dgm:t>
    </dgm:pt>
    <dgm:pt modelId="{7571DB0A-B787-4F8D-B4B6-1C9A7EF3713B}" type="parTrans" cxnId="{20FBBBF3-A0DF-4BD7-B7F2-B3EEFBB4DE3F}">
      <dgm:prSet/>
      <dgm:spPr/>
      <dgm:t>
        <a:bodyPr/>
        <a:lstStyle/>
        <a:p>
          <a:endParaRPr lang="cs-CZ"/>
        </a:p>
      </dgm:t>
    </dgm:pt>
    <dgm:pt modelId="{BBEC485C-15AA-4CFF-A8A5-3DA01AB74068}" type="sibTrans" cxnId="{20FBBBF3-A0DF-4BD7-B7F2-B3EEFBB4DE3F}">
      <dgm:prSet/>
      <dgm:spPr/>
      <dgm:t>
        <a:bodyPr/>
        <a:lstStyle/>
        <a:p>
          <a:endParaRPr lang="cs-CZ"/>
        </a:p>
      </dgm:t>
    </dgm:pt>
    <dgm:pt modelId="{A676A7D2-7279-4B9F-995B-416CD45CE0D9}">
      <dgm:prSet/>
      <dgm:spPr/>
      <dgm:t>
        <a:bodyPr/>
        <a:lstStyle/>
        <a:p>
          <a:r>
            <a:rPr lang="cs-CZ"/>
            <a:t>je na příjemci nezávislá. Informace existuje bez ohledu na počet příjemců a může existovat i bez existence příjemce. </a:t>
          </a:r>
        </a:p>
      </dgm:t>
    </dgm:pt>
    <dgm:pt modelId="{366C4958-91B3-4EC0-A286-D0F2D44782FF}" type="parTrans" cxnId="{FDA55FC1-6B4C-438D-B95F-9D85AE479E87}">
      <dgm:prSet/>
      <dgm:spPr/>
      <dgm:t>
        <a:bodyPr/>
        <a:lstStyle/>
        <a:p>
          <a:endParaRPr lang="cs-CZ"/>
        </a:p>
      </dgm:t>
    </dgm:pt>
    <dgm:pt modelId="{17909036-B3B6-446A-B6ED-A2A457B5BD3B}" type="sibTrans" cxnId="{FDA55FC1-6B4C-438D-B95F-9D85AE479E87}">
      <dgm:prSet/>
      <dgm:spPr/>
      <dgm:t>
        <a:bodyPr/>
        <a:lstStyle/>
        <a:p>
          <a:endParaRPr lang="cs-CZ"/>
        </a:p>
      </dgm:t>
    </dgm:pt>
    <dgm:pt modelId="{BE95ED0D-C905-44CC-A39E-EB127737264B}">
      <dgm:prSet/>
      <dgm:spPr/>
      <dgm:t>
        <a:bodyPr/>
        <a:lstStyle/>
        <a:p>
          <a:r>
            <a:rPr lang="cs-CZ"/>
            <a:t>Informaci nelze ovládat – </a:t>
          </a:r>
        </a:p>
      </dgm:t>
    </dgm:pt>
    <dgm:pt modelId="{E137A02E-2EB4-4CB7-8345-0A7B50E9F08B}" type="parTrans" cxnId="{3F37D3AA-4B27-4E7A-8088-7167575BC68F}">
      <dgm:prSet/>
      <dgm:spPr/>
      <dgm:t>
        <a:bodyPr/>
        <a:lstStyle/>
        <a:p>
          <a:endParaRPr lang="cs-CZ"/>
        </a:p>
      </dgm:t>
    </dgm:pt>
    <dgm:pt modelId="{F0A85966-A8E8-4708-8F5F-9622894CEA4C}" type="sibTrans" cxnId="{3F37D3AA-4B27-4E7A-8088-7167575BC68F}">
      <dgm:prSet/>
      <dgm:spPr/>
      <dgm:t>
        <a:bodyPr/>
        <a:lstStyle/>
        <a:p>
          <a:endParaRPr lang="cs-CZ"/>
        </a:p>
      </dgm:t>
    </dgm:pt>
    <dgm:pt modelId="{DB1C1FDA-7CF0-4743-873B-23C6AFFA2CB6}">
      <dgm:prSet/>
      <dgm:spPr/>
      <dgm:t>
        <a:bodyPr/>
        <a:lstStyle/>
        <a:p>
          <a:r>
            <a:rPr lang="cs-CZ" dirty="0"/>
            <a:t>Informace je pouze obsahem (smyslem, významem), který lze dovodit z jednotlivých objektů, znaků nebo signálů (dat)</a:t>
          </a:r>
        </a:p>
      </dgm:t>
    </dgm:pt>
    <dgm:pt modelId="{01F33086-E653-4C6A-9D84-2EFE5AC73A2B}" type="parTrans" cxnId="{03343AD5-2C6A-42CF-931C-8BD660FA6BB0}">
      <dgm:prSet/>
      <dgm:spPr/>
      <dgm:t>
        <a:bodyPr/>
        <a:lstStyle/>
        <a:p>
          <a:endParaRPr lang="cs-CZ"/>
        </a:p>
      </dgm:t>
    </dgm:pt>
    <dgm:pt modelId="{82B050E7-5204-4E35-9D89-0FDD51A5EC1E}" type="sibTrans" cxnId="{03343AD5-2C6A-42CF-931C-8BD660FA6BB0}">
      <dgm:prSet/>
      <dgm:spPr/>
      <dgm:t>
        <a:bodyPr/>
        <a:lstStyle/>
        <a:p>
          <a:endParaRPr lang="cs-CZ"/>
        </a:p>
      </dgm:t>
    </dgm:pt>
    <dgm:pt modelId="{47C217C3-7203-45E6-854E-5CA2380BAB41}">
      <dgm:prSet/>
      <dgm:spPr/>
      <dgm:t>
        <a:bodyPr/>
        <a:lstStyle/>
        <a:p>
          <a:r>
            <a:rPr lang="cs-CZ" dirty="0"/>
            <a:t>Z jednou obdržené držby informace nelze nikoho vyloučit</a:t>
          </a:r>
        </a:p>
      </dgm:t>
    </dgm:pt>
    <dgm:pt modelId="{C7C2ACAC-7E5F-49C7-A2CA-7CC2BA6F345C}" type="parTrans" cxnId="{35B5688B-7442-47E1-8D6C-AA532CF888A8}">
      <dgm:prSet/>
      <dgm:spPr/>
      <dgm:t>
        <a:bodyPr/>
        <a:lstStyle/>
        <a:p>
          <a:endParaRPr lang="cs-CZ"/>
        </a:p>
      </dgm:t>
    </dgm:pt>
    <dgm:pt modelId="{1D1E9E5C-C0DE-4D95-8E0E-4930737070CC}" type="sibTrans" cxnId="{35B5688B-7442-47E1-8D6C-AA532CF888A8}">
      <dgm:prSet/>
      <dgm:spPr/>
      <dgm:t>
        <a:bodyPr/>
        <a:lstStyle/>
        <a:p>
          <a:endParaRPr lang="cs-CZ"/>
        </a:p>
      </dgm:t>
    </dgm:pt>
    <dgm:pt modelId="{7E8A03FC-221C-4524-9A1B-D2687C084F53}" type="pres">
      <dgm:prSet presAssocID="{137BF97F-06F6-41EC-B002-9BEB7383A09F}" presName="linear" presStyleCnt="0">
        <dgm:presLayoutVars>
          <dgm:animLvl val="lvl"/>
          <dgm:resizeHandles val="exact"/>
        </dgm:presLayoutVars>
      </dgm:prSet>
      <dgm:spPr/>
    </dgm:pt>
    <dgm:pt modelId="{9E5E6A02-7976-4BED-AC26-0BF70C048B02}" type="pres">
      <dgm:prSet presAssocID="{CEBEFF34-EF79-4F79-A180-471B9D16DA34}" presName="parentText" presStyleLbl="node1" presStyleIdx="0" presStyleCnt="4">
        <dgm:presLayoutVars>
          <dgm:chMax val="0"/>
          <dgm:bulletEnabled val="1"/>
        </dgm:presLayoutVars>
      </dgm:prSet>
      <dgm:spPr/>
    </dgm:pt>
    <dgm:pt modelId="{7BAA1388-027A-4444-A1E7-E7FBD516635B}" type="pres">
      <dgm:prSet presAssocID="{CEBEFF34-EF79-4F79-A180-471B9D16DA34}" presName="childText" presStyleLbl="revTx" presStyleIdx="0" presStyleCnt="3">
        <dgm:presLayoutVars>
          <dgm:bulletEnabled val="1"/>
        </dgm:presLayoutVars>
      </dgm:prSet>
      <dgm:spPr/>
    </dgm:pt>
    <dgm:pt modelId="{33790F71-1CE7-4D29-91DF-A72BC2E6C916}" type="pres">
      <dgm:prSet presAssocID="{23263211-F58E-4084-9C2C-5620D66EC005}" presName="parentText" presStyleLbl="node1" presStyleIdx="1" presStyleCnt="4">
        <dgm:presLayoutVars>
          <dgm:chMax val="0"/>
          <dgm:bulletEnabled val="1"/>
        </dgm:presLayoutVars>
      </dgm:prSet>
      <dgm:spPr/>
    </dgm:pt>
    <dgm:pt modelId="{27413828-C284-4D54-86E0-EAE586049859}" type="pres">
      <dgm:prSet presAssocID="{23263211-F58E-4084-9C2C-5620D66EC005}" presName="childText" presStyleLbl="revTx" presStyleIdx="1" presStyleCnt="3">
        <dgm:presLayoutVars>
          <dgm:bulletEnabled val="1"/>
        </dgm:presLayoutVars>
      </dgm:prSet>
      <dgm:spPr/>
    </dgm:pt>
    <dgm:pt modelId="{8BAE3BD6-F17B-494E-AF14-2E9D1B33BD07}" type="pres">
      <dgm:prSet presAssocID="{BE95ED0D-C905-44CC-A39E-EB127737264B}" presName="parentText" presStyleLbl="node1" presStyleIdx="2" presStyleCnt="4">
        <dgm:presLayoutVars>
          <dgm:chMax val="0"/>
          <dgm:bulletEnabled val="1"/>
        </dgm:presLayoutVars>
      </dgm:prSet>
      <dgm:spPr/>
    </dgm:pt>
    <dgm:pt modelId="{59B255EF-248E-4303-AC0C-95A9124DF910}" type="pres">
      <dgm:prSet presAssocID="{BE95ED0D-C905-44CC-A39E-EB127737264B}" presName="childText" presStyleLbl="revTx" presStyleIdx="2" presStyleCnt="3">
        <dgm:presLayoutVars>
          <dgm:bulletEnabled val="1"/>
        </dgm:presLayoutVars>
      </dgm:prSet>
      <dgm:spPr/>
    </dgm:pt>
    <dgm:pt modelId="{2AB91FEC-7F8D-4A19-A133-D8AA91D6A113}" type="pres">
      <dgm:prSet presAssocID="{47C217C3-7203-45E6-854E-5CA2380BAB41}" presName="parentText" presStyleLbl="node1" presStyleIdx="3" presStyleCnt="4">
        <dgm:presLayoutVars>
          <dgm:chMax val="0"/>
          <dgm:bulletEnabled val="1"/>
        </dgm:presLayoutVars>
      </dgm:prSet>
      <dgm:spPr/>
    </dgm:pt>
  </dgm:ptLst>
  <dgm:cxnLst>
    <dgm:cxn modelId="{0B48D409-E1A4-400F-9127-FD73CDF53A7B}" type="presOf" srcId="{BE95ED0D-C905-44CC-A39E-EB127737264B}" destId="{8BAE3BD6-F17B-494E-AF14-2E9D1B33BD07}" srcOrd="0" destOrd="0" presId="urn:microsoft.com/office/officeart/2005/8/layout/vList2"/>
    <dgm:cxn modelId="{5A7A330F-44EB-4328-8971-8AB8731A700B}" type="presOf" srcId="{CEBEFF34-EF79-4F79-A180-471B9D16DA34}" destId="{9E5E6A02-7976-4BED-AC26-0BF70C048B02}" srcOrd="0" destOrd="0" presId="urn:microsoft.com/office/officeart/2005/8/layout/vList2"/>
    <dgm:cxn modelId="{05EB9E10-8C13-4903-AE58-845CDC79CF97}" srcId="{CEBEFF34-EF79-4F79-A180-471B9D16DA34}" destId="{A6954EEF-B860-4B7B-A0AE-2389DB9CA191}" srcOrd="0" destOrd="0" parTransId="{E82C9B7B-83FC-412B-9168-B9112AB4749D}" sibTransId="{D160CC32-AF0F-44A4-897F-5C010A055A2E}"/>
    <dgm:cxn modelId="{70AF5137-84D6-4BE3-88BD-265DB865ACD9}" type="presOf" srcId="{DB1C1FDA-7CF0-4743-873B-23C6AFFA2CB6}" destId="{59B255EF-248E-4303-AC0C-95A9124DF910}" srcOrd="0" destOrd="0" presId="urn:microsoft.com/office/officeart/2005/8/layout/vList2"/>
    <dgm:cxn modelId="{DF9A0E8A-D2F9-4C07-B258-E6F82D5FE9BA}" type="presOf" srcId="{137BF97F-06F6-41EC-B002-9BEB7383A09F}" destId="{7E8A03FC-221C-4524-9A1B-D2687C084F53}" srcOrd="0" destOrd="0" presId="urn:microsoft.com/office/officeart/2005/8/layout/vList2"/>
    <dgm:cxn modelId="{35B5688B-7442-47E1-8D6C-AA532CF888A8}" srcId="{137BF97F-06F6-41EC-B002-9BEB7383A09F}" destId="{47C217C3-7203-45E6-854E-5CA2380BAB41}" srcOrd="3" destOrd="0" parTransId="{C7C2ACAC-7E5F-49C7-A2CA-7CC2BA6F345C}" sibTransId="{1D1E9E5C-C0DE-4D95-8E0E-4930737070CC}"/>
    <dgm:cxn modelId="{3F37D3AA-4B27-4E7A-8088-7167575BC68F}" srcId="{137BF97F-06F6-41EC-B002-9BEB7383A09F}" destId="{BE95ED0D-C905-44CC-A39E-EB127737264B}" srcOrd="2" destOrd="0" parTransId="{E137A02E-2EB4-4CB7-8345-0A7B50E9F08B}" sibTransId="{F0A85966-A8E8-4708-8F5F-9622894CEA4C}"/>
    <dgm:cxn modelId="{E8D603B1-792B-4E1F-8390-A0D416284BF5}" type="presOf" srcId="{47C217C3-7203-45E6-854E-5CA2380BAB41}" destId="{2AB91FEC-7F8D-4A19-A133-D8AA91D6A113}" srcOrd="0" destOrd="0" presId="urn:microsoft.com/office/officeart/2005/8/layout/vList2"/>
    <dgm:cxn modelId="{7F1DD2B8-27D8-4A17-837A-8EFDE8F77F4F}" type="presOf" srcId="{A676A7D2-7279-4B9F-995B-416CD45CE0D9}" destId="{27413828-C284-4D54-86E0-EAE586049859}" srcOrd="0" destOrd="0" presId="urn:microsoft.com/office/officeart/2005/8/layout/vList2"/>
    <dgm:cxn modelId="{FDA55FC1-6B4C-438D-B95F-9D85AE479E87}" srcId="{23263211-F58E-4084-9C2C-5620D66EC005}" destId="{A676A7D2-7279-4B9F-995B-416CD45CE0D9}" srcOrd="0" destOrd="0" parTransId="{366C4958-91B3-4EC0-A286-D0F2D44782FF}" sibTransId="{17909036-B3B6-446A-B6ED-A2A457B5BD3B}"/>
    <dgm:cxn modelId="{03343AD5-2C6A-42CF-931C-8BD660FA6BB0}" srcId="{BE95ED0D-C905-44CC-A39E-EB127737264B}" destId="{DB1C1FDA-7CF0-4743-873B-23C6AFFA2CB6}" srcOrd="0" destOrd="0" parTransId="{01F33086-E653-4C6A-9D84-2EFE5AC73A2B}" sibTransId="{82B050E7-5204-4E35-9D89-0FDD51A5EC1E}"/>
    <dgm:cxn modelId="{3E08D1E1-CC5E-4105-BBEB-310212DB90F3}" type="presOf" srcId="{A6954EEF-B860-4B7B-A0AE-2389DB9CA191}" destId="{7BAA1388-027A-4444-A1E7-E7FBD516635B}" srcOrd="0" destOrd="0" presId="urn:microsoft.com/office/officeart/2005/8/layout/vList2"/>
    <dgm:cxn modelId="{20FBBBF3-A0DF-4BD7-B7F2-B3EEFBB4DE3F}" srcId="{137BF97F-06F6-41EC-B002-9BEB7383A09F}" destId="{23263211-F58E-4084-9C2C-5620D66EC005}" srcOrd="1" destOrd="0" parTransId="{7571DB0A-B787-4F8D-B4B6-1C9A7EF3713B}" sibTransId="{BBEC485C-15AA-4CFF-A8A5-3DA01AB74068}"/>
    <dgm:cxn modelId="{0FF551F7-EE2C-4368-A43E-8CA18D2C8002}" srcId="{137BF97F-06F6-41EC-B002-9BEB7383A09F}" destId="{CEBEFF34-EF79-4F79-A180-471B9D16DA34}" srcOrd="0" destOrd="0" parTransId="{BE508C58-29CB-4335-AE85-BAD5341EE1EE}" sibTransId="{F158A5A7-B38C-4538-B424-087E96858175}"/>
    <dgm:cxn modelId="{510F23FF-F98C-409B-8E95-D6AD2034A7A8}" type="presOf" srcId="{23263211-F58E-4084-9C2C-5620D66EC005}" destId="{33790F71-1CE7-4D29-91DF-A72BC2E6C916}" srcOrd="0" destOrd="0" presId="urn:microsoft.com/office/officeart/2005/8/layout/vList2"/>
    <dgm:cxn modelId="{EF6333B6-AAE9-4E1D-AA35-A3104BF19C13}" type="presParOf" srcId="{7E8A03FC-221C-4524-9A1B-D2687C084F53}" destId="{9E5E6A02-7976-4BED-AC26-0BF70C048B02}" srcOrd="0" destOrd="0" presId="urn:microsoft.com/office/officeart/2005/8/layout/vList2"/>
    <dgm:cxn modelId="{8C77B68D-D232-495D-8614-6B3FA76AEF89}" type="presParOf" srcId="{7E8A03FC-221C-4524-9A1B-D2687C084F53}" destId="{7BAA1388-027A-4444-A1E7-E7FBD516635B}" srcOrd="1" destOrd="0" presId="urn:microsoft.com/office/officeart/2005/8/layout/vList2"/>
    <dgm:cxn modelId="{08D5D36F-3960-4D16-AB2B-C220AF7FD6E3}" type="presParOf" srcId="{7E8A03FC-221C-4524-9A1B-D2687C084F53}" destId="{33790F71-1CE7-4D29-91DF-A72BC2E6C916}" srcOrd="2" destOrd="0" presId="urn:microsoft.com/office/officeart/2005/8/layout/vList2"/>
    <dgm:cxn modelId="{934376E4-0202-452E-9C0D-F86BDCC92AD0}" type="presParOf" srcId="{7E8A03FC-221C-4524-9A1B-D2687C084F53}" destId="{27413828-C284-4D54-86E0-EAE586049859}" srcOrd="3" destOrd="0" presId="urn:microsoft.com/office/officeart/2005/8/layout/vList2"/>
    <dgm:cxn modelId="{2D2C8FB6-47AA-44F0-8C80-1298E4F01A98}" type="presParOf" srcId="{7E8A03FC-221C-4524-9A1B-D2687C084F53}" destId="{8BAE3BD6-F17B-494E-AF14-2E9D1B33BD07}" srcOrd="4" destOrd="0" presId="urn:microsoft.com/office/officeart/2005/8/layout/vList2"/>
    <dgm:cxn modelId="{12FBCD5E-18D9-4DB5-8483-A14E08628355}" type="presParOf" srcId="{7E8A03FC-221C-4524-9A1B-D2687C084F53}" destId="{59B255EF-248E-4303-AC0C-95A9124DF910}" srcOrd="5" destOrd="0" presId="urn:microsoft.com/office/officeart/2005/8/layout/vList2"/>
    <dgm:cxn modelId="{D04F065B-4606-44A7-9534-D30322761832}" type="presParOf" srcId="{7E8A03FC-221C-4524-9A1B-D2687C084F53}" destId="{2AB91FEC-7F8D-4A19-A133-D8AA91D6A11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B7CBE0-892B-418C-8811-4EDF860C6FF4}" type="doc">
      <dgm:prSet loTypeId="urn:microsoft.com/office/officeart/2005/8/layout/list1" loCatId="list" qsTypeId="urn:microsoft.com/office/officeart/2005/8/quickstyle/simple1" qsCatId="simple" csTypeId="urn:microsoft.com/office/officeart/2005/8/colors/accent0_1" csCatId="mainScheme"/>
      <dgm:spPr/>
      <dgm:t>
        <a:bodyPr/>
        <a:lstStyle/>
        <a:p>
          <a:endParaRPr lang="cs-CZ"/>
        </a:p>
      </dgm:t>
    </dgm:pt>
    <dgm:pt modelId="{6BEB91A0-5651-4533-ABB0-289493EB5500}">
      <dgm:prSet/>
      <dgm:spPr/>
      <dgm:t>
        <a:bodyPr/>
        <a:lstStyle/>
        <a:p>
          <a:r>
            <a:rPr lang="cs-CZ" b="1"/>
            <a:t>data</a:t>
          </a:r>
          <a:r>
            <a:rPr lang="cs-CZ"/>
            <a:t> </a:t>
          </a:r>
          <a:r>
            <a:rPr lang="cs-CZ" b="1"/>
            <a:t>trvale spojena s pevným nosičem</a:t>
          </a:r>
          <a:endParaRPr lang="cs-CZ"/>
        </a:p>
      </dgm:t>
    </dgm:pt>
    <dgm:pt modelId="{5DA72FA7-3CAA-448C-820E-5638F1A09BFF}" type="parTrans" cxnId="{0B37031F-9E50-4809-9867-429E75814040}">
      <dgm:prSet/>
      <dgm:spPr/>
      <dgm:t>
        <a:bodyPr/>
        <a:lstStyle/>
        <a:p>
          <a:endParaRPr lang="cs-CZ"/>
        </a:p>
      </dgm:t>
    </dgm:pt>
    <dgm:pt modelId="{F706E833-F461-4333-8DE8-10D88AB7997A}" type="sibTrans" cxnId="{0B37031F-9E50-4809-9867-429E75814040}">
      <dgm:prSet/>
      <dgm:spPr/>
      <dgm:t>
        <a:bodyPr/>
        <a:lstStyle/>
        <a:p>
          <a:endParaRPr lang="cs-CZ"/>
        </a:p>
      </dgm:t>
    </dgm:pt>
    <dgm:pt modelId="{2E764693-935C-4E6D-ACC1-FD732A98E597}">
      <dgm:prSet/>
      <dgm:spPr/>
      <dgm:t>
        <a:bodyPr/>
        <a:lstStyle/>
        <a:p>
          <a:r>
            <a:rPr lang="cs-CZ" dirty="0"/>
            <a:t>třeba vytištěna na papíře lze data považovat za součást věci</a:t>
          </a:r>
        </a:p>
      </dgm:t>
    </dgm:pt>
    <dgm:pt modelId="{208DD271-6217-41D9-BDB4-6EACCC1A835E}" type="parTrans" cxnId="{E77CA40D-2347-4DBF-91AB-DD5F88CA524C}">
      <dgm:prSet/>
      <dgm:spPr/>
      <dgm:t>
        <a:bodyPr/>
        <a:lstStyle/>
        <a:p>
          <a:endParaRPr lang="cs-CZ"/>
        </a:p>
      </dgm:t>
    </dgm:pt>
    <dgm:pt modelId="{E4413436-9A38-40B6-8E95-F4B8016E3657}" type="sibTrans" cxnId="{E77CA40D-2347-4DBF-91AB-DD5F88CA524C}">
      <dgm:prSet/>
      <dgm:spPr/>
      <dgm:t>
        <a:bodyPr/>
        <a:lstStyle/>
        <a:p>
          <a:endParaRPr lang="cs-CZ"/>
        </a:p>
      </dgm:t>
    </dgm:pt>
    <dgm:pt modelId="{4C864B89-B40A-4874-A55E-2240C8CFF5CF}">
      <dgm:prSet/>
      <dgm:spPr/>
      <dgm:t>
        <a:bodyPr/>
        <a:lstStyle/>
        <a:p>
          <a:r>
            <a:rPr lang="cs-CZ" b="1"/>
            <a:t>data</a:t>
          </a:r>
          <a:r>
            <a:rPr lang="cs-CZ"/>
            <a:t> </a:t>
          </a:r>
          <a:r>
            <a:rPr lang="cs-CZ" b="1"/>
            <a:t>spojena s pevným nosičem pouze dočasně</a:t>
          </a:r>
          <a:endParaRPr lang="cs-CZ"/>
        </a:p>
      </dgm:t>
    </dgm:pt>
    <dgm:pt modelId="{80BCD014-F024-42FC-9815-B4EE6BB8614D}" type="parTrans" cxnId="{3184A225-05D5-40AC-A035-A80F96858624}">
      <dgm:prSet/>
      <dgm:spPr/>
      <dgm:t>
        <a:bodyPr/>
        <a:lstStyle/>
        <a:p>
          <a:endParaRPr lang="cs-CZ"/>
        </a:p>
      </dgm:t>
    </dgm:pt>
    <dgm:pt modelId="{F2711483-7263-4981-9649-548249098A1F}" type="sibTrans" cxnId="{3184A225-05D5-40AC-A035-A80F96858624}">
      <dgm:prSet/>
      <dgm:spPr/>
      <dgm:t>
        <a:bodyPr/>
        <a:lstStyle/>
        <a:p>
          <a:endParaRPr lang="cs-CZ"/>
        </a:p>
      </dgm:t>
    </dgm:pt>
    <dgm:pt modelId="{330D4A49-910E-47CF-BE53-CA39C4FCE3A9}">
      <dgm:prSet/>
      <dgm:spPr/>
      <dgm:t>
        <a:bodyPr/>
        <a:lstStyle/>
        <a:p>
          <a:r>
            <a:rPr lang="cs-CZ"/>
            <a:t>Součást nosiče</a:t>
          </a:r>
        </a:p>
      </dgm:t>
    </dgm:pt>
    <dgm:pt modelId="{424762A8-6E4C-4C89-B70F-1D247E930AD5}" type="parTrans" cxnId="{E244EF58-F0F4-4DB7-B329-88279EEFF49A}">
      <dgm:prSet/>
      <dgm:spPr/>
      <dgm:t>
        <a:bodyPr/>
        <a:lstStyle/>
        <a:p>
          <a:endParaRPr lang="cs-CZ"/>
        </a:p>
      </dgm:t>
    </dgm:pt>
    <dgm:pt modelId="{A173BEB6-FBB8-4A97-8C6C-108578802FDF}" type="sibTrans" cxnId="{E244EF58-F0F4-4DB7-B329-88279EEFF49A}">
      <dgm:prSet/>
      <dgm:spPr/>
      <dgm:t>
        <a:bodyPr/>
        <a:lstStyle/>
        <a:p>
          <a:endParaRPr lang="cs-CZ"/>
        </a:p>
      </dgm:t>
    </dgm:pt>
    <dgm:pt modelId="{9FEF51D2-61FA-4E8F-A02C-D5453A94C208}">
      <dgm:prSet/>
      <dgm:spPr/>
      <dgm:t>
        <a:bodyPr/>
        <a:lstStyle/>
        <a:p>
          <a:r>
            <a:rPr lang="cs-CZ"/>
            <a:t>Samostatná hmotná věc?</a:t>
          </a:r>
        </a:p>
      </dgm:t>
    </dgm:pt>
    <dgm:pt modelId="{9062E679-3B59-4296-B4D9-836BD253C690}" type="parTrans" cxnId="{710C6DCB-B3B7-432D-A8D8-F28AAE0690A9}">
      <dgm:prSet/>
      <dgm:spPr/>
      <dgm:t>
        <a:bodyPr/>
        <a:lstStyle/>
        <a:p>
          <a:endParaRPr lang="cs-CZ"/>
        </a:p>
      </dgm:t>
    </dgm:pt>
    <dgm:pt modelId="{E0EEE2F4-F3BE-47C7-B1AF-1CB9F4E70D2F}" type="sibTrans" cxnId="{710C6DCB-B3B7-432D-A8D8-F28AAE0690A9}">
      <dgm:prSet/>
      <dgm:spPr/>
      <dgm:t>
        <a:bodyPr/>
        <a:lstStyle/>
        <a:p>
          <a:endParaRPr lang="cs-CZ"/>
        </a:p>
      </dgm:t>
    </dgm:pt>
    <dgm:pt modelId="{AA80E78B-04BA-424D-B5F1-3DF25D40F267}" type="pres">
      <dgm:prSet presAssocID="{BAB7CBE0-892B-418C-8811-4EDF860C6FF4}" presName="linear" presStyleCnt="0">
        <dgm:presLayoutVars>
          <dgm:dir/>
          <dgm:animLvl val="lvl"/>
          <dgm:resizeHandles val="exact"/>
        </dgm:presLayoutVars>
      </dgm:prSet>
      <dgm:spPr/>
    </dgm:pt>
    <dgm:pt modelId="{0844DCDA-7B28-431F-A48B-A1F6D88FE908}" type="pres">
      <dgm:prSet presAssocID="{6BEB91A0-5651-4533-ABB0-289493EB5500}" presName="parentLin" presStyleCnt="0"/>
      <dgm:spPr/>
    </dgm:pt>
    <dgm:pt modelId="{EC8924F2-02CB-4C6F-9F09-8F1E478439A9}" type="pres">
      <dgm:prSet presAssocID="{6BEB91A0-5651-4533-ABB0-289493EB5500}" presName="parentLeftMargin" presStyleLbl="node1" presStyleIdx="0" presStyleCnt="2"/>
      <dgm:spPr/>
    </dgm:pt>
    <dgm:pt modelId="{F154E9A3-8E8E-4AD4-A35C-EA849640DF7D}" type="pres">
      <dgm:prSet presAssocID="{6BEB91A0-5651-4533-ABB0-289493EB5500}" presName="parentText" presStyleLbl="node1" presStyleIdx="0" presStyleCnt="2">
        <dgm:presLayoutVars>
          <dgm:chMax val="0"/>
          <dgm:bulletEnabled val="1"/>
        </dgm:presLayoutVars>
      </dgm:prSet>
      <dgm:spPr/>
    </dgm:pt>
    <dgm:pt modelId="{F4D87217-B4F5-416B-8BE7-003078D85240}" type="pres">
      <dgm:prSet presAssocID="{6BEB91A0-5651-4533-ABB0-289493EB5500}" presName="negativeSpace" presStyleCnt="0"/>
      <dgm:spPr/>
    </dgm:pt>
    <dgm:pt modelId="{4BF60B10-442F-4A39-B894-30A2ACD754D1}" type="pres">
      <dgm:prSet presAssocID="{6BEB91A0-5651-4533-ABB0-289493EB5500}" presName="childText" presStyleLbl="conFgAcc1" presStyleIdx="0" presStyleCnt="2">
        <dgm:presLayoutVars>
          <dgm:bulletEnabled val="1"/>
        </dgm:presLayoutVars>
      </dgm:prSet>
      <dgm:spPr/>
    </dgm:pt>
    <dgm:pt modelId="{0088DFDD-1AF1-4DDA-ABF4-B73A297A9878}" type="pres">
      <dgm:prSet presAssocID="{F706E833-F461-4333-8DE8-10D88AB7997A}" presName="spaceBetweenRectangles" presStyleCnt="0"/>
      <dgm:spPr/>
    </dgm:pt>
    <dgm:pt modelId="{1F161903-6B6E-48AC-A7CF-1ED990C4AE1C}" type="pres">
      <dgm:prSet presAssocID="{4C864B89-B40A-4874-A55E-2240C8CFF5CF}" presName="parentLin" presStyleCnt="0"/>
      <dgm:spPr/>
    </dgm:pt>
    <dgm:pt modelId="{02E64D46-75C4-4842-8DED-027BA89B4DA6}" type="pres">
      <dgm:prSet presAssocID="{4C864B89-B40A-4874-A55E-2240C8CFF5CF}" presName="parentLeftMargin" presStyleLbl="node1" presStyleIdx="0" presStyleCnt="2"/>
      <dgm:spPr/>
    </dgm:pt>
    <dgm:pt modelId="{73173710-14F3-4ACB-9A49-91DFB3426D77}" type="pres">
      <dgm:prSet presAssocID="{4C864B89-B40A-4874-A55E-2240C8CFF5CF}" presName="parentText" presStyleLbl="node1" presStyleIdx="1" presStyleCnt="2">
        <dgm:presLayoutVars>
          <dgm:chMax val="0"/>
          <dgm:bulletEnabled val="1"/>
        </dgm:presLayoutVars>
      </dgm:prSet>
      <dgm:spPr/>
    </dgm:pt>
    <dgm:pt modelId="{F6E82449-A1FE-4B38-BAD9-3A2E800A6B04}" type="pres">
      <dgm:prSet presAssocID="{4C864B89-B40A-4874-A55E-2240C8CFF5CF}" presName="negativeSpace" presStyleCnt="0"/>
      <dgm:spPr/>
    </dgm:pt>
    <dgm:pt modelId="{E7D13E7B-FA46-4FD3-BC0A-D6452A9544B1}" type="pres">
      <dgm:prSet presAssocID="{4C864B89-B40A-4874-A55E-2240C8CFF5CF}" presName="childText" presStyleLbl="conFgAcc1" presStyleIdx="1" presStyleCnt="2">
        <dgm:presLayoutVars>
          <dgm:bulletEnabled val="1"/>
        </dgm:presLayoutVars>
      </dgm:prSet>
      <dgm:spPr/>
    </dgm:pt>
  </dgm:ptLst>
  <dgm:cxnLst>
    <dgm:cxn modelId="{2B543706-69E4-4235-8890-4A117FB3B879}" type="presOf" srcId="{6BEB91A0-5651-4533-ABB0-289493EB5500}" destId="{EC8924F2-02CB-4C6F-9F09-8F1E478439A9}" srcOrd="0" destOrd="0" presId="urn:microsoft.com/office/officeart/2005/8/layout/list1"/>
    <dgm:cxn modelId="{E77CA40D-2347-4DBF-91AB-DD5F88CA524C}" srcId="{6BEB91A0-5651-4533-ABB0-289493EB5500}" destId="{2E764693-935C-4E6D-ACC1-FD732A98E597}" srcOrd="0" destOrd="0" parTransId="{208DD271-6217-41D9-BDB4-6EACCC1A835E}" sibTransId="{E4413436-9A38-40B6-8E95-F4B8016E3657}"/>
    <dgm:cxn modelId="{0B37031F-9E50-4809-9867-429E75814040}" srcId="{BAB7CBE0-892B-418C-8811-4EDF860C6FF4}" destId="{6BEB91A0-5651-4533-ABB0-289493EB5500}" srcOrd="0" destOrd="0" parTransId="{5DA72FA7-3CAA-448C-820E-5638F1A09BFF}" sibTransId="{F706E833-F461-4333-8DE8-10D88AB7997A}"/>
    <dgm:cxn modelId="{3184A225-05D5-40AC-A035-A80F96858624}" srcId="{BAB7CBE0-892B-418C-8811-4EDF860C6FF4}" destId="{4C864B89-B40A-4874-A55E-2240C8CFF5CF}" srcOrd="1" destOrd="0" parTransId="{80BCD014-F024-42FC-9815-B4EE6BB8614D}" sibTransId="{F2711483-7263-4981-9649-548249098A1F}"/>
    <dgm:cxn modelId="{4C98F23F-6F85-4A89-9A37-3CD2B25E562F}" type="presOf" srcId="{4C864B89-B40A-4874-A55E-2240C8CFF5CF}" destId="{73173710-14F3-4ACB-9A49-91DFB3426D77}" srcOrd="1" destOrd="0" presId="urn:microsoft.com/office/officeart/2005/8/layout/list1"/>
    <dgm:cxn modelId="{7E970940-D3C9-4762-B09C-596844FBADAC}" type="presOf" srcId="{BAB7CBE0-892B-418C-8811-4EDF860C6FF4}" destId="{AA80E78B-04BA-424D-B5F1-3DF25D40F267}" srcOrd="0" destOrd="0" presId="urn:microsoft.com/office/officeart/2005/8/layout/list1"/>
    <dgm:cxn modelId="{E8220466-3671-4B97-9842-EF16CBA5F830}" type="presOf" srcId="{6BEB91A0-5651-4533-ABB0-289493EB5500}" destId="{F154E9A3-8E8E-4AD4-A35C-EA849640DF7D}" srcOrd="1" destOrd="0" presId="urn:microsoft.com/office/officeart/2005/8/layout/list1"/>
    <dgm:cxn modelId="{E244EF58-F0F4-4DB7-B329-88279EEFF49A}" srcId="{4C864B89-B40A-4874-A55E-2240C8CFF5CF}" destId="{330D4A49-910E-47CF-BE53-CA39C4FCE3A9}" srcOrd="0" destOrd="0" parTransId="{424762A8-6E4C-4C89-B70F-1D247E930AD5}" sibTransId="{A173BEB6-FBB8-4A97-8C6C-108578802FDF}"/>
    <dgm:cxn modelId="{D9A2829C-6C6E-42F9-84A6-017C35B60C64}" type="presOf" srcId="{330D4A49-910E-47CF-BE53-CA39C4FCE3A9}" destId="{E7D13E7B-FA46-4FD3-BC0A-D6452A9544B1}" srcOrd="0" destOrd="0" presId="urn:microsoft.com/office/officeart/2005/8/layout/list1"/>
    <dgm:cxn modelId="{62B69FA6-6433-46B5-90ED-B44E8A9FC859}" type="presOf" srcId="{9FEF51D2-61FA-4E8F-A02C-D5453A94C208}" destId="{E7D13E7B-FA46-4FD3-BC0A-D6452A9544B1}" srcOrd="0" destOrd="1" presId="urn:microsoft.com/office/officeart/2005/8/layout/list1"/>
    <dgm:cxn modelId="{C2E080BD-09FD-4DA2-961E-DC0367EF91A3}" type="presOf" srcId="{4C864B89-B40A-4874-A55E-2240C8CFF5CF}" destId="{02E64D46-75C4-4842-8DED-027BA89B4DA6}" srcOrd="0" destOrd="0" presId="urn:microsoft.com/office/officeart/2005/8/layout/list1"/>
    <dgm:cxn modelId="{710C6DCB-B3B7-432D-A8D8-F28AAE0690A9}" srcId="{4C864B89-B40A-4874-A55E-2240C8CFF5CF}" destId="{9FEF51D2-61FA-4E8F-A02C-D5453A94C208}" srcOrd="1" destOrd="0" parTransId="{9062E679-3B59-4296-B4D9-836BD253C690}" sibTransId="{E0EEE2F4-F3BE-47C7-B1AF-1CB9F4E70D2F}"/>
    <dgm:cxn modelId="{AD3666CC-4075-42FA-850D-2A881F7F796B}" type="presOf" srcId="{2E764693-935C-4E6D-ACC1-FD732A98E597}" destId="{4BF60B10-442F-4A39-B894-30A2ACD754D1}" srcOrd="0" destOrd="0" presId="urn:microsoft.com/office/officeart/2005/8/layout/list1"/>
    <dgm:cxn modelId="{5BFA6E3F-57C9-4D51-8962-38844717F6B0}" type="presParOf" srcId="{AA80E78B-04BA-424D-B5F1-3DF25D40F267}" destId="{0844DCDA-7B28-431F-A48B-A1F6D88FE908}" srcOrd="0" destOrd="0" presId="urn:microsoft.com/office/officeart/2005/8/layout/list1"/>
    <dgm:cxn modelId="{6D3B845C-CC49-4EE2-BBED-E2A7ED94B69C}" type="presParOf" srcId="{0844DCDA-7B28-431F-A48B-A1F6D88FE908}" destId="{EC8924F2-02CB-4C6F-9F09-8F1E478439A9}" srcOrd="0" destOrd="0" presId="urn:microsoft.com/office/officeart/2005/8/layout/list1"/>
    <dgm:cxn modelId="{12D37FB7-9AFB-4934-A42A-9493BD89849D}" type="presParOf" srcId="{0844DCDA-7B28-431F-A48B-A1F6D88FE908}" destId="{F154E9A3-8E8E-4AD4-A35C-EA849640DF7D}" srcOrd="1" destOrd="0" presId="urn:microsoft.com/office/officeart/2005/8/layout/list1"/>
    <dgm:cxn modelId="{D1AA5ACA-EEDA-4A22-8446-12276668FD0E}" type="presParOf" srcId="{AA80E78B-04BA-424D-B5F1-3DF25D40F267}" destId="{F4D87217-B4F5-416B-8BE7-003078D85240}" srcOrd="1" destOrd="0" presId="urn:microsoft.com/office/officeart/2005/8/layout/list1"/>
    <dgm:cxn modelId="{FD09B8F1-0AA4-4CD7-A096-853D02CF9F40}" type="presParOf" srcId="{AA80E78B-04BA-424D-B5F1-3DF25D40F267}" destId="{4BF60B10-442F-4A39-B894-30A2ACD754D1}" srcOrd="2" destOrd="0" presId="urn:microsoft.com/office/officeart/2005/8/layout/list1"/>
    <dgm:cxn modelId="{493BC38E-2093-4E20-8BB3-F95937E51020}" type="presParOf" srcId="{AA80E78B-04BA-424D-B5F1-3DF25D40F267}" destId="{0088DFDD-1AF1-4DDA-ABF4-B73A297A9878}" srcOrd="3" destOrd="0" presId="urn:microsoft.com/office/officeart/2005/8/layout/list1"/>
    <dgm:cxn modelId="{8303FBB9-56FC-4891-AB1B-CB4E19FF0AF2}" type="presParOf" srcId="{AA80E78B-04BA-424D-B5F1-3DF25D40F267}" destId="{1F161903-6B6E-48AC-A7CF-1ED990C4AE1C}" srcOrd="4" destOrd="0" presId="urn:microsoft.com/office/officeart/2005/8/layout/list1"/>
    <dgm:cxn modelId="{BBAC8213-352D-4A3E-A172-E99F1C49DD21}" type="presParOf" srcId="{1F161903-6B6E-48AC-A7CF-1ED990C4AE1C}" destId="{02E64D46-75C4-4842-8DED-027BA89B4DA6}" srcOrd="0" destOrd="0" presId="urn:microsoft.com/office/officeart/2005/8/layout/list1"/>
    <dgm:cxn modelId="{81369E9B-88B4-4753-B2B6-5C7A667B8D7F}" type="presParOf" srcId="{1F161903-6B6E-48AC-A7CF-1ED990C4AE1C}" destId="{73173710-14F3-4ACB-9A49-91DFB3426D77}" srcOrd="1" destOrd="0" presId="urn:microsoft.com/office/officeart/2005/8/layout/list1"/>
    <dgm:cxn modelId="{5D2B63F2-32EC-42DB-A490-9A23378A7D1A}" type="presParOf" srcId="{AA80E78B-04BA-424D-B5F1-3DF25D40F267}" destId="{F6E82449-A1FE-4B38-BAD9-3A2E800A6B04}" srcOrd="5" destOrd="0" presId="urn:microsoft.com/office/officeart/2005/8/layout/list1"/>
    <dgm:cxn modelId="{12DBC19E-7EBD-4F74-8063-365BB0C4A23E}" type="presParOf" srcId="{AA80E78B-04BA-424D-B5F1-3DF25D40F267}" destId="{E7D13E7B-FA46-4FD3-BC0A-D6452A9544B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3498ED-BE36-42F5-84CB-1C8CD64F3F77}"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cs-CZ"/>
        </a:p>
      </dgm:t>
    </dgm:pt>
    <dgm:pt modelId="{D463E7B0-A5A4-4F47-A7A5-3E633D622613}">
      <dgm:prSet/>
      <dgm:spPr/>
      <dgm:t>
        <a:bodyPr/>
        <a:lstStyle/>
        <a:p>
          <a:r>
            <a:rPr lang="cs-CZ" b="1"/>
            <a:t>Dohoda o obchodních aspektech práv k duševnímu vlastnictví (TRIPS),</a:t>
          </a:r>
          <a:r>
            <a:rPr lang="cs-CZ"/>
            <a:t> </a:t>
          </a:r>
        </a:p>
      </dgm:t>
    </dgm:pt>
    <dgm:pt modelId="{8DBB057E-1A2C-4332-9CC3-0329AF0E8E6D}" type="parTrans" cxnId="{C71E4FF7-C353-4908-AE52-747CBA6A94D3}">
      <dgm:prSet/>
      <dgm:spPr/>
      <dgm:t>
        <a:bodyPr/>
        <a:lstStyle/>
        <a:p>
          <a:endParaRPr lang="cs-CZ"/>
        </a:p>
      </dgm:t>
    </dgm:pt>
    <dgm:pt modelId="{5BC889A2-EC1E-4B5C-8771-8D9294619DC0}" type="sibTrans" cxnId="{C71E4FF7-C353-4908-AE52-747CBA6A94D3}">
      <dgm:prSet/>
      <dgm:spPr/>
      <dgm:t>
        <a:bodyPr/>
        <a:lstStyle/>
        <a:p>
          <a:endParaRPr lang="cs-CZ"/>
        </a:p>
      </dgm:t>
    </dgm:pt>
    <dgm:pt modelId="{02E792F9-C129-4E3C-94DF-067707FE7BD4}">
      <dgm:prSet/>
      <dgm:spPr/>
      <dgm:t>
        <a:bodyPr/>
        <a:lstStyle/>
        <a:p>
          <a:r>
            <a:rPr lang="cs-CZ"/>
            <a:t>Sestavování údajů nebo jiných materiálů, ať schopných zpracování počítačem nebo v jiné formě, které z důvodu výběru nebo uspořádání jejich obsahu představují duševní výtvor je chráněno jako dílo per se</a:t>
          </a:r>
        </a:p>
      </dgm:t>
    </dgm:pt>
    <dgm:pt modelId="{03971BD2-6ED2-4A7E-97DE-654C6C6DD6FE}" type="parTrans" cxnId="{6328C9D7-9A68-485D-A608-D0A51A488FED}">
      <dgm:prSet/>
      <dgm:spPr/>
      <dgm:t>
        <a:bodyPr/>
        <a:lstStyle/>
        <a:p>
          <a:endParaRPr lang="cs-CZ"/>
        </a:p>
      </dgm:t>
    </dgm:pt>
    <dgm:pt modelId="{AEBF8C1E-D356-417A-90D8-ACAD97B627B0}" type="sibTrans" cxnId="{6328C9D7-9A68-485D-A608-D0A51A488FED}">
      <dgm:prSet/>
      <dgm:spPr/>
      <dgm:t>
        <a:bodyPr/>
        <a:lstStyle/>
        <a:p>
          <a:endParaRPr lang="cs-CZ"/>
        </a:p>
      </dgm:t>
    </dgm:pt>
    <dgm:pt modelId="{732F7EF9-11B8-4042-9F5D-1C59A456A933}">
      <dgm:prSet/>
      <dgm:spPr/>
      <dgm:t>
        <a:bodyPr/>
        <a:lstStyle/>
        <a:p>
          <a:r>
            <a:rPr lang="cs-CZ" b="1"/>
            <a:t>Smlouva Světové organizace duševního vlastnictví (WIPO) o právu autorském ze dne 20. prosince 1996 (WCT) </a:t>
          </a:r>
          <a:endParaRPr lang="cs-CZ"/>
        </a:p>
      </dgm:t>
    </dgm:pt>
    <dgm:pt modelId="{DF45DD05-E2BA-4E38-A1AE-92C61602D862}" type="parTrans" cxnId="{2D4493AD-0FDF-4D4B-AE1E-EA398134B4D6}">
      <dgm:prSet/>
      <dgm:spPr/>
      <dgm:t>
        <a:bodyPr/>
        <a:lstStyle/>
        <a:p>
          <a:endParaRPr lang="cs-CZ"/>
        </a:p>
      </dgm:t>
    </dgm:pt>
    <dgm:pt modelId="{0F0ABBE6-9803-46B2-9A4E-3ED80886A598}" type="sibTrans" cxnId="{2D4493AD-0FDF-4D4B-AE1E-EA398134B4D6}">
      <dgm:prSet/>
      <dgm:spPr/>
      <dgm:t>
        <a:bodyPr/>
        <a:lstStyle/>
        <a:p>
          <a:endParaRPr lang="cs-CZ"/>
        </a:p>
      </dgm:t>
    </dgm:pt>
    <dgm:pt modelId="{45D82DCD-0AF1-4E63-B1E4-7DF11D423BDF}">
      <dgm:prSet/>
      <dgm:spPr/>
      <dgm:t>
        <a:bodyPr/>
        <a:lstStyle/>
        <a:p>
          <a:r>
            <a:rPr lang="cs-CZ"/>
            <a:t>rozvíjí koncept databáze jako kompilace dat a přiznává jí ochranu jako samostatnému dílu. Kritériem k přiznání ochrany je intelektuální (rozumový) vklad autora do uspořádání nebo výběru dat</a:t>
          </a:r>
        </a:p>
      </dgm:t>
    </dgm:pt>
    <dgm:pt modelId="{1340F1C9-1D5E-4CBA-BA1D-1A5C38BCD535}" type="parTrans" cxnId="{AE5EAB43-5CE6-4B15-9814-8FD0835A715D}">
      <dgm:prSet/>
      <dgm:spPr/>
      <dgm:t>
        <a:bodyPr/>
        <a:lstStyle/>
        <a:p>
          <a:endParaRPr lang="cs-CZ"/>
        </a:p>
      </dgm:t>
    </dgm:pt>
    <dgm:pt modelId="{09EAADEC-42F0-4F8A-98D6-25F481862CA2}" type="sibTrans" cxnId="{AE5EAB43-5CE6-4B15-9814-8FD0835A715D}">
      <dgm:prSet/>
      <dgm:spPr/>
      <dgm:t>
        <a:bodyPr/>
        <a:lstStyle/>
        <a:p>
          <a:endParaRPr lang="cs-CZ"/>
        </a:p>
      </dgm:t>
    </dgm:pt>
    <dgm:pt modelId="{4E54E156-47B1-47D5-873E-BFB39D3247CC}" type="pres">
      <dgm:prSet presAssocID="{343498ED-BE36-42F5-84CB-1C8CD64F3F77}" presName="linear" presStyleCnt="0">
        <dgm:presLayoutVars>
          <dgm:animLvl val="lvl"/>
          <dgm:resizeHandles val="exact"/>
        </dgm:presLayoutVars>
      </dgm:prSet>
      <dgm:spPr/>
    </dgm:pt>
    <dgm:pt modelId="{0EF3D7E1-F26D-4656-B39D-5A9D086D7B7B}" type="pres">
      <dgm:prSet presAssocID="{D463E7B0-A5A4-4F47-A7A5-3E633D622613}" presName="parentText" presStyleLbl="node1" presStyleIdx="0" presStyleCnt="2">
        <dgm:presLayoutVars>
          <dgm:chMax val="0"/>
          <dgm:bulletEnabled val="1"/>
        </dgm:presLayoutVars>
      </dgm:prSet>
      <dgm:spPr/>
    </dgm:pt>
    <dgm:pt modelId="{B365D45E-903D-41A3-97FA-D7D2B69ACBC6}" type="pres">
      <dgm:prSet presAssocID="{D463E7B0-A5A4-4F47-A7A5-3E633D622613}" presName="childText" presStyleLbl="revTx" presStyleIdx="0" presStyleCnt="2">
        <dgm:presLayoutVars>
          <dgm:bulletEnabled val="1"/>
        </dgm:presLayoutVars>
      </dgm:prSet>
      <dgm:spPr/>
    </dgm:pt>
    <dgm:pt modelId="{7CE7FFA9-3540-45EE-8F47-00C9DAC75F23}" type="pres">
      <dgm:prSet presAssocID="{732F7EF9-11B8-4042-9F5D-1C59A456A933}" presName="parentText" presStyleLbl="node1" presStyleIdx="1" presStyleCnt="2">
        <dgm:presLayoutVars>
          <dgm:chMax val="0"/>
          <dgm:bulletEnabled val="1"/>
        </dgm:presLayoutVars>
      </dgm:prSet>
      <dgm:spPr/>
    </dgm:pt>
    <dgm:pt modelId="{9EB1337B-7057-41A3-A93C-A6F258F5BA5D}" type="pres">
      <dgm:prSet presAssocID="{732F7EF9-11B8-4042-9F5D-1C59A456A933}" presName="childText" presStyleLbl="revTx" presStyleIdx="1" presStyleCnt="2">
        <dgm:presLayoutVars>
          <dgm:bulletEnabled val="1"/>
        </dgm:presLayoutVars>
      </dgm:prSet>
      <dgm:spPr/>
    </dgm:pt>
  </dgm:ptLst>
  <dgm:cxnLst>
    <dgm:cxn modelId="{F2B3BB34-FB46-43C7-ADFB-2FD309ECCF77}" type="presOf" srcId="{02E792F9-C129-4E3C-94DF-067707FE7BD4}" destId="{B365D45E-903D-41A3-97FA-D7D2B69ACBC6}" srcOrd="0" destOrd="0" presId="urn:microsoft.com/office/officeart/2005/8/layout/vList2"/>
    <dgm:cxn modelId="{AE5EAB43-5CE6-4B15-9814-8FD0835A715D}" srcId="{732F7EF9-11B8-4042-9F5D-1C59A456A933}" destId="{45D82DCD-0AF1-4E63-B1E4-7DF11D423BDF}" srcOrd="0" destOrd="0" parTransId="{1340F1C9-1D5E-4CBA-BA1D-1A5C38BCD535}" sibTransId="{09EAADEC-42F0-4F8A-98D6-25F481862CA2}"/>
    <dgm:cxn modelId="{63F2B1A3-E240-4822-9D07-953C76D6A523}" type="presOf" srcId="{732F7EF9-11B8-4042-9F5D-1C59A456A933}" destId="{7CE7FFA9-3540-45EE-8F47-00C9DAC75F23}" srcOrd="0" destOrd="0" presId="urn:microsoft.com/office/officeart/2005/8/layout/vList2"/>
    <dgm:cxn modelId="{2D4493AD-0FDF-4D4B-AE1E-EA398134B4D6}" srcId="{343498ED-BE36-42F5-84CB-1C8CD64F3F77}" destId="{732F7EF9-11B8-4042-9F5D-1C59A456A933}" srcOrd="1" destOrd="0" parTransId="{DF45DD05-E2BA-4E38-A1AE-92C61602D862}" sibTransId="{0F0ABBE6-9803-46B2-9A4E-3ED80886A598}"/>
    <dgm:cxn modelId="{F5EA36B7-85E4-4852-B3EE-0CD8D847E1CB}" type="presOf" srcId="{D463E7B0-A5A4-4F47-A7A5-3E633D622613}" destId="{0EF3D7E1-F26D-4656-B39D-5A9D086D7B7B}" srcOrd="0" destOrd="0" presId="urn:microsoft.com/office/officeart/2005/8/layout/vList2"/>
    <dgm:cxn modelId="{8CD5F1BD-8C29-4694-A2B2-761C260904D4}" type="presOf" srcId="{45D82DCD-0AF1-4E63-B1E4-7DF11D423BDF}" destId="{9EB1337B-7057-41A3-A93C-A6F258F5BA5D}" srcOrd="0" destOrd="0" presId="urn:microsoft.com/office/officeart/2005/8/layout/vList2"/>
    <dgm:cxn modelId="{0E6D78C9-C0DA-404C-AAF1-A2343894D56B}" type="presOf" srcId="{343498ED-BE36-42F5-84CB-1C8CD64F3F77}" destId="{4E54E156-47B1-47D5-873E-BFB39D3247CC}" srcOrd="0" destOrd="0" presId="urn:microsoft.com/office/officeart/2005/8/layout/vList2"/>
    <dgm:cxn modelId="{6328C9D7-9A68-485D-A608-D0A51A488FED}" srcId="{D463E7B0-A5A4-4F47-A7A5-3E633D622613}" destId="{02E792F9-C129-4E3C-94DF-067707FE7BD4}" srcOrd="0" destOrd="0" parTransId="{03971BD2-6ED2-4A7E-97DE-654C6C6DD6FE}" sibTransId="{AEBF8C1E-D356-417A-90D8-ACAD97B627B0}"/>
    <dgm:cxn modelId="{C71E4FF7-C353-4908-AE52-747CBA6A94D3}" srcId="{343498ED-BE36-42F5-84CB-1C8CD64F3F77}" destId="{D463E7B0-A5A4-4F47-A7A5-3E633D622613}" srcOrd="0" destOrd="0" parTransId="{8DBB057E-1A2C-4332-9CC3-0329AF0E8E6D}" sibTransId="{5BC889A2-EC1E-4B5C-8771-8D9294619DC0}"/>
    <dgm:cxn modelId="{685E079E-8C51-4387-9EB7-E7AA42D31DC2}" type="presParOf" srcId="{4E54E156-47B1-47D5-873E-BFB39D3247CC}" destId="{0EF3D7E1-F26D-4656-B39D-5A9D086D7B7B}" srcOrd="0" destOrd="0" presId="urn:microsoft.com/office/officeart/2005/8/layout/vList2"/>
    <dgm:cxn modelId="{37AC1AE4-C556-4852-B567-B6F5CA7E65DB}" type="presParOf" srcId="{4E54E156-47B1-47D5-873E-BFB39D3247CC}" destId="{B365D45E-903D-41A3-97FA-D7D2B69ACBC6}" srcOrd="1" destOrd="0" presId="urn:microsoft.com/office/officeart/2005/8/layout/vList2"/>
    <dgm:cxn modelId="{23125A28-C580-48E0-BBD3-EE29DCE5B751}" type="presParOf" srcId="{4E54E156-47B1-47D5-873E-BFB39D3247CC}" destId="{7CE7FFA9-3540-45EE-8F47-00C9DAC75F23}" srcOrd="2" destOrd="0" presId="urn:microsoft.com/office/officeart/2005/8/layout/vList2"/>
    <dgm:cxn modelId="{D7F96FB5-3925-4343-A64E-ACF8390C68FF}" type="presParOf" srcId="{4E54E156-47B1-47D5-873E-BFB39D3247CC}" destId="{9EB1337B-7057-41A3-A93C-A6F258F5BA5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F8947C-9E00-400A-9E55-98DE190DA351}"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cs-CZ"/>
        </a:p>
      </dgm:t>
    </dgm:pt>
    <dgm:pt modelId="{584F55E2-B479-4513-A281-A92531C56E2A}">
      <dgm:prSet/>
      <dgm:spPr/>
      <dgm:t>
        <a:bodyPr/>
        <a:lstStyle/>
        <a:p>
          <a:r>
            <a:rPr lang="cs-CZ" b="1"/>
            <a:t>1) Soubor na sobě nezávislých prvků</a:t>
          </a:r>
          <a:r>
            <a:rPr lang="cs-CZ"/>
            <a:t>.</a:t>
          </a:r>
        </a:p>
      </dgm:t>
    </dgm:pt>
    <dgm:pt modelId="{360858EC-5561-4B66-AE35-F3B3136ADE40}" type="parTrans" cxnId="{F1F38020-C8D8-414F-A9AF-2BE5388013BE}">
      <dgm:prSet/>
      <dgm:spPr/>
      <dgm:t>
        <a:bodyPr/>
        <a:lstStyle/>
        <a:p>
          <a:endParaRPr lang="cs-CZ"/>
        </a:p>
      </dgm:t>
    </dgm:pt>
    <dgm:pt modelId="{BA5FB60B-A2E4-45DD-89A6-6D2DE1CAF5A8}" type="sibTrans" cxnId="{F1F38020-C8D8-414F-A9AF-2BE5388013BE}">
      <dgm:prSet/>
      <dgm:spPr/>
      <dgm:t>
        <a:bodyPr/>
        <a:lstStyle/>
        <a:p>
          <a:endParaRPr lang="cs-CZ"/>
        </a:p>
      </dgm:t>
    </dgm:pt>
    <dgm:pt modelId="{14A94440-CF30-48B2-8C8F-7B2929EA305B}">
      <dgm:prSet/>
      <dgm:spPr/>
      <dgm:t>
        <a:bodyPr/>
        <a:lstStyle/>
        <a:p>
          <a:r>
            <a:rPr lang="cs-CZ"/>
            <a:t>Prvky databáze jsou navzájem na sobě nezávislé, pokud se odstraněním jednoho prvku databáze nezmění informační hodnota nebo smysl jiného prvku databáze. </a:t>
          </a:r>
        </a:p>
      </dgm:t>
    </dgm:pt>
    <dgm:pt modelId="{23B0FC6C-68FA-46DA-B259-5ED4E4BDEB6C}" type="parTrans" cxnId="{478D49F7-1EFF-4F23-9F00-3211B3E5E5B3}">
      <dgm:prSet/>
      <dgm:spPr/>
      <dgm:t>
        <a:bodyPr/>
        <a:lstStyle/>
        <a:p>
          <a:endParaRPr lang="cs-CZ"/>
        </a:p>
      </dgm:t>
    </dgm:pt>
    <dgm:pt modelId="{8D2EC9E4-4386-467A-9F6B-9B458EEE4127}" type="sibTrans" cxnId="{478D49F7-1EFF-4F23-9F00-3211B3E5E5B3}">
      <dgm:prSet/>
      <dgm:spPr/>
      <dgm:t>
        <a:bodyPr/>
        <a:lstStyle/>
        <a:p>
          <a:endParaRPr lang="cs-CZ"/>
        </a:p>
      </dgm:t>
    </dgm:pt>
    <dgm:pt modelId="{9FF4885D-96F5-449C-8340-5EFD14E01DF7}">
      <dgm:prSet/>
      <dgm:spPr/>
      <dgm:t>
        <a:bodyPr/>
        <a:lstStyle/>
        <a:p>
          <a:r>
            <a:rPr lang="cs-CZ" b="1"/>
            <a:t>2) Systematické nebo metodické uspořádání prvků</a:t>
          </a:r>
          <a:r>
            <a:rPr lang="cs-CZ"/>
            <a:t>.</a:t>
          </a:r>
        </a:p>
      </dgm:t>
    </dgm:pt>
    <dgm:pt modelId="{CE436A54-D02D-44A0-A39D-74902A32BF05}" type="parTrans" cxnId="{C9ACBD35-B5D7-4048-953A-44FA33C3EA06}">
      <dgm:prSet/>
      <dgm:spPr/>
      <dgm:t>
        <a:bodyPr/>
        <a:lstStyle/>
        <a:p>
          <a:endParaRPr lang="cs-CZ"/>
        </a:p>
      </dgm:t>
    </dgm:pt>
    <dgm:pt modelId="{1C1953F2-CC44-4225-A3BB-28226BD7EF84}" type="sibTrans" cxnId="{C9ACBD35-B5D7-4048-953A-44FA33C3EA06}">
      <dgm:prSet/>
      <dgm:spPr/>
      <dgm:t>
        <a:bodyPr/>
        <a:lstStyle/>
        <a:p>
          <a:endParaRPr lang="cs-CZ"/>
        </a:p>
      </dgm:t>
    </dgm:pt>
    <dgm:pt modelId="{459298B7-F279-474B-94F9-252D409C876C}">
      <dgm:prSet/>
      <dgm:spPr/>
      <dgm:t>
        <a:bodyPr/>
        <a:lstStyle/>
        <a:p>
          <a:r>
            <a:rPr lang="cs-CZ"/>
            <a:t>Systematické uspořádání znamená, že jednotlivé nezávislé prvky tvoří díky databázi celek (systém, soubor). Otázka, zda je tento celek uzavřený nebo zda je provázán s vnějšími prvky či systémy, nemá na právní kvalifikaci žádný vliv. Stejně tak nemá vliv otázka, zda je obsah databáze statický nebo se dále dynamicky mění, doplňuje a aktualizuje. </a:t>
          </a:r>
        </a:p>
      </dgm:t>
    </dgm:pt>
    <dgm:pt modelId="{0A72B927-3A9F-4182-BCB4-4C2C956EC16A}" type="parTrans" cxnId="{72B3A55B-060A-4EBA-960A-8BDB727E3737}">
      <dgm:prSet/>
      <dgm:spPr/>
      <dgm:t>
        <a:bodyPr/>
        <a:lstStyle/>
        <a:p>
          <a:endParaRPr lang="cs-CZ"/>
        </a:p>
      </dgm:t>
    </dgm:pt>
    <dgm:pt modelId="{956487AD-E66F-420D-BE0A-44BC422909D8}" type="sibTrans" cxnId="{72B3A55B-060A-4EBA-960A-8BDB727E3737}">
      <dgm:prSet/>
      <dgm:spPr/>
      <dgm:t>
        <a:bodyPr/>
        <a:lstStyle/>
        <a:p>
          <a:endParaRPr lang="cs-CZ"/>
        </a:p>
      </dgm:t>
    </dgm:pt>
    <dgm:pt modelId="{296B8188-0698-4A6D-B262-3A2D289EAE2A}">
      <dgm:prSet/>
      <dgm:spPr/>
      <dgm:t>
        <a:bodyPr/>
        <a:lstStyle/>
        <a:p>
          <a:r>
            <a:rPr lang="cs-CZ" b="1"/>
            <a:t>3) Individuální přístupnost jednotlivých prvků</a:t>
          </a:r>
          <a:r>
            <a:rPr lang="cs-CZ"/>
            <a:t>, </a:t>
          </a:r>
        </a:p>
      </dgm:t>
    </dgm:pt>
    <dgm:pt modelId="{8C10914B-3647-4538-B0EF-EB094FF87AB6}" type="parTrans" cxnId="{D3F8ED67-9DD1-4948-9AB3-792DB2C55DA6}">
      <dgm:prSet/>
      <dgm:spPr/>
      <dgm:t>
        <a:bodyPr/>
        <a:lstStyle/>
        <a:p>
          <a:endParaRPr lang="cs-CZ"/>
        </a:p>
      </dgm:t>
    </dgm:pt>
    <dgm:pt modelId="{21CC05FE-6A49-4617-8D51-862E699BD85E}" type="sibTrans" cxnId="{D3F8ED67-9DD1-4948-9AB3-792DB2C55DA6}">
      <dgm:prSet/>
      <dgm:spPr/>
      <dgm:t>
        <a:bodyPr/>
        <a:lstStyle/>
        <a:p>
          <a:endParaRPr lang="cs-CZ"/>
        </a:p>
      </dgm:t>
    </dgm:pt>
    <dgm:pt modelId="{4C046EDC-771E-4B92-AD09-97FD80EF222A}">
      <dgm:prSet/>
      <dgm:spPr/>
      <dgm:t>
        <a:bodyPr/>
        <a:lstStyle/>
        <a:p>
          <a:r>
            <a:rPr lang="cs-CZ"/>
            <a:t>Každý jeden její prvek databáze lze „konzumovat“ samostatně, nezávisle na ostatních prvcích.</a:t>
          </a:r>
        </a:p>
      </dgm:t>
    </dgm:pt>
    <dgm:pt modelId="{D9D80A16-930B-44CA-A766-C6778C4FBD7E}" type="parTrans" cxnId="{6F0491D8-0505-4748-A943-180C3F41EBAB}">
      <dgm:prSet/>
      <dgm:spPr/>
      <dgm:t>
        <a:bodyPr/>
        <a:lstStyle/>
        <a:p>
          <a:endParaRPr lang="cs-CZ"/>
        </a:p>
      </dgm:t>
    </dgm:pt>
    <dgm:pt modelId="{5D1E5CE6-C41C-4BAD-9506-C03F6A8EBD93}" type="sibTrans" cxnId="{6F0491D8-0505-4748-A943-180C3F41EBAB}">
      <dgm:prSet/>
      <dgm:spPr/>
      <dgm:t>
        <a:bodyPr/>
        <a:lstStyle/>
        <a:p>
          <a:endParaRPr lang="cs-CZ"/>
        </a:p>
      </dgm:t>
    </dgm:pt>
    <dgm:pt modelId="{3A5CA1BF-23B1-4BDF-BE12-A236A13F028D}" type="pres">
      <dgm:prSet presAssocID="{C8F8947C-9E00-400A-9E55-98DE190DA351}" presName="linear" presStyleCnt="0">
        <dgm:presLayoutVars>
          <dgm:animLvl val="lvl"/>
          <dgm:resizeHandles val="exact"/>
        </dgm:presLayoutVars>
      </dgm:prSet>
      <dgm:spPr/>
    </dgm:pt>
    <dgm:pt modelId="{0DF2B0FF-38DF-49B9-B02C-91210ED27284}" type="pres">
      <dgm:prSet presAssocID="{584F55E2-B479-4513-A281-A92531C56E2A}" presName="parentText" presStyleLbl="node1" presStyleIdx="0" presStyleCnt="3">
        <dgm:presLayoutVars>
          <dgm:chMax val="0"/>
          <dgm:bulletEnabled val="1"/>
        </dgm:presLayoutVars>
      </dgm:prSet>
      <dgm:spPr/>
    </dgm:pt>
    <dgm:pt modelId="{81461B58-E5EE-4087-88AF-894BBC5F0B6E}" type="pres">
      <dgm:prSet presAssocID="{584F55E2-B479-4513-A281-A92531C56E2A}" presName="childText" presStyleLbl="revTx" presStyleIdx="0" presStyleCnt="3">
        <dgm:presLayoutVars>
          <dgm:bulletEnabled val="1"/>
        </dgm:presLayoutVars>
      </dgm:prSet>
      <dgm:spPr/>
    </dgm:pt>
    <dgm:pt modelId="{A9DB1D57-CD10-4FF9-B1D3-C3FE5DCF3A50}" type="pres">
      <dgm:prSet presAssocID="{9FF4885D-96F5-449C-8340-5EFD14E01DF7}" presName="parentText" presStyleLbl="node1" presStyleIdx="1" presStyleCnt="3">
        <dgm:presLayoutVars>
          <dgm:chMax val="0"/>
          <dgm:bulletEnabled val="1"/>
        </dgm:presLayoutVars>
      </dgm:prSet>
      <dgm:spPr/>
    </dgm:pt>
    <dgm:pt modelId="{E4A7D9B2-FA89-47EF-842C-26AF2C969CBD}" type="pres">
      <dgm:prSet presAssocID="{9FF4885D-96F5-449C-8340-5EFD14E01DF7}" presName="childText" presStyleLbl="revTx" presStyleIdx="1" presStyleCnt="3">
        <dgm:presLayoutVars>
          <dgm:bulletEnabled val="1"/>
        </dgm:presLayoutVars>
      </dgm:prSet>
      <dgm:spPr/>
    </dgm:pt>
    <dgm:pt modelId="{85A7C9F1-98CD-4549-8654-241A94587EB8}" type="pres">
      <dgm:prSet presAssocID="{296B8188-0698-4A6D-B262-3A2D289EAE2A}" presName="parentText" presStyleLbl="node1" presStyleIdx="2" presStyleCnt="3">
        <dgm:presLayoutVars>
          <dgm:chMax val="0"/>
          <dgm:bulletEnabled val="1"/>
        </dgm:presLayoutVars>
      </dgm:prSet>
      <dgm:spPr/>
    </dgm:pt>
    <dgm:pt modelId="{3C378220-5E87-4123-9A70-42AC59924A61}" type="pres">
      <dgm:prSet presAssocID="{296B8188-0698-4A6D-B262-3A2D289EAE2A}" presName="childText" presStyleLbl="revTx" presStyleIdx="2" presStyleCnt="3">
        <dgm:presLayoutVars>
          <dgm:bulletEnabled val="1"/>
        </dgm:presLayoutVars>
      </dgm:prSet>
      <dgm:spPr/>
    </dgm:pt>
  </dgm:ptLst>
  <dgm:cxnLst>
    <dgm:cxn modelId="{1B60E804-4853-450D-BCF2-BB6DDE791702}" type="presOf" srcId="{296B8188-0698-4A6D-B262-3A2D289EAE2A}" destId="{85A7C9F1-98CD-4549-8654-241A94587EB8}" srcOrd="0" destOrd="0" presId="urn:microsoft.com/office/officeart/2005/8/layout/vList2"/>
    <dgm:cxn modelId="{CDEA581C-7F53-473F-A9E5-6660941976DE}" type="presOf" srcId="{584F55E2-B479-4513-A281-A92531C56E2A}" destId="{0DF2B0FF-38DF-49B9-B02C-91210ED27284}" srcOrd="0" destOrd="0" presId="urn:microsoft.com/office/officeart/2005/8/layout/vList2"/>
    <dgm:cxn modelId="{F1F38020-C8D8-414F-A9AF-2BE5388013BE}" srcId="{C8F8947C-9E00-400A-9E55-98DE190DA351}" destId="{584F55E2-B479-4513-A281-A92531C56E2A}" srcOrd="0" destOrd="0" parTransId="{360858EC-5561-4B66-AE35-F3B3136ADE40}" sibTransId="{BA5FB60B-A2E4-45DD-89A6-6D2DE1CAF5A8}"/>
    <dgm:cxn modelId="{C9ACBD35-B5D7-4048-953A-44FA33C3EA06}" srcId="{C8F8947C-9E00-400A-9E55-98DE190DA351}" destId="{9FF4885D-96F5-449C-8340-5EFD14E01DF7}" srcOrd="1" destOrd="0" parTransId="{CE436A54-D02D-44A0-A39D-74902A32BF05}" sibTransId="{1C1953F2-CC44-4225-A3BB-28226BD7EF84}"/>
    <dgm:cxn modelId="{72B3A55B-060A-4EBA-960A-8BDB727E3737}" srcId="{9FF4885D-96F5-449C-8340-5EFD14E01DF7}" destId="{459298B7-F279-474B-94F9-252D409C876C}" srcOrd="0" destOrd="0" parTransId="{0A72B927-3A9F-4182-BCB4-4C2C956EC16A}" sibTransId="{956487AD-E66F-420D-BE0A-44BC422909D8}"/>
    <dgm:cxn modelId="{62C42B60-0D15-4CAE-999E-3022BA66CB70}" type="presOf" srcId="{459298B7-F279-474B-94F9-252D409C876C}" destId="{E4A7D9B2-FA89-47EF-842C-26AF2C969CBD}" srcOrd="0" destOrd="0" presId="urn:microsoft.com/office/officeart/2005/8/layout/vList2"/>
    <dgm:cxn modelId="{821D9566-C49D-45F9-B59B-898ED1BE111D}" type="presOf" srcId="{14A94440-CF30-48B2-8C8F-7B2929EA305B}" destId="{81461B58-E5EE-4087-88AF-894BBC5F0B6E}" srcOrd="0" destOrd="0" presId="urn:microsoft.com/office/officeart/2005/8/layout/vList2"/>
    <dgm:cxn modelId="{D3F8ED67-9DD1-4948-9AB3-792DB2C55DA6}" srcId="{C8F8947C-9E00-400A-9E55-98DE190DA351}" destId="{296B8188-0698-4A6D-B262-3A2D289EAE2A}" srcOrd="2" destOrd="0" parTransId="{8C10914B-3647-4538-B0EF-EB094FF87AB6}" sibTransId="{21CC05FE-6A49-4617-8D51-862E699BD85E}"/>
    <dgm:cxn modelId="{1E031C68-C8C1-43DD-A637-7B6E7B3D35B3}" type="presOf" srcId="{C8F8947C-9E00-400A-9E55-98DE190DA351}" destId="{3A5CA1BF-23B1-4BDF-BE12-A236A13F028D}" srcOrd="0" destOrd="0" presId="urn:microsoft.com/office/officeart/2005/8/layout/vList2"/>
    <dgm:cxn modelId="{1B3708AA-F0C1-415D-81DC-507271D80C27}" type="presOf" srcId="{4C046EDC-771E-4B92-AD09-97FD80EF222A}" destId="{3C378220-5E87-4123-9A70-42AC59924A61}" srcOrd="0" destOrd="0" presId="urn:microsoft.com/office/officeart/2005/8/layout/vList2"/>
    <dgm:cxn modelId="{551130CF-C56E-47E6-AF1B-29F4AD7F0BC1}" type="presOf" srcId="{9FF4885D-96F5-449C-8340-5EFD14E01DF7}" destId="{A9DB1D57-CD10-4FF9-B1D3-C3FE5DCF3A50}" srcOrd="0" destOrd="0" presId="urn:microsoft.com/office/officeart/2005/8/layout/vList2"/>
    <dgm:cxn modelId="{6F0491D8-0505-4748-A943-180C3F41EBAB}" srcId="{296B8188-0698-4A6D-B262-3A2D289EAE2A}" destId="{4C046EDC-771E-4B92-AD09-97FD80EF222A}" srcOrd="0" destOrd="0" parTransId="{D9D80A16-930B-44CA-A766-C6778C4FBD7E}" sibTransId="{5D1E5CE6-C41C-4BAD-9506-C03F6A8EBD93}"/>
    <dgm:cxn modelId="{478D49F7-1EFF-4F23-9F00-3211B3E5E5B3}" srcId="{584F55E2-B479-4513-A281-A92531C56E2A}" destId="{14A94440-CF30-48B2-8C8F-7B2929EA305B}" srcOrd="0" destOrd="0" parTransId="{23B0FC6C-68FA-46DA-B259-5ED4E4BDEB6C}" sibTransId="{8D2EC9E4-4386-467A-9F6B-9B458EEE4127}"/>
    <dgm:cxn modelId="{D614A07A-9ED2-4D4E-AF02-EF3C1B5A5562}" type="presParOf" srcId="{3A5CA1BF-23B1-4BDF-BE12-A236A13F028D}" destId="{0DF2B0FF-38DF-49B9-B02C-91210ED27284}" srcOrd="0" destOrd="0" presId="urn:microsoft.com/office/officeart/2005/8/layout/vList2"/>
    <dgm:cxn modelId="{1DEF30B3-E05A-4103-A419-EF5D74D0D475}" type="presParOf" srcId="{3A5CA1BF-23B1-4BDF-BE12-A236A13F028D}" destId="{81461B58-E5EE-4087-88AF-894BBC5F0B6E}" srcOrd="1" destOrd="0" presId="urn:microsoft.com/office/officeart/2005/8/layout/vList2"/>
    <dgm:cxn modelId="{B74EDBAE-BE4F-455D-A054-18204BDD66BA}" type="presParOf" srcId="{3A5CA1BF-23B1-4BDF-BE12-A236A13F028D}" destId="{A9DB1D57-CD10-4FF9-B1D3-C3FE5DCF3A50}" srcOrd="2" destOrd="0" presId="urn:microsoft.com/office/officeart/2005/8/layout/vList2"/>
    <dgm:cxn modelId="{D5DA6E0C-4D3B-4723-9D6D-9F789EC2B95C}" type="presParOf" srcId="{3A5CA1BF-23B1-4BDF-BE12-A236A13F028D}" destId="{E4A7D9B2-FA89-47EF-842C-26AF2C969CBD}" srcOrd="3" destOrd="0" presId="urn:microsoft.com/office/officeart/2005/8/layout/vList2"/>
    <dgm:cxn modelId="{527FC91D-F202-4D96-A109-5777695F6774}" type="presParOf" srcId="{3A5CA1BF-23B1-4BDF-BE12-A236A13F028D}" destId="{85A7C9F1-98CD-4549-8654-241A94587EB8}" srcOrd="4" destOrd="0" presId="urn:microsoft.com/office/officeart/2005/8/layout/vList2"/>
    <dgm:cxn modelId="{92D6BCEA-EEF8-4964-B0F6-157E8150096A}" type="presParOf" srcId="{3A5CA1BF-23B1-4BDF-BE12-A236A13F028D}" destId="{3C378220-5E87-4123-9A70-42AC59924A6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7AB228-B729-4C9D-9D30-016C81B2641C}"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cs-CZ"/>
        </a:p>
      </dgm:t>
    </dgm:pt>
    <dgm:pt modelId="{D0C6656E-6D13-428B-850E-8AA07E8210E5}">
      <dgm:prSet/>
      <dgm:spPr/>
      <dgm:t>
        <a:bodyPr/>
        <a:lstStyle/>
        <a:p>
          <a:r>
            <a:rPr lang="cs-CZ" dirty="0"/>
            <a:t>a) ,vytěžování‘ </a:t>
          </a:r>
        </a:p>
      </dgm:t>
    </dgm:pt>
    <dgm:pt modelId="{7BE2EE79-8D26-4B3C-8079-7200E707531F}" type="parTrans" cxnId="{029456C3-EB71-4A65-9627-A895D717F698}">
      <dgm:prSet/>
      <dgm:spPr/>
      <dgm:t>
        <a:bodyPr/>
        <a:lstStyle/>
        <a:p>
          <a:endParaRPr lang="cs-CZ"/>
        </a:p>
      </dgm:t>
    </dgm:pt>
    <dgm:pt modelId="{67A982EE-35F3-4561-9480-BF6D5D3FA936}" type="sibTrans" cxnId="{029456C3-EB71-4A65-9627-A895D717F698}">
      <dgm:prSet/>
      <dgm:spPr/>
      <dgm:t>
        <a:bodyPr/>
        <a:lstStyle/>
        <a:p>
          <a:endParaRPr lang="cs-CZ"/>
        </a:p>
      </dgm:t>
    </dgm:pt>
    <dgm:pt modelId="{F93F79E1-761F-42A2-874B-456541582C17}">
      <dgm:prSet/>
      <dgm:spPr/>
      <dgm:t>
        <a:bodyPr/>
        <a:lstStyle/>
        <a:p>
          <a:r>
            <a:rPr lang="cs-CZ" dirty="0"/>
            <a:t>b) ,zužitkování‘ </a:t>
          </a:r>
        </a:p>
      </dgm:t>
    </dgm:pt>
    <dgm:pt modelId="{00D34CA9-AA58-429E-AC28-EEE13D908783}" type="parTrans" cxnId="{D1B6912B-BAE5-46FA-A8F0-8E2CD6EFF67E}">
      <dgm:prSet/>
      <dgm:spPr/>
      <dgm:t>
        <a:bodyPr/>
        <a:lstStyle/>
        <a:p>
          <a:endParaRPr lang="cs-CZ"/>
        </a:p>
      </dgm:t>
    </dgm:pt>
    <dgm:pt modelId="{4B9B26CD-71CB-4DF2-948E-0B9BD4834ABA}" type="sibTrans" cxnId="{D1B6912B-BAE5-46FA-A8F0-8E2CD6EFF67E}">
      <dgm:prSet/>
      <dgm:spPr/>
      <dgm:t>
        <a:bodyPr/>
        <a:lstStyle/>
        <a:p>
          <a:endParaRPr lang="cs-CZ"/>
        </a:p>
      </dgm:t>
    </dgm:pt>
    <dgm:pt modelId="{91F3AFDB-11E7-4DD0-A9DE-769AF07E88F1}">
      <dgm:prSet/>
      <dgm:spPr/>
      <dgm:t>
        <a:bodyPr/>
        <a:lstStyle/>
        <a:p>
          <a:r>
            <a:rPr lang="cs-CZ"/>
            <a:t>trvalý nebo dočasný přenos celého obsahu databáze nebo jeho podstatné části na jiný podklad [nosič], a to jakýmikoli prostředky nebo jakýmkoli způsobem;</a:t>
          </a:r>
        </a:p>
      </dgm:t>
    </dgm:pt>
    <dgm:pt modelId="{53A0DD3F-3B6A-4023-AB8E-FA8469D28204}" type="parTrans" cxnId="{0E2AA4DF-9DC2-40E4-9E21-CB4069ACDD68}">
      <dgm:prSet/>
      <dgm:spPr/>
    </dgm:pt>
    <dgm:pt modelId="{79DB2C82-F7C7-4113-90D6-0B856F35D30E}" type="sibTrans" cxnId="{0E2AA4DF-9DC2-40E4-9E21-CB4069ACDD68}">
      <dgm:prSet/>
      <dgm:spPr/>
    </dgm:pt>
    <dgm:pt modelId="{24D9A97E-3C8D-443F-8BE1-AD8A7B8D42BC}">
      <dgm:prSet/>
      <dgm:spPr/>
      <dgm:t>
        <a:bodyPr/>
        <a:lstStyle/>
        <a:p>
          <a:r>
            <a:rPr lang="cs-CZ" dirty="0"/>
            <a:t>jakýkoli způsob zpřístupnění veřejnosti celého obsahu databáze nebo jeho podstatné části rozšiřováním rozmnoženin, pronájmem, spojením on-line nebo jinými způsoby přenosu. </a:t>
          </a:r>
        </a:p>
      </dgm:t>
    </dgm:pt>
    <dgm:pt modelId="{F0EF016D-DA22-465D-A42E-311181299C8A}" type="parTrans" cxnId="{47BB18E1-9C3C-4318-940E-439E91794D10}">
      <dgm:prSet/>
      <dgm:spPr/>
    </dgm:pt>
    <dgm:pt modelId="{5CCC3FD6-D2F7-49FE-8AED-AFDC33E34A0F}" type="sibTrans" cxnId="{47BB18E1-9C3C-4318-940E-439E91794D10}">
      <dgm:prSet/>
      <dgm:spPr/>
    </dgm:pt>
    <dgm:pt modelId="{F98A447F-C5AC-4EF4-B652-466E3D89BFF6}" type="pres">
      <dgm:prSet presAssocID="{C27AB228-B729-4C9D-9D30-016C81B2641C}" presName="Name0" presStyleCnt="0">
        <dgm:presLayoutVars>
          <dgm:dir/>
          <dgm:animLvl val="lvl"/>
          <dgm:resizeHandles val="exact"/>
        </dgm:presLayoutVars>
      </dgm:prSet>
      <dgm:spPr/>
    </dgm:pt>
    <dgm:pt modelId="{1251F6FF-2980-47EB-AF5E-03DFE2F9D3A1}" type="pres">
      <dgm:prSet presAssocID="{D0C6656E-6D13-428B-850E-8AA07E8210E5}" presName="composite" presStyleCnt="0"/>
      <dgm:spPr/>
    </dgm:pt>
    <dgm:pt modelId="{4531FAA3-0D69-4287-A8EE-9BE9B6A6459C}" type="pres">
      <dgm:prSet presAssocID="{D0C6656E-6D13-428B-850E-8AA07E8210E5}" presName="parTx" presStyleLbl="alignNode1" presStyleIdx="0" presStyleCnt="2">
        <dgm:presLayoutVars>
          <dgm:chMax val="0"/>
          <dgm:chPref val="0"/>
          <dgm:bulletEnabled val="1"/>
        </dgm:presLayoutVars>
      </dgm:prSet>
      <dgm:spPr/>
    </dgm:pt>
    <dgm:pt modelId="{881B38C8-02FE-4532-BB34-3278C8C42EF1}" type="pres">
      <dgm:prSet presAssocID="{D0C6656E-6D13-428B-850E-8AA07E8210E5}" presName="desTx" presStyleLbl="alignAccFollowNode1" presStyleIdx="0" presStyleCnt="2">
        <dgm:presLayoutVars>
          <dgm:bulletEnabled val="1"/>
        </dgm:presLayoutVars>
      </dgm:prSet>
      <dgm:spPr/>
    </dgm:pt>
    <dgm:pt modelId="{ADA4138D-D877-4EBC-860C-E77D5D88C2B8}" type="pres">
      <dgm:prSet presAssocID="{67A982EE-35F3-4561-9480-BF6D5D3FA936}" presName="space" presStyleCnt="0"/>
      <dgm:spPr/>
    </dgm:pt>
    <dgm:pt modelId="{6B0C1CD7-855E-4067-A016-31B9990E1C8D}" type="pres">
      <dgm:prSet presAssocID="{F93F79E1-761F-42A2-874B-456541582C17}" presName="composite" presStyleCnt="0"/>
      <dgm:spPr/>
    </dgm:pt>
    <dgm:pt modelId="{A904F53A-12B2-4ED2-B084-C62593205A7F}" type="pres">
      <dgm:prSet presAssocID="{F93F79E1-761F-42A2-874B-456541582C17}" presName="parTx" presStyleLbl="alignNode1" presStyleIdx="1" presStyleCnt="2">
        <dgm:presLayoutVars>
          <dgm:chMax val="0"/>
          <dgm:chPref val="0"/>
          <dgm:bulletEnabled val="1"/>
        </dgm:presLayoutVars>
      </dgm:prSet>
      <dgm:spPr/>
    </dgm:pt>
    <dgm:pt modelId="{67BBA557-9AD7-4E2F-88F6-15C301934D40}" type="pres">
      <dgm:prSet presAssocID="{F93F79E1-761F-42A2-874B-456541582C17}" presName="desTx" presStyleLbl="alignAccFollowNode1" presStyleIdx="1" presStyleCnt="2">
        <dgm:presLayoutVars>
          <dgm:bulletEnabled val="1"/>
        </dgm:presLayoutVars>
      </dgm:prSet>
      <dgm:spPr/>
    </dgm:pt>
  </dgm:ptLst>
  <dgm:cxnLst>
    <dgm:cxn modelId="{D1B6912B-BAE5-46FA-A8F0-8E2CD6EFF67E}" srcId="{C27AB228-B729-4C9D-9D30-016C81B2641C}" destId="{F93F79E1-761F-42A2-874B-456541582C17}" srcOrd="1" destOrd="0" parTransId="{00D34CA9-AA58-429E-AC28-EEE13D908783}" sibTransId="{4B9B26CD-71CB-4DF2-948E-0B9BD4834ABA}"/>
    <dgm:cxn modelId="{F568409F-C411-44C3-9E0C-2048CCE00874}" type="presOf" srcId="{91F3AFDB-11E7-4DD0-A9DE-769AF07E88F1}" destId="{881B38C8-02FE-4532-BB34-3278C8C42EF1}" srcOrd="0" destOrd="0" presId="urn:microsoft.com/office/officeart/2005/8/layout/hList1"/>
    <dgm:cxn modelId="{F7FCDCA9-747F-4D77-9692-684BF7D8042B}" type="presOf" srcId="{D0C6656E-6D13-428B-850E-8AA07E8210E5}" destId="{4531FAA3-0D69-4287-A8EE-9BE9B6A6459C}" srcOrd="0" destOrd="0" presId="urn:microsoft.com/office/officeart/2005/8/layout/hList1"/>
    <dgm:cxn modelId="{D749C4C0-16C7-44AF-B207-984EED33AB50}" type="presOf" srcId="{C27AB228-B729-4C9D-9D30-016C81B2641C}" destId="{F98A447F-C5AC-4EF4-B652-466E3D89BFF6}" srcOrd="0" destOrd="0" presId="urn:microsoft.com/office/officeart/2005/8/layout/hList1"/>
    <dgm:cxn modelId="{029456C3-EB71-4A65-9627-A895D717F698}" srcId="{C27AB228-B729-4C9D-9D30-016C81B2641C}" destId="{D0C6656E-6D13-428B-850E-8AA07E8210E5}" srcOrd="0" destOrd="0" parTransId="{7BE2EE79-8D26-4B3C-8079-7200E707531F}" sibTransId="{67A982EE-35F3-4561-9480-BF6D5D3FA936}"/>
    <dgm:cxn modelId="{6C824AC9-DE49-44CD-9F1B-A93D03FE9146}" type="presOf" srcId="{F93F79E1-761F-42A2-874B-456541582C17}" destId="{A904F53A-12B2-4ED2-B084-C62593205A7F}" srcOrd="0" destOrd="0" presId="urn:microsoft.com/office/officeart/2005/8/layout/hList1"/>
    <dgm:cxn modelId="{AF2911D3-9367-42ED-83EE-8A790ED86F12}" type="presOf" srcId="{24D9A97E-3C8D-443F-8BE1-AD8A7B8D42BC}" destId="{67BBA557-9AD7-4E2F-88F6-15C301934D40}" srcOrd="0" destOrd="0" presId="urn:microsoft.com/office/officeart/2005/8/layout/hList1"/>
    <dgm:cxn modelId="{0E2AA4DF-9DC2-40E4-9E21-CB4069ACDD68}" srcId="{D0C6656E-6D13-428B-850E-8AA07E8210E5}" destId="{91F3AFDB-11E7-4DD0-A9DE-769AF07E88F1}" srcOrd="0" destOrd="0" parTransId="{53A0DD3F-3B6A-4023-AB8E-FA8469D28204}" sibTransId="{79DB2C82-F7C7-4113-90D6-0B856F35D30E}"/>
    <dgm:cxn modelId="{47BB18E1-9C3C-4318-940E-439E91794D10}" srcId="{F93F79E1-761F-42A2-874B-456541582C17}" destId="{24D9A97E-3C8D-443F-8BE1-AD8A7B8D42BC}" srcOrd="0" destOrd="0" parTransId="{F0EF016D-DA22-465D-A42E-311181299C8A}" sibTransId="{5CCC3FD6-D2F7-49FE-8AED-AFDC33E34A0F}"/>
    <dgm:cxn modelId="{9430DD6F-1181-4AF8-857F-CC67F3524C01}" type="presParOf" srcId="{F98A447F-C5AC-4EF4-B652-466E3D89BFF6}" destId="{1251F6FF-2980-47EB-AF5E-03DFE2F9D3A1}" srcOrd="0" destOrd="0" presId="urn:microsoft.com/office/officeart/2005/8/layout/hList1"/>
    <dgm:cxn modelId="{85313976-12B0-4E29-81C1-42935B9EC4A0}" type="presParOf" srcId="{1251F6FF-2980-47EB-AF5E-03DFE2F9D3A1}" destId="{4531FAA3-0D69-4287-A8EE-9BE9B6A6459C}" srcOrd="0" destOrd="0" presId="urn:microsoft.com/office/officeart/2005/8/layout/hList1"/>
    <dgm:cxn modelId="{0F82B5B5-7403-47D3-9EF5-40E18FACBE12}" type="presParOf" srcId="{1251F6FF-2980-47EB-AF5E-03DFE2F9D3A1}" destId="{881B38C8-02FE-4532-BB34-3278C8C42EF1}" srcOrd="1" destOrd="0" presId="urn:microsoft.com/office/officeart/2005/8/layout/hList1"/>
    <dgm:cxn modelId="{8CB1F5E1-7B57-4EA9-88A7-B1D8B39EE421}" type="presParOf" srcId="{F98A447F-C5AC-4EF4-B652-466E3D89BFF6}" destId="{ADA4138D-D877-4EBC-860C-E77D5D88C2B8}" srcOrd="1" destOrd="0" presId="urn:microsoft.com/office/officeart/2005/8/layout/hList1"/>
    <dgm:cxn modelId="{D037226B-76BE-498D-9973-0988BD1A6D9F}" type="presParOf" srcId="{F98A447F-C5AC-4EF4-B652-466E3D89BFF6}" destId="{6B0C1CD7-855E-4067-A016-31B9990E1C8D}" srcOrd="2" destOrd="0" presId="urn:microsoft.com/office/officeart/2005/8/layout/hList1"/>
    <dgm:cxn modelId="{3E25481E-0984-4989-BE93-EC885338084C}" type="presParOf" srcId="{6B0C1CD7-855E-4067-A016-31B9990E1C8D}" destId="{A904F53A-12B2-4ED2-B084-C62593205A7F}" srcOrd="0" destOrd="0" presId="urn:microsoft.com/office/officeart/2005/8/layout/hList1"/>
    <dgm:cxn modelId="{46687419-AF2F-4647-B912-E3BBAF514499}" type="presParOf" srcId="{6B0C1CD7-855E-4067-A016-31B9990E1C8D}" destId="{67BBA557-9AD7-4E2F-88F6-15C301934D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49DE67-A33E-4BA2-8CF6-F1254ACFFF1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cs-CZ"/>
        </a:p>
      </dgm:t>
    </dgm:pt>
    <dgm:pt modelId="{DD6E8F15-5444-439C-A8E7-46CCC0277A18}">
      <dgm:prSet/>
      <dgm:spPr/>
      <dgm:t>
        <a:bodyPr/>
        <a:lstStyle/>
        <a:p>
          <a:pPr rtl="0"/>
          <a:r>
            <a:rPr lang="cs-CZ"/>
            <a:t>Informace o chemických vlastnostech prvků</a:t>
          </a:r>
        </a:p>
      </dgm:t>
    </dgm:pt>
    <dgm:pt modelId="{768ED0AB-B748-49CB-9624-242027273F6A}" type="parTrans" cxnId="{B3D7C24E-F952-49E2-A4E3-D730491CAA81}">
      <dgm:prSet/>
      <dgm:spPr/>
      <dgm:t>
        <a:bodyPr/>
        <a:lstStyle/>
        <a:p>
          <a:endParaRPr lang="cs-CZ"/>
        </a:p>
      </dgm:t>
    </dgm:pt>
    <dgm:pt modelId="{4D781D9F-F6AC-4BD8-B563-9D73DB271CE9}" type="sibTrans" cxnId="{B3D7C24E-F952-49E2-A4E3-D730491CAA81}">
      <dgm:prSet/>
      <dgm:spPr/>
      <dgm:t>
        <a:bodyPr/>
        <a:lstStyle/>
        <a:p>
          <a:endParaRPr lang="cs-CZ"/>
        </a:p>
      </dgm:t>
    </dgm:pt>
    <dgm:pt modelId="{6867F498-DE23-469B-8058-490D8059CAF6}">
      <dgm:prSet/>
      <dgm:spPr/>
      <dgm:t>
        <a:bodyPr/>
        <a:lstStyle/>
        <a:p>
          <a:pPr rtl="0"/>
          <a:r>
            <a:rPr lang="cs-CZ" dirty="0"/>
            <a:t>Veřejná doména, mimo ochranu práv</a:t>
          </a:r>
        </a:p>
      </dgm:t>
    </dgm:pt>
    <dgm:pt modelId="{5B3FF3D7-9251-4457-A68B-E8064CB3DFB5}" type="parTrans" cxnId="{FA83E9FA-3EB7-4643-9D96-CA26AEF03391}">
      <dgm:prSet/>
      <dgm:spPr/>
      <dgm:t>
        <a:bodyPr/>
        <a:lstStyle/>
        <a:p>
          <a:endParaRPr lang="cs-CZ"/>
        </a:p>
      </dgm:t>
    </dgm:pt>
    <dgm:pt modelId="{E09DA340-0C9D-420A-971F-0BA9ABFFF96B}" type="sibTrans" cxnId="{FA83E9FA-3EB7-4643-9D96-CA26AEF03391}">
      <dgm:prSet/>
      <dgm:spPr/>
      <dgm:t>
        <a:bodyPr/>
        <a:lstStyle/>
        <a:p>
          <a:endParaRPr lang="cs-CZ"/>
        </a:p>
      </dgm:t>
    </dgm:pt>
    <dgm:pt modelId="{EA4C3BAC-56E1-476B-8834-476E08373FE7}">
      <dgm:prSet/>
      <dgm:spPr/>
      <dgm:t>
        <a:bodyPr/>
        <a:lstStyle/>
        <a:p>
          <a:pPr rtl="0"/>
          <a:r>
            <a:rPr lang="cs-CZ" dirty="0"/>
            <a:t>Souhrn známých prvků a jejich vlastností</a:t>
          </a:r>
        </a:p>
      </dgm:t>
    </dgm:pt>
    <dgm:pt modelId="{5B234DF1-5CEE-4501-93CC-B8D43232E814}" type="parTrans" cxnId="{E1ACE0B1-61E5-48AB-A274-7AAC892110E2}">
      <dgm:prSet/>
      <dgm:spPr/>
      <dgm:t>
        <a:bodyPr/>
        <a:lstStyle/>
        <a:p>
          <a:endParaRPr lang="cs-CZ"/>
        </a:p>
      </dgm:t>
    </dgm:pt>
    <dgm:pt modelId="{CEFE273B-0A25-4B3D-BF7C-75BBA98EA9AB}" type="sibTrans" cxnId="{E1ACE0B1-61E5-48AB-A274-7AAC892110E2}">
      <dgm:prSet/>
      <dgm:spPr/>
      <dgm:t>
        <a:bodyPr/>
        <a:lstStyle/>
        <a:p>
          <a:endParaRPr lang="cs-CZ"/>
        </a:p>
      </dgm:t>
    </dgm:pt>
    <dgm:pt modelId="{E0480762-3955-495F-827B-FE94A2B8D4EF}">
      <dgm:prSet/>
      <dgm:spPr/>
      <dgm:t>
        <a:bodyPr/>
        <a:lstStyle/>
        <a:p>
          <a:pPr rtl="0"/>
          <a:r>
            <a:rPr lang="cs-CZ" dirty="0"/>
            <a:t>Zvláštní právo pořizovatele databáze</a:t>
          </a:r>
        </a:p>
      </dgm:t>
    </dgm:pt>
    <dgm:pt modelId="{901AABAE-2A78-46D5-A688-0C19EEE5A384}" type="parTrans" cxnId="{F2B0157B-3212-4B75-86C8-2E42E2B1C347}">
      <dgm:prSet/>
      <dgm:spPr/>
      <dgm:t>
        <a:bodyPr/>
        <a:lstStyle/>
        <a:p>
          <a:endParaRPr lang="cs-CZ"/>
        </a:p>
      </dgm:t>
    </dgm:pt>
    <dgm:pt modelId="{13BA5BF8-103C-4E9A-A6A6-378DCC071433}" type="sibTrans" cxnId="{F2B0157B-3212-4B75-86C8-2E42E2B1C347}">
      <dgm:prSet/>
      <dgm:spPr/>
      <dgm:t>
        <a:bodyPr/>
        <a:lstStyle/>
        <a:p>
          <a:endParaRPr lang="cs-CZ"/>
        </a:p>
      </dgm:t>
    </dgm:pt>
    <dgm:pt modelId="{04318CC6-C42E-422A-93FF-50DD903C772D}">
      <dgm:prSet/>
      <dgm:spPr/>
      <dgm:t>
        <a:bodyPr/>
        <a:lstStyle/>
        <a:p>
          <a:pPr rtl="0"/>
          <a:r>
            <a:rPr lang="cs-CZ"/>
            <a:t>Periodický zákon</a:t>
          </a:r>
        </a:p>
      </dgm:t>
    </dgm:pt>
    <dgm:pt modelId="{810A6D57-9472-4876-8940-2B91635E9398}" type="parTrans" cxnId="{D6492C0C-224F-4420-89DE-FC63998391E2}">
      <dgm:prSet/>
      <dgm:spPr/>
      <dgm:t>
        <a:bodyPr/>
        <a:lstStyle/>
        <a:p>
          <a:endParaRPr lang="cs-CZ"/>
        </a:p>
      </dgm:t>
    </dgm:pt>
    <dgm:pt modelId="{71F55848-7B0F-4C2B-9ACF-78895EAFC401}" type="sibTrans" cxnId="{D6492C0C-224F-4420-89DE-FC63998391E2}">
      <dgm:prSet/>
      <dgm:spPr/>
      <dgm:t>
        <a:bodyPr/>
        <a:lstStyle/>
        <a:p>
          <a:endParaRPr lang="cs-CZ"/>
        </a:p>
      </dgm:t>
    </dgm:pt>
    <dgm:pt modelId="{51E0A76D-5DE9-4069-86E5-C4A7792C0BF5}">
      <dgm:prSet/>
      <dgm:spPr/>
      <dgm:t>
        <a:bodyPr/>
        <a:lstStyle/>
        <a:p>
          <a:pPr rtl="0"/>
          <a:r>
            <a:rPr lang="cs-CZ"/>
            <a:t>Mimo ochranu práva</a:t>
          </a:r>
        </a:p>
      </dgm:t>
    </dgm:pt>
    <dgm:pt modelId="{183D7EB6-9328-41A6-A683-655A0B0C965E}" type="parTrans" cxnId="{16AEF35F-DB75-46DE-93CF-370A8F9559B6}">
      <dgm:prSet/>
      <dgm:spPr/>
      <dgm:t>
        <a:bodyPr/>
        <a:lstStyle/>
        <a:p>
          <a:endParaRPr lang="cs-CZ"/>
        </a:p>
      </dgm:t>
    </dgm:pt>
    <dgm:pt modelId="{BED334C7-7471-4B87-818E-1F36F4A6C65A}" type="sibTrans" cxnId="{16AEF35F-DB75-46DE-93CF-370A8F9559B6}">
      <dgm:prSet/>
      <dgm:spPr/>
      <dgm:t>
        <a:bodyPr/>
        <a:lstStyle/>
        <a:p>
          <a:endParaRPr lang="cs-CZ"/>
        </a:p>
      </dgm:t>
    </dgm:pt>
    <dgm:pt modelId="{0C66087C-2A6D-4443-B8F8-B2ECB97E9D90}">
      <dgm:prSet/>
      <dgm:spPr/>
      <dgm:t>
        <a:bodyPr/>
        <a:lstStyle/>
        <a:p>
          <a:pPr rtl="0"/>
          <a:r>
            <a:rPr lang="cs-CZ" dirty="0"/>
            <a:t>Publikovaný výstup</a:t>
          </a:r>
        </a:p>
      </dgm:t>
    </dgm:pt>
    <dgm:pt modelId="{71DEDD17-6ED9-45CA-9B25-984B85B9983C}" type="parTrans" cxnId="{2C45914F-55C4-41C6-9337-CAC7DCD7380D}">
      <dgm:prSet/>
      <dgm:spPr/>
      <dgm:t>
        <a:bodyPr/>
        <a:lstStyle/>
        <a:p>
          <a:endParaRPr lang="cs-CZ"/>
        </a:p>
      </dgm:t>
    </dgm:pt>
    <dgm:pt modelId="{E0433F5D-F6E7-4262-BCE1-B4E0FDCB268F}" type="sibTrans" cxnId="{2C45914F-55C4-41C6-9337-CAC7DCD7380D}">
      <dgm:prSet/>
      <dgm:spPr/>
      <dgm:t>
        <a:bodyPr/>
        <a:lstStyle/>
        <a:p>
          <a:endParaRPr lang="cs-CZ"/>
        </a:p>
      </dgm:t>
    </dgm:pt>
    <dgm:pt modelId="{087FC3A1-B9A1-467D-B912-F60898CC9F50}">
      <dgm:prSet/>
      <dgm:spPr/>
      <dgm:t>
        <a:bodyPr/>
        <a:lstStyle/>
        <a:p>
          <a:pPr rtl="0"/>
          <a:r>
            <a:rPr lang="cs-CZ" dirty="0"/>
            <a:t>Literární dílo</a:t>
          </a:r>
        </a:p>
      </dgm:t>
    </dgm:pt>
    <dgm:pt modelId="{BEBD6F84-5FD4-4529-8FE1-4B9B6D11021E}" type="parTrans" cxnId="{BD34401C-2970-4D2E-A625-9358A7A5F43B}">
      <dgm:prSet/>
      <dgm:spPr/>
      <dgm:t>
        <a:bodyPr/>
        <a:lstStyle/>
        <a:p>
          <a:endParaRPr lang="cs-CZ"/>
        </a:p>
      </dgm:t>
    </dgm:pt>
    <dgm:pt modelId="{2EC6024D-5A40-4A8B-BB81-3776FB512F35}" type="sibTrans" cxnId="{BD34401C-2970-4D2E-A625-9358A7A5F43B}">
      <dgm:prSet/>
      <dgm:spPr/>
      <dgm:t>
        <a:bodyPr/>
        <a:lstStyle/>
        <a:p>
          <a:endParaRPr lang="cs-CZ"/>
        </a:p>
      </dgm:t>
    </dgm:pt>
    <dgm:pt modelId="{F10D3350-E2FA-4BA4-9BFB-92DA2681C895}">
      <dgm:prSet/>
      <dgm:spPr/>
      <dgm:t>
        <a:bodyPr/>
        <a:lstStyle/>
        <a:p>
          <a:pPr rtl="0"/>
          <a:r>
            <a:rPr lang="cs-CZ"/>
            <a:t>Grafická podoba </a:t>
          </a:r>
        </a:p>
      </dgm:t>
    </dgm:pt>
    <dgm:pt modelId="{F95256FA-2503-40FA-A719-694D486885A6}" type="parTrans" cxnId="{A1B280BE-225E-493E-AEFF-E7D90F23A6C1}">
      <dgm:prSet/>
      <dgm:spPr/>
      <dgm:t>
        <a:bodyPr/>
        <a:lstStyle/>
        <a:p>
          <a:endParaRPr lang="cs-CZ"/>
        </a:p>
      </dgm:t>
    </dgm:pt>
    <dgm:pt modelId="{2A323031-2508-4D3D-9E02-EDBF08AD852B}" type="sibTrans" cxnId="{A1B280BE-225E-493E-AEFF-E7D90F23A6C1}">
      <dgm:prSet/>
      <dgm:spPr/>
      <dgm:t>
        <a:bodyPr/>
        <a:lstStyle/>
        <a:p>
          <a:endParaRPr lang="cs-CZ"/>
        </a:p>
      </dgm:t>
    </dgm:pt>
    <dgm:pt modelId="{4467427F-73A2-4EAC-97C2-582597F5BBD9}">
      <dgm:prSet/>
      <dgm:spPr/>
      <dgm:t>
        <a:bodyPr/>
        <a:lstStyle/>
        <a:p>
          <a:pPr rtl="0"/>
          <a:r>
            <a:rPr lang="cs-CZ"/>
            <a:t>Výtvarné dílo</a:t>
          </a:r>
        </a:p>
      </dgm:t>
    </dgm:pt>
    <dgm:pt modelId="{67C3A48C-F864-4BEB-B5AA-86A4DFFC413D}" type="parTrans" cxnId="{18C88701-9229-4F21-8EF4-B57BE9EE201A}">
      <dgm:prSet/>
      <dgm:spPr/>
      <dgm:t>
        <a:bodyPr/>
        <a:lstStyle/>
        <a:p>
          <a:endParaRPr lang="cs-CZ"/>
        </a:p>
      </dgm:t>
    </dgm:pt>
    <dgm:pt modelId="{05678FDB-3C12-4F77-9B22-BC0D3593603C}" type="sibTrans" cxnId="{18C88701-9229-4F21-8EF4-B57BE9EE201A}">
      <dgm:prSet/>
      <dgm:spPr/>
      <dgm:t>
        <a:bodyPr/>
        <a:lstStyle/>
        <a:p>
          <a:endParaRPr lang="cs-CZ"/>
        </a:p>
      </dgm:t>
    </dgm:pt>
    <dgm:pt modelId="{866FD7B3-D29F-4B93-83D1-5F2070DF19CD}" type="pres">
      <dgm:prSet presAssocID="{B549DE67-A33E-4BA2-8CF6-F1254ACFFF16}" presName="Name0" presStyleCnt="0">
        <dgm:presLayoutVars>
          <dgm:dir/>
          <dgm:animLvl val="lvl"/>
          <dgm:resizeHandles val="exact"/>
        </dgm:presLayoutVars>
      </dgm:prSet>
      <dgm:spPr/>
    </dgm:pt>
    <dgm:pt modelId="{A570A5FB-3799-4B6C-A304-C3FE80E034C5}" type="pres">
      <dgm:prSet presAssocID="{DD6E8F15-5444-439C-A8E7-46CCC0277A18}" presName="linNode" presStyleCnt="0"/>
      <dgm:spPr/>
    </dgm:pt>
    <dgm:pt modelId="{8BCDA4EB-453A-4C19-B6ED-CDDAA3D9FC2B}" type="pres">
      <dgm:prSet presAssocID="{DD6E8F15-5444-439C-A8E7-46CCC0277A18}" presName="parentText" presStyleLbl="node1" presStyleIdx="0" presStyleCnt="5">
        <dgm:presLayoutVars>
          <dgm:chMax val="1"/>
          <dgm:bulletEnabled val="1"/>
        </dgm:presLayoutVars>
      </dgm:prSet>
      <dgm:spPr/>
    </dgm:pt>
    <dgm:pt modelId="{0E28A218-2FAD-4E56-90DF-DB879BD6D785}" type="pres">
      <dgm:prSet presAssocID="{DD6E8F15-5444-439C-A8E7-46CCC0277A18}" presName="descendantText" presStyleLbl="alignAccFollowNode1" presStyleIdx="0" presStyleCnt="5">
        <dgm:presLayoutVars>
          <dgm:bulletEnabled val="1"/>
        </dgm:presLayoutVars>
      </dgm:prSet>
      <dgm:spPr/>
    </dgm:pt>
    <dgm:pt modelId="{664DB59F-B33B-433E-9973-D4B52F09E600}" type="pres">
      <dgm:prSet presAssocID="{4D781D9F-F6AC-4BD8-B563-9D73DB271CE9}" presName="sp" presStyleCnt="0"/>
      <dgm:spPr/>
    </dgm:pt>
    <dgm:pt modelId="{AB5E96E5-62BE-4462-80B5-55ECE0FB3A2C}" type="pres">
      <dgm:prSet presAssocID="{EA4C3BAC-56E1-476B-8834-476E08373FE7}" presName="linNode" presStyleCnt="0"/>
      <dgm:spPr/>
    </dgm:pt>
    <dgm:pt modelId="{3700A788-9759-4FF8-860E-1274DF295BF4}" type="pres">
      <dgm:prSet presAssocID="{EA4C3BAC-56E1-476B-8834-476E08373FE7}" presName="parentText" presStyleLbl="node1" presStyleIdx="1" presStyleCnt="5">
        <dgm:presLayoutVars>
          <dgm:chMax val="1"/>
          <dgm:bulletEnabled val="1"/>
        </dgm:presLayoutVars>
      </dgm:prSet>
      <dgm:spPr/>
    </dgm:pt>
    <dgm:pt modelId="{05C36013-ECEB-4AAF-819D-0005F4F24B64}" type="pres">
      <dgm:prSet presAssocID="{EA4C3BAC-56E1-476B-8834-476E08373FE7}" presName="descendantText" presStyleLbl="alignAccFollowNode1" presStyleIdx="1" presStyleCnt="5">
        <dgm:presLayoutVars>
          <dgm:bulletEnabled val="1"/>
        </dgm:presLayoutVars>
      </dgm:prSet>
      <dgm:spPr/>
    </dgm:pt>
    <dgm:pt modelId="{4FBDCAA9-75F3-47A8-B7C5-5477A5824CD8}" type="pres">
      <dgm:prSet presAssocID="{CEFE273B-0A25-4B3D-BF7C-75BBA98EA9AB}" presName="sp" presStyleCnt="0"/>
      <dgm:spPr/>
    </dgm:pt>
    <dgm:pt modelId="{F3CACD1F-4770-4A41-A5C8-019942B7DBC3}" type="pres">
      <dgm:prSet presAssocID="{04318CC6-C42E-422A-93FF-50DD903C772D}" presName="linNode" presStyleCnt="0"/>
      <dgm:spPr/>
    </dgm:pt>
    <dgm:pt modelId="{46A18FCB-63CF-43B2-865F-22ADA51F4D56}" type="pres">
      <dgm:prSet presAssocID="{04318CC6-C42E-422A-93FF-50DD903C772D}" presName="parentText" presStyleLbl="node1" presStyleIdx="2" presStyleCnt="5">
        <dgm:presLayoutVars>
          <dgm:chMax val="1"/>
          <dgm:bulletEnabled val="1"/>
        </dgm:presLayoutVars>
      </dgm:prSet>
      <dgm:spPr/>
    </dgm:pt>
    <dgm:pt modelId="{4577D216-9EDA-4188-B6E7-013656E13F59}" type="pres">
      <dgm:prSet presAssocID="{04318CC6-C42E-422A-93FF-50DD903C772D}" presName="descendantText" presStyleLbl="alignAccFollowNode1" presStyleIdx="2" presStyleCnt="5">
        <dgm:presLayoutVars>
          <dgm:bulletEnabled val="1"/>
        </dgm:presLayoutVars>
      </dgm:prSet>
      <dgm:spPr/>
    </dgm:pt>
    <dgm:pt modelId="{EFDB319E-5291-4148-AEFF-8D4AEA841D92}" type="pres">
      <dgm:prSet presAssocID="{71F55848-7B0F-4C2B-9ACF-78895EAFC401}" presName="sp" presStyleCnt="0"/>
      <dgm:spPr/>
    </dgm:pt>
    <dgm:pt modelId="{0994E8D7-DE77-4ECC-9DC1-FF0D9E10094A}" type="pres">
      <dgm:prSet presAssocID="{0C66087C-2A6D-4443-B8F8-B2ECB97E9D90}" presName="linNode" presStyleCnt="0"/>
      <dgm:spPr/>
    </dgm:pt>
    <dgm:pt modelId="{94A7DBFA-26FC-44EB-A324-5BFD7830019D}" type="pres">
      <dgm:prSet presAssocID="{0C66087C-2A6D-4443-B8F8-B2ECB97E9D90}" presName="parentText" presStyleLbl="node1" presStyleIdx="3" presStyleCnt="5">
        <dgm:presLayoutVars>
          <dgm:chMax val="1"/>
          <dgm:bulletEnabled val="1"/>
        </dgm:presLayoutVars>
      </dgm:prSet>
      <dgm:spPr/>
    </dgm:pt>
    <dgm:pt modelId="{39E3BF19-EB5A-4989-BD9B-F0E59F0F71AF}" type="pres">
      <dgm:prSet presAssocID="{0C66087C-2A6D-4443-B8F8-B2ECB97E9D90}" presName="descendantText" presStyleLbl="alignAccFollowNode1" presStyleIdx="3" presStyleCnt="5">
        <dgm:presLayoutVars>
          <dgm:bulletEnabled val="1"/>
        </dgm:presLayoutVars>
      </dgm:prSet>
      <dgm:spPr/>
    </dgm:pt>
    <dgm:pt modelId="{ABAC46D3-F133-421E-834B-133B2CF6C8FF}" type="pres">
      <dgm:prSet presAssocID="{E0433F5D-F6E7-4262-BCE1-B4E0FDCB268F}" presName="sp" presStyleCnt="0"/>
      <dgm:spPr/>
    </dgm:pt>
    <dgm:pt modelId="{6205737A-1153-4A93-9794-FCF2C4C40CCB}" type="pres">
      <dgm:prSet presAssocID="{F10D3350-E2FA-4BA4-9BFB-92DA2681C895}" presName="linNode" presStyleCnt="0"/>
      <dgm:spPr/>
    </dgm:pt>
    <dgm:pt modelId="{877374C5-1966-40CD-860B-5BD14B6B09E4}" type="pres">
      <dgm:prSet presAssocID="{F10D3350-E2FA-4BA4-9BFB-92DA2681C895}" presName="parentText" presStyleLbl="node1" presStyleIdx="4" presStyleCnt="5">
        <dgm:presLayoutVars>
          <dgm:chMax val="1"/>
          <dgm:bulletEnabled val="1"/>
        </dgm:presLayoutVars>
      </dgm:prSet>
      <dgm:spPr/>
    </dgm:pt>
    <dgm:pt modelId="{EF5F55A2-A04A-480C-BDC8-F564FA1B1E71}" type="pres">
      <dgm:prSet presAssocID="{F10D3350-E2FA-4BA4-9BFB-92DA2681C895}" presName="descendantText" presStyleLbl="alignAccFollowNode1" presStyleIdx="4" presStyleCnt="5">
        <dgm:presLayoutVars>
          <dgm:bulletEnabled val="1"/>
        </dgm:presLayoutVars>
      </dgm:prSet>
      <dgm:spPr/>
    </dgm:pt>
  </dgm:ptLst>
  <dgm:cxnLst>
    <dgm:cxn modelId="{18C88701-9229-4F21-8EF4-B57BE9EE201A}" srcId="{F10D3350-E2FA-4BA4-9BFB-92DA2681C895}" destId="{4467427F-73A2-4EAC-97C2-582597F5BBD9}" srcOrd="0" destOrd="0" parTransId="{67C3A48C-F864-4BEB-B5AA-86A4DFFC413D}" sibTransId="{05678FDB-3C12-4F77-9B22-BC0D3593603C}"/>
    <dgm:cxn modelId="{D6492C0C-224F-4420-89DE-FC63998391E2}" srcId="{B549DE67-A33E-4BA2-8CF6-F1254ACFFF16}" destId="{04318CC6-C42E-422A-93FF-50DD903C772D}" srcOrd="2" destOrd="0" parTransId="{810A6D57-9472-4876-8940-2B91635E9398}" sibTransId="{71F55848-7B0F-4C2B-9ACF-78895EAFC401}"/>
    <dgm:cxn modelId="{4C11130D-B99E-4777-9A45-8C9DD8B53C3A}" type="presOf" srcId="{B549DE67-A33E-4BA2-8CF6-F1254ACFFF16}" destId="{866FD7B3-D29F-4B93-83D1-5F2070DF19CD}" srcOrd="0" destOrd="0" presId="urn:microsoft.com/office/officeart/2005/8/layout/vList5"/>
    <dgm:cxn modelId="{BD34401C-2970-4D2E-A625-9358A7A5F43B}" srcId="{0C66087C-2A6D-4443-B8F8-B2ECB97E9D90}" destId="{087FC3A1-B9A1-467D-B912-F60898CC9F50}" srcOrd="0" destOrd="0" parTransId="{BEBD6F84-5FD4-4529-8FE1-4B9B6D11021E}" sibTransId="{2EC6024D-5A40-4A8B-BB81-3776FB512F35}"/>
    <dgm:cxn modelId="{D405943F-61CC-4438-A6BA-340648B01145}" type="presOf" srcId="{0C66087C-2A6D-4443-B8F8-B2ECB97E9D90}" destId="{94A7DBFA-26FC-44EB-A324-5BFD7830019D}" srcOrd="0" destOrd="0" presId="urn:microsoft.com/office/officeart/2005/8/layout/vList5"/>
    <dgm:cxn modelId="{16AEF35F-DB75-46DE-93CF-370A8F9559B6}" srcId="{04318CC6-C42E-422A-93FF-50DD903C772D}" destId="{51E0A76D-5DE9-4069-86E5-C4A7792C0BF5}" srcOrd="0" destOrd="0" parTransId="{183D7EB6-9328-41A6-A683-655A0B0C965E}" sibTransId="{BED334C7-7471-4B87-818E-1F36F4A6C65A}"/>
    <dgm:cxn modelId="{DA5D1148-3C7E-4C90-AB38-8F04904F8826}" type="presOf" srcId="{DD6E8F15-5444-439C-A8E7-46CCC0277A18}" destId="{8BCDA4EB-453A-4C19-B6ED-CDDAA3D9FC2B}" srcOrd="0" destOrd="0" presId="urn:microsoft.com/office/officeart/2005/8/layout/vList5"/>
    <dgm:cxn modelId="{16D4B56B-6D7E-455B-87B2-3F617E4A6D38}" type="presOf" srcId="{4467427F-73A2-4EAC-97C2-582597F5BBD9}" destId="{EF5F55A2-A04A-480C-BDC8-F564FA1B1E71}" srcOrd="0" destOrd="0" presId="urn:microsoft.com/office/officeart/2005/8/layout/vList5"/>
    <dgm:cxn modelId="{B3D7C24E-F952-49E2-A4E3-D730491CAA81}" srcId="{B549DE67-A33E-4BA2-8CF6-F1254ACFFF16}" destId="{DD6E8F15-5444-439C-A8E7-46CCC0277A18}" srcOrd="0" destOrd="0" parTransId="{768ED0AB-B748-49CB-9624-242027273F6A}" sibTransId="{4D781D9F-F6AC-4BD8-B563-9D73DB271CE9}"/>
    <dgm:cxn modelId="{2C45914F-55C4-41C6-9337-CAC7DCD7380D}" srcId="{B549DE67-A33E-4BA2-8CF6-F1254ACFFF16}" destId="{0C66087C-2A6D-4443-B8F8-B2ECB97E9D90}" srcOrd="3" destOrd="0" parTransId="{71DEDD17-6ED9-45CA-9B25-984B85B9983C}" sibTransId="{E0433F5D-F6E7-4262-BCE1-B4E0FDCB268F}"/>
    <dgm:cxn modelId="{8B611551-C937-4E76-8F19-CE99437B735E}" type="presOf" srcId="{04318CC6-C42E-422A-93FF-50DD903C772D}" destId="{46A18FCB-63CF-43B2-865F-22ADA51F4D56}" srcOrd="0" destOrd="0" presId="urn:microsoft.com/office/officeart/2005/8/layout/vList5"/>
    <dgm:cxn modelId="{F2B0157B-3212-4B75-86C8-2E42E2B1C347}" srcId="{EA4C3BAC-56E1-476B-8834-476E08373FE7}" destId="{E0480762-3955-495F-827B-FE94A2B8D4EF}" srcOrd="0" destOrd="0" parTransId="{901AABAE-2A78-46D5-A688-0C19EEE5A384}" sibTransId="{13BA5BF8-103C-4E9A-A6A6-378DCC071433}"/>
    <dgm:cxn modelId="{99E09B7B-10C5-44D2-9250-7BE887F23794}" type="presOf" srcId="{E0480762-3955-495F-827B-FE94A2B8D4EF}" destId="{05C36013-ECEB-4AAF-819D-0005F4F24B64}" srcOrd="0" destOrd="0" presId="urn:microsoft.com/office/officeart/2005/8/layout/vList5"/>
    <dgm:cxn modelId="{20D8FF83-750C-47EE-8628-942DA0CE5B46}" type="presOf" srcId="{6867F498-DE23-469B-8058-490D8059CAF6}" destId="{0E28A218-2FAD-4E56-90DF-DB879BD6D785}" srcOrd="0" destOrd="0" presId="urn:microsoft.com/office/officeart/2005/8/layout/vList5"/>
    <dgm:cxn modelId="{92E2FBA0-5CE4-4019-AF17-F279F1503D87}" type="presOf" srcId="{F10D3350-E2FA-4BA4-9BFB-92DA2681C895}" destId="{877374C5-1966-40CD-860B-5BD14B6B09E4}" srcOrd="0" destOrd="0" presId="urn:microsoft.com/office/officeart/2005/8/layout/vList5"/>
    <dgm:cxn modelId="{E1ACE0B1-61E5-48AB-A274-7AAC892110E2}" srcId="{B549DE67-A33E-4BA2-8CF6-F1254ACFFF16}" destId="{EA4C3BAC-56E1-476B-8834-476E08373FE7}" srcOrd="1" destOrd="0" parTransId="{5B234DF1-5CEE-4501-93CC-B8D43232E814}" sibTransId="{CEFE273B-0A25-4B3D-BF7C-75BBA98EA9AB}"/>
    <dgm:cxn modelId="{A1B280BE-225E-493E-AEFF-E7D90F23A6C1}" srcId="{B549DE67-A33E-4BA2-8CF6-F1254ACFFF16}" destId="{F10D3350-E2FA-4BA4-9BFB-92DA2681C895}" srcOrd="4" destOrd="0" parTransId="{F95256FA-2503-40FA-A719-694D486885A6}" sibTransId="{2A323031-2508-4D3D-9E02-EDBF08AD852B}"/>
    <dgm:cxn modelId="{BC972DE4-F1D3-4CF5-945F-6772FDE9079A}" type="presOf" srcId="{087FC3A1-B9A1-467D-B912-F60898CC9F50}" destId="{39E3BF19-EB5A-4989-BD9B-F0E59F0F71AF}" srcOrd="0" destOrd="0" presId="urn:microsoft.com/office/officeart/2005/8/layout/vList5"/>
    <dgm:cxn modelId="{F13A89F1-0097-446B-BA05-FD1C07E60815}" type="presOf" srcId="{EA4C3BAC-56E1-476B-8834-476E08373FE7}" destId="{3700A788-9759-4FF8-860E-1274DF295BF4}" srcOrd="0" destOrd="0" presId="urn:microsoft.com/office/officeart/2005/8/layout/vList5"/>
    <dgm:cxn modelId="{D6C6C2F8-5D70-4E48-B19C-F8960FED4D3B}" type="presOf" srcId="{51E0A76D-5DE9-4069-86E5-C4A7792C0BF5}" destId="{4577D216-9EDA-4188-B6E7-013656E13F59}" srcOrd="0" destOrd="0" presId="urn:microsoft.com/office/officeart/2005/8/layout/vList5"/>
    <dgm:cxn modelId="{FA83E9FA-3EB7-4643-9D96-CA26AEF03391}" srcId="{DD6E8F15-5444-439C-A8E7-46CCC0277A18}" destId="{6867F498-DE23-469B-8058-490D8059CAF6}" srcOrd="0" destOrd="0" parTransId="{5B3FF3D7-9251-4457-A68B-E8064CB3DFB5}" sibTransId="{E09DA340-0C9D-420A-971F-0BA9ABFFF96B}"/>
    <dgm:cxn modelId="{C2D7AB27-BFB7-4939-9026-0E9FA826B99C}" type="presParOf" srcId="{866FD7B3-D29F-4B93-83D1-5F2070DF19CD}" destId="{A570A5FB-3799-4B6C-A304-C3FE80E034C5}" srcOrd="0" destOrd="0" presId="urn:microsoft.com/office/officeart/2005/8/layout/vList5"/>
    <dgm:cxn modelId="{19053EE5-069D-4AA9-8167-49F590763F40}" type="presParOf" srcId="{A570A5FB-3799-4B6C-A304-C3FE80E034C5}" destId="{8BCDA4EB-453A-4C19-B6ED-CDDAA3D9FC2B}" srcOrd="0" destOrd="0" presId="urn:microsoft.com/office/officeart/2005/8/layout/vList5"/>
    <dgm:cxn modelId="{3B1AA03A-55B3-42E6-8680-AE6C8555B870}" type="presParOf" srcId="{A570A5FB-3799-4B6C-A304-C3FE80E034C5}" destId="{0E28A218-2FAD-4E56-90DF-DB879BD6D785}" srcOrd="1" destOrd="0" presId="urn:microsoft.com/office/officeart/2005/8/layout/vList5"/>
    <dgm:cxn modelId="{29FFFAA6-2946-4257-A033-19839A769EEE}" type="presParOf" srcId="{866FD7B3-D29F-4B93-83D1-5F2070DF19CD}" destId="{664DB59F-B33B-433E-9973-D4B52F09E600}" srcOrd="1" destOrd="0" presId="urn:microsoft.com/office/officeart/2005/8/layout/vList5"/>
    <dgm:cxn modelId="{B2547DD3-33F5-4900-B08B-89FC3DB2121C}" type="presParOf" srcId="{866FD7B3-D29F-4B93-83D1-5F2070DF19CD}" destId="{AB5E96E5-62BE-4462-80B5-55ECE0FB3A2C}" srcOrd="2" destOrd="0" presId="urn:microsoft.com/office/officeart/2005/8/layout/vList5"/>
    <dgm:cxn modelId="{0F0D8866-A94D-472F-9C6B-E9646C12A0AB}" type="presParOf" srcId="{AB5E96E5-62BE-4462-80B5-55ECE0FB3A2C}" destId="{3700A788-9759-4FF8-860E-1274DF295BF4}" srcOrd="0" destOrd="0" presId="urn:microsoft.com/office/officeart/2005/8/layout/vList5"/>
    <dgm:cxn modelId="{1D6D0653-5FF2-423E-AECE-633A7490F2FD}" type="presParOf" srcId="{AB5E96E5-62BE-4462-80B5-55ECE0FB3A2C}" destId="{05C36013-ECEB-4AAF-819D-0005F4F24B64}" srcOrd="1" destOrd="0" presId="urn:microsoft.com/office/officeart/2005/8/layout/vList5"/>
    <dgm:cxn modelId="{AC8E36F6-A194-4471-9D36-2118DBF2BF07}" type="presParOf" srcId="{866FD7B3-D29F-4B93-83D1-5F2070DF19CD}" destId="{4FBDCAA9-75F3-47A8-B7C5-5477A5824CD8}" srcOrd="3" destOrd="0" presId="urn:microsoft.com/office/officeart/2005/8/layout/vList5"/>
    <dgm:cxn modelId="{90CD8609-8C05-4CB8-AD9A-5C113F108004}" type="presParOf" srcId="{866FD7B3-D29F-4B93-83D1-5F2070DF19CD}" destId="{F3CACD1F-4770-4A41-A5C8-019942B7DBC3}" srcOrd="4" destOrd="0" presId="urn:microsoft.com/office/officeart/2005/8/layout/vList5"/>
    <dgm:cxn modelId="{9BFA0EAC-6567-4207-95E0-47DAEBED91AF}" type="presParOf" srcId="{F3CACD1F-4770-4A41-A5C8-019942B7DBC3}" destId="{46A18FCB-63CF-43B2-865F-22ADA51F4D56}" srcOrd="0" destOrd="0" presId="urn:microsoft.com/office/officeart/2005/8/layout/vList5"/>
    <dgm:cxn modelId="{E7C11C19-5662-41CC-8E8B-B550722C9729}" type="presParOf" srcId="{F3CACD1F-4770-4A41-A5C8-019942B7DBC3}" destId="{4577D216-9EDA-4188-B6E7-013656E13F59}" srcOrd="1" destOrd="0" presId="urn:microsoft.com/office/officeart/2005/8/layout/vList5"/>
    <dgm:cxn modelId="{8F1B7A7B-5579-4407-A1CE-5EC3A31BBE16}" type="presParOf" srcId="{866FD7B3-D29F-4B93-83D1-5F2070DF19CD}" destId="{EFDB319E-5291-4148-AEFF-8D4AEA841D92}" srcOrd="5" destOrd="0" presId="urn:microsoft.com/office/officeart/2005/8/layout/vList5"/>
    <dgm:cxn modelId="{03F6CDB2-020F-4BF9-A4A1-E4DC1D118344}" type="presParOf" srcId="{866FD7B3-D29F-4B93-83D1-5F2070DF19CD}" destId="{0994E8D7-DE77-4ECC-9DC1-FF0D9E10094A}" srcOrd="6" destOrd="0" presId="urn:microsoft.com/office/officeart/2005/8/layout/vList5"/>
    <dgm:cxn modelId="{9D92DC64-3438-4D45-92D8-9A7FC92164F8}" type="presParOf" srcId="{0994E8D7-DE77-4ECC-9DC1-FF0D9E10094A}" destId="{94A7DBFA-26FC-44EB-A324-5BFD7830019D}" srcOrd="0" destOrd="0" presId="urn:microsoft.com/office/officeart/2005/8/layout/vList5"/>
    <dgm:cxn modelId="{F704B053-A308-4428-BE5D-5E6C516AF7FE}" type="presParOf" srcId="{0994E8D7-DE77-4ECC-9DC1-FF0D9E10094A}" destId="{39E3BF19-EB5A-4989-BD9B-F0E59F0F71AF}" srcOrd="1" destOrd="0" presId="urn:microsoft.com/office/officeart/2005/8/layout/vList5"/>
    <dgm:cxn modelId="{11E8BD8D-49A5-49D8-9934-66D648E54AB2}" type="presParOf" srcId="{866FD7B3-D29F-4B93-83D1-5F2070DF19CD}" destId="{ABAC46D3-F133-421E-834B-133B2CF6C8FF}" srcOrd="7" destOrd="0" presId="urn:microsoft.com/office/officeart/2005/8/layout/vList5"/>
    <dgm:cxn modelId="{5F4FDDE5-8DFD-446E-AA59-DE69130DE98F}" type="presParOf" srcId="{866FD7B3-D29F-4B93-83D1-5F2070DF19CD}" destId="{6205737A-1153-4A93-9794-FCF2C4C40CCB}" srcOrd="8" destOrd="0" presId="urn:microsoft.com/office/officeart/2005/8/layout/vList5"/>
    <dgm:cxn modelId="{4F9111D3-375D-4777-939F-14A5730CD730}" type="presParOf" srcId="{6205737A-1153-4A93-9794-FCF2C4C40CCB}" destId="{877374C5-1966-40CD-860B-5BD14B6B09E4}" srcOrd="0" destOrd="0" presId="urn:microsoft.com/office/officeart/2005/8/layout/vList5"/>
    <dgm:cxn modelId="{167B3073-A007-4DF1-AD33-93A9485789CD}" type="presParOf" srcId="{6205737A-1153-4A93-9794-FCF2C4C40CCB}" destId="{EF5F55A2-A04A-480C-BDC8-F564FA1B1E7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0D03A3-2BB5-4A45-A78C-C9E8B78A1AE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cs-CZ"/>
        </a:p>
      </dgm:t>
    </dgm:pt>
    <dgm:pt modelId="{673821E8-BE03-481B-8AE7-BDB324B02648}">
      <dgm:prSet/>
      <dgm:spPr/>
      <dgm:t>
        <a:bodyPr/>
        <a:lstStyle/>
        <a:p>
          <a:r>
            <a:rPr lang="cs-CZ" b="0" dirty="0"/>
            <a:t>V kontextu rozsudku SDEU ve věci Ryanair Ltd. proti PR </a:t>
          </a:r>
          <a:r>
            <a:rPr lang="cs-CZ" b="0" dirty="0" err="1"/>
            <a:t>Aviation</a:t>
          </a:r>
          <a:r>
            <a:rPr lang="cs-CZ" b="0" dirty="0"/>
            <a:t> BV (C-30/14) jinak nechráněné databáze mohou být chráněny relativními majetkovými právy, která vznikají ze smlouvy (§ 1723 OZ), z jejího porušení (§ 2913 OZ), nebo z </a:t>
          </a:r>
          <a:r>
            <a:rPr lang="cs-CZ" b="0" dirty="0" err="1"/>
            <a:t>nekalosoutěžního</a:t>
          </a:r>
          <a:r>
            <a:rPr lang="cs-CZ" b="0" dirty="0"/>
            <a:t> jednání (§ 2976 a násl. OZ)</a:t>
          </a:r>
          <a:endParaRPr lang="cs-CZ" dirty="0"/>
        </a:p>
      </dgm:t>
    </dgm:pt>
    <dgm:pt modelId="{998524E9-DB24-4DFD-976A-A8B123D061AC}" type="parTrans" cxnId="{A26F8413-3C8C-4324-A9C6-1141D6EA02DF}">
      <dgm:prSet/>
      <dgm:spPr/>
      <dgm:t>
        <a:bodyPr/>
        <a:lstStyle/>
        <a:p>
          <a:endParaRPr lang="cs-CZ"/>
        </a:p>
      </dgm:t>
    </dgm:pt>
    <dgm:pt modelId="{527B86C4-C70C-45D8-A35E-6463E77212B7}" type="sibTrans" cxnId="{A26F8413-3C8C-4324-A9C6-1141D6EA02DF}">
      <dgm:prSet/>
      <dgm:spPr/>
      <dgm:t>
        <a:bodyPr/>
        <a:lstStyle/>
        <a:p>
          <a:endParaRPr lang="cs-CZ"/>
        </a:p>
      </dgm:t>
    </dgm:pt>
    <dgm:pt modelId="{1B39A41D-C716-4170-B9D0-FB8609D01A63}">
      <dgm:prSet/>
      <dgm:spPr/>
      <dgm:t>
        <a:bodyPr/>
        <a:lstStyle/>
        <a:p>
          <a:r>
            <a:rPr lang="cs-CZ" b="0"/>
            <a:t>Právo pořizovatele databáze nelze ztotožňovat s majetkovými právy k informaci či vlastnickým právům k datům. </a:t>
          </a:r>
          <a:endParaRPr lang="cs-CZ"/>
        </a:p>
      </dgm:t>
    </dgm:pt>
    <dgm:pt modelId="{8F85FEE8-056C-44AE-932F-C44181B5DD7F}" type="parTrans" cxnId="{49F2BA57-51DE-44B0-A20B-1AED35716783}">
      <dgm:prSet/>
      <dgm:spPr/>
      <dgm:t>
        <a:bodyPr/>
        <a:lstStyle/>
        <a:p>
          <a:endParaRPr lang="cs-CZ"/>
        </a:p>
      </dgm:t>
    </dgm:pt>
    <dgm:pt modelId="{639FA5D4-3897-46B0-9AF7-8E97779C31F5}" type="sibTrans" cxnId="{49F2BA57-51DE-44B0-A20B-1AED35716783}">
      <dgm:prSet/>
      <dgm:spPr/>
      <dgm:t>
        <a:bodyPr/>
        <a:lstStyle/>
        <a:p>
          <a:endParaRPr lang="cs-CZ"/>
        </a:p>
      </dgm:t>
    </dgm:pt>
    <dgm:pt modelId="{4677FB94-88C8-4DAE-A7FE-E68A18E1F17E}" type="pres">
      <dgm:prSet presAssocID="{D80D03A3-2BB5-4A45-A78C-C9E8B78A1AE5}" presName="vert0" presStyleCnt="0">
        <dgm:presLayoutVars>
          <dgm:dir/>
          <dgm:animOne val="branch"/>
          <dgm:animLvl val="lvl"/>
        </dgm:presLayoutVars>
      </dgm:prSet>
      <dgm:spPr/>
    </dgm:pt>
    <dgm:pt modelId="{C3136A54-0B59-471C-8225-4CD3E64BD4AC}" type="pres">
      <dgm:prSet presAssocID="{673821E8-BE03-481B-8AE7-BDB324B02648}" presName="thickLine" presStyleLbl="alignNode1" presStyleIdx="0" presStyleCnt="2"/>
      <dgm:spPr/>
    </dgm:pt>
    <dgm:pt modelId="{486C13BC-C282-48F2-A1E3-033D6E60F800}" type="pres">
      <dgm:prSet presAssocID="{673821E8-BE03-481B-8AE7-BDB324B02648}" presName="horz1" presStyleCnt="0"/>
      <dgm:spPr/>
    </dgm:pt>
    <dgm:pt modelId="{03650641-E74A-4446-90E6-2C09170802DB}" type="pres">
      <dgm:prSet presAssocID="{673821E8-BE03-481B-8AE7-BDB324B02648}" presName="tx1" presStyleLbl="revTx" presStyleIdx="0" presStyleCnt="2"/>
      <dgm:spPr/>
    </dgm:pt>
    <dgm:pt modelId="{3B2EE04D-AF1E-4340-B6FF-F2F483B143B0}" type="pres">
      <dgm:prSet presAssocID="{673821E8-BE03-481B-8AE7-BDB324B02648}" presName="vert1" presStyleCnt="0"/>
      <dgm:spPr/>
    </dgm:pt>
    <dgm:pt modelId="{E2BEBFBD-A702-49E0-8A43-6F50945D4B6E}" type="pres">
      <dgm:prSet presAssocID="{1B39A41D-C716-4170-B9D0-FB8609D01A63}" presName="thickLine" presStyleLbl="alignNode1" presStyleIdx="1" presStyleCnt="2"/>
      <dgm:spPr/>
    </dgm:pt>
    <dgm:pt modelId="{A152C6AA-F5F7-4FA4-AC3C-AEF9F23E85C0}" type="pres">
      <dgm:prSet presAssocID="{1B39A41D-C716-4170-B9D0-FB8609D01A63}" presName="horz1" presStyleCnt="0"/>
      <dgm:spPr/>
    </dgm:pt>
    <dgm:pt modelId="{9F69762C-5762-45F7-AD4F-11A3CC67B907}" type="pres">
      <dgm:prSet presAssocID="{1B39A41D-C716-4170-B9D0-FB8609D01A63}" presName="tx1" presStyleLbl="revTx" presStyleIdx="1" presStyleCnt="2"/>
      <dgm:spPr/>
    </dgm:pt>
    <dgm:pt modelId="{97180E43-17B0-45E3-991F-8C2879D97D86}" type="pres">
      <dgm:prSet presAssocID="{1B39A41D-C716-4170-B9D0-FB8609D01A63}" presName="vert1" presStyleCnt="0"/>
      <dgm:spPr/>
    </dgm:pt>
  </dgm:ptLst>
  <dgm:cxnLst>
    <dgm:cxn modelId="{98BE110C-34DD-4151-B2D3-9EB01B390106}" type="presOf" srcId="{D80D03A3-2BB5-4A45-A78C-C9E8B78A1AE5}" destId="{4677FB94-88C8-4DAE-A7FE-E68A18E1F17E}" srcOrd="0" destOrd="0" presId="urn:microsoft.com/office/officeart/2008/layout/LinedList"/>
    <dgm:cxn modelId="{9EA7C80D-EE9F-4ECC-89A1-56E05A59E552}" type="presOf" srcId="{1B39A41D-C716-4170-B9D0-FB8609D01A63}" destId="{9F69762C-5762-45F7-AD4F-11A3CC67B907}" srcOrd="0" destOrd="0" presId="urn:microsoft.com/office/officeart/2008/layout/LinedList"/>
    <dgm:cxn modelId="{A26F8413-3C8C-4324-A9C6-1141D6EA02DF}" srcId="{D80D03A3-2BB5-4A45-A78C-C9E8B78A1AE5}" destId="{673821E8-BE03-481B-8AE7-BDB324B02648}" srcOrd="0" destOrd="0" parTransId="{998524E9-DB24-4DFD-976A-A8B123D061AC}" sibTransId="{527B86C4-C70C-45D8-A35E-6463E77212B7}"/>
    <dgm:cxn modelId="{64598E14-6F61-4DC8-933C-A2E8B93E9230}" type="presOf" srcId="{673821E8-BE03-481B-8AE7-BDB324B02648}" destId="{03650641-E74A-4446-90E6-2C09170802DB}" srcOrd="0" destOrd="0" presId="urn:microsoft.com/office/officeart/2008/layout/LinedList"/>
    <dgm:cxn modelId="{49F2BA57-51DE-44B0-A20B-1AED35716783}" srcId="{D80D03A3-2BB5-4A45-A78C-C9E8B78A1AE5}" destId="{1B39A41D-C716-4170-B9D0-FB8609D01A63}" srcOrd="1" destOrd="0" parTransId="{8F85FEE8-056C-44AE-932F-C44181B5DD7F}" sibTransId="{639FA5D4-3897-46B0-9AF7-8E97779C31F5}"/>
    <dgm:cxn modelId="{E054E238-C8AA-486D-937A-022E644A707A}" type="presParOf" srcId="{4677FB94-88C8-4DAE-A7FE-E68A18E1F17E}" destId="{C3136A54-0B59-471C-8225-4CD3E64BD4AC}" srcOrd="0" destOrd="0" presId="urn:microsoft.com/office/officeart/2008/layout/LinedList"/>
    <dgm:cxn modelId="{016220C9-BE0B-4886-9B70-2291067E1120}" type="presParOf" srcId="{4677FB94-88C8-4DAE-A7FE-E68A18E1F17E}" destId="{486C13BC-C282-48F2-A1E3-033D6E60F800}" srcOrd="1" destOrd="0" presId="urn:microsoft.com/office/officeart/2008/layout/LinedList"/>
    <dgm:cxn modelId="{8CE2AAF5-19FF-4787-BED3-2669158FBA73}" type="presParOf" srcId="{486C13BC-C282-48F2-A1E3-033D6E60F800}" destId="{03650641-E74A-4446-90E6-2C09170802DB}" srcOrd="0" destOrd="0" presId="urn:microsoft.com/office/officeart/2008/layout/LinedList"/>
    <dgm:cxn modelId="{0671B473-99B3-478E-87C2-0954678E4230}" type="presParOf" srcId="{486C13BC-C282-48F2-A1E3-033D6E60F800}" destId="{3B2EE04D-AF1E-4340-B6FF-F2F483B143B0}" srcOrd="1" destOrd="0" presId="urn:microsoft.com/office/officeart/2008/layout/LinedList"/>
    <dgm:cxn modelId="{33530896-AF66-4D16-BF6B-1CBA5DC98171}" type="presParOf" srcId="{4677FB94-88C8-4DAE-A7FE-E68A18E1F17E}" destId="{E2BEBFBD-A702-49E0-8A43-6F50945D4B6E}" srcOrd="2" destOrd="0" presId="urn:microsoft.com/office/officeart/2008/layout/LinedList"/>
    <dgm:cxn modelId="{D7D81D0F-BA42-49DA-984A-42604A4E8736}" type="presParOf" srcId="{4677FB94-88C8-4DAE-A7FE-E68A18E1F17E}" destId="{A152C6AA-F5F7-4FA4-AC3C-AEF9F23E85C0}" srcOrd="3" destOrd="0" presId="urn:microsoft.com/office/officeart/2008/layout/LinedList"/>
    <dgm:cxn modelId="{408D336A-5871-4242-82EA-E29E7D0D4E46}" type="presParOf" srcId="{A152C6AA-F5F7-4FA4-AC3C-AEF9F23E85C0}" destId="{9F69762C-5762-45F7-AD4F-11A3CC67B907}" srcOrd="0" destOrd="0" presId="urn:microsoft.com/office/officeart/2008/layout/LinedList"/>
    <dgm:cxn modelId="{95436B16-FF5F-4152-AC7B-BFFE5DF5AD39}" type="presParOf" srcId="{A152C6AA-F5F7-4FA4-AC3C-AEF9F23E85C0}" destId="{97180E43-17B0-45E3-991F-8C2879D97D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EB21E1-03CE-4009-971E-3B97C87B59C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cs-CZ"/>
        </a:p>
      </dgm:t>
    </dgm:pt>
    <dgm:pt modelId="{6212803F-CD31-48F2-91B9-89997B1FBD49}">
      <dgm:prSet/>
      <dgm:spPr/>
      <dgm:t>
        <a:bodyPr/>
        <a:lstStyle/>
        <a:p>
          <a:r>
            <a:rPr lang="cs-CZ" b="0" dirty="0"/>
            <a:t>Jedna databáze může být chráněna dvěma samostatnými právy duševního vlastnictví, pouze jedním z nich nebo žádným z nich.</a:t>
          </a:r>
        </a:p>
      </dgm:t>
    </dgm:pt>
    <dgm:pt modelId="{D413EC77-8544-4080-AA6F-DE859190DE5F}" type="parTrans" cxnId="{438843F9-00F9-4856-BBAB-908EC354BD5B}">
      <dgm:prSet/>
      <dgm:spPr/>
      <dgm:t>
        <a:bodyPr/>
        <a:lstStyle/>
        <a:p>
          <a:endParaRPr lang="cs-CZ"/>
        </a:p>
      </dgm:t>
    </dgm:pt>
    <dgm:pt modelId="{56AF5E38-FFE8-41E9-A69A-19164DEE29A3}" type="sibTrans" cxnId="{438843F9-00F9-4856-BBAB-908EC354BD5B}">
      <dgm:prSet/>
      <dgm:spPr/>
      <dgm:t>
        <a:bodyPr/>
        <a:lstStyle/>
        <a:p>
          <a:endParaRPr lang="cs-CZ"/>
        </a:p>
      </dgm:t>
    </dgm:pt>
    <dgm:pt modelId="{EEF5CC6C-A5E3-49D4-8486-10940B94E4CE}">
      <dgm:prSet/>
      <dgm:spPr/>
      <dgm:t>
        <a:bodyPr/>
        <a:lstStyle/>
        <a:p>
          <a:r>
            <a:rPr lang="cs-CZ" b="0" i="0" u="none" dirty="0"/>
            <a:t>Ne každá osoba, která v rámci pořizování databáze vyvíjí práci nebo vynakládá svůj čas (např. zaměstnanec nebo dodavatel) však může být považována za pořizovatele databáze</a:t>
          </a:r>
          <a:endParaRPr lang="cs-CZ" dirty="0"/>
        </a:p>
      </dgm:t>
    </dgm:pt>
    <dgm:pt modelId="{655EB99B-DFC9-47A5-809A-B4464A4480A1}" type="parTrans" cxnId="{52D6CD1C-6742-4481-B8B9-F6356A2600DF}">
      <dgm:prSet/>
      <dgm:spPr/>
      <dgm:t>
        <a:bodyPr/>
        <a:lstStyle/>
        <a:p>
          <a:endParaRPr lang="cs-CZ"/>
        </a:p>
      </dgm:t>
    </dgm:pt>
    <dgm:pt modelId="{1E6549F4-05FD-4C78-BD28-F55C1A977208}" type="sibTrans" cxnId="{52D6CD1C-6742-4481-B8B9-F6356A2600DF}">
      <dgm:prSet/>
      <dgm:spPr/>
      <dgm:t>
        <a:bodyPr/>
        <a:lstStyle/>
        <a:p>
          <a:endParaRPr lang="cs-CZ"/>
        </a:p>
      </dgm:t>
    </dgm:pt>
    <dgm:pt modelId="{9A86845F-6874-49E7-85B9-8E2AABBF14AF}">
      <dgm:prSet/>
      <dgm:spPr/>
      <dgm:t>
        <a:bodyPr/>
        <a:lstStyle/>
        <a:p>
          <a:r>
            <a:rPr lang="cs-CZ" b="1" i="0" u="none" dirty="0"/>
            <a:t>vklad (investice) spočívající v pořízení</a:t>
          </a:r>
          <a:r>
            <a:rPr lang="cs-CZ" b="0" i="0" u="none" dirty="0"/>
            <a:t> vztahovat k činnosti zahrnující sběr a zpracování dat, </a:t>
          </a:r>
          <a:r>
            <a:rPr lang="cs-CZ" b="1" i="0" u="none" dirty="0"/>
            <a:t>nikoliv k jejich samotnému vytvoření</a:t>
          </a:r>
          <a:r>
            <a:rPr lang="cs-CZ" b="0" i="0" u="none" dirty="0"/>
            <a:t>.</a:t>
          </a:r>
          <a:endParaRPr lang="cs-CZ" dirty="0"/>
        </a:p>
      </dgm:t>
    </dgm:pt>
    <dgm:pt modelId="{9F7129FC-A537-426D-9497-51F312BD6AB4}" type="parTrans" cxnId="{1C7A2953-03D2-4D56-AC44-49692F09BF85}">
      <dgm:prSet/>
      <dgm:spPr/>
      <dgm:t>
        <a:bodyPr/>
        <a:lstStyle/>
        <a:p>
          <a:endParaRPr lang="cs-CZ"/>
        </a:p>
      </dgm:t>
    </dgm:pt>
    <dgm:pt modelId="{DD29B7F2-FD1D-4F3E-A1B5-433E8D2BDF44}" type="sibTrans" cxnId="{1C7A2953-03D2-4D56-AC44-49692F09BF85}">
      <dgm:prSet/>
      <dgm:spPr/>
      <dgm:t>
        <a:bodyPr/>
        <a:lstStyle/>
        <a:p>
          <a:endParaRPr lang="cs-CZ"/>
        </a:p>
      </dgm:t>
    </dgm:pt>
    <dgm:pt modelId="{33050779-536A-4307-8630-CA02DDED1FEE}">
      <dgm:prSet/>
      <dgm:spPr/>
      <dgm:t>
        <a:bodyPr/>
        <a:lstStyle/>
        <a:p>
          <a:r>
            <a:rPr lang="cs-CZ" b="1" i="0" u="none" dirty="0"/>
            <a:t>kvantitativní hledisko</a:t>
          </a:r>
          <a:r>
            <a:rPr lang="cs-CZ" b="0" i="0" u="none" dirty="0"/>
            <a:t> je hledisko, které bere v úvahu vyčíslitelné prostředky a </a:t>
          </a:r>
          <a:r>
            <a:rPr lang="cs-CZ" b="1" i="0" u="none" dirty="0"/>
            <a:t>kvalitativní hledisko</a:t>
          </a:r>
          <a:r>
            <a:rPr lang="cs-CZ" b="0" i="0" u="none" dirty="0"/>
            <a:t> jako hledisko, které zohledňuje nekvantifikovatelné úsilí, jako je </a:t>
          </a:r>
          <a:r>
            <a:rPr lang="cs-CZ" b="0" i="1" u="none" dirty="0"/>
            <a:t>duševní úsilí nebo vynaložená energie</a:t>
          </a:r>
          <a:endParaRPr lang="cs-CZ" dirty="0"/>
        </a:p>
      </dgm:t>
    </dgm:pt>
    <dgm:pt modelId="{89706265-877F-4E2C-BFC0-7554D350938F}" type="parTrans" cxnId="{19EBED18-0523-4C73-8720-EE5F7468DD2B}">
      <dgm:prSet/>
      <dgm:spPr/>
      <dgm:t>
        <a:bodyPr/>
        <a:lstStyle/>
        <a:p>
          <a:endParaRPr lang="cs-CZ"/>
        </a:p>
      </dgm:t>
    </dgm:pt>
    <dgm:pt modelId="{F91B30F2-96D5-4F1A-9961-4E9B62EDC1F4}" type="sibTrans" cxnId="{19EBED18-0523-4C73-8720-EE5F7468DD2B}">
      <dgm:prSet/>
      <dgm:spPr/>
      <dgm:t>
        <a:bodyPr/>
        <a:lstStyle/>
        <a:p>
          <a:endParaRPr lang="cs-CZ"/>
        </a:p>
      </dgm:t>
    </dgm:pt>
    <dgm:pt modelId="{1C76CA9B-FCDC-4EF9-BD0C-568539E554D7}" type="pres">
      <dgm:prSet presAssocID="{DFEB21E1-03CE-4009-971E-3B97C87B59C2}" presName="vert0" presStyleCnt="0">
        <dgm:presLayoutVars>
          <dgm:dir/>
          <dgm:animOne val="branch"/>
          <dgm:animLvl val="lvl"/>
        </dgm:presLayoutVars>
      </dgm:prSet>
      <dgm:spPr/>
    </dgm:pt>
    <dgm:pt modelId="{25FE5DD2-192B-41CA-99A0-F45293E747B3}" type="pres">
      <dgm:prSet presAssocID="{6212803F-CD31-48F2-91B9-89997B1FBD49}" presName="thickLine" presStyleLbl="alignNode1" presStyleIdx="0" presStyleCnt="4"/>
      <dgm:spPr/>
    </dgm:pt>
    <dgm:pt modelId="{B6C7FDD7-02EC-438E-AB3F-90F20AC982CB}" type="pres">
      <dgm:prSet presAssocID="{6212803F-CD31-48F2-91B9-89997B1FBD49}" presName="horz1" presStyleCnt="0"/>
      <dgm:spPr/>
    </dgm:pt>
    <dgm:pt modelId="{474613DB-FFA0-4707-A4D6-6728C0802C01}" type="pres">
      <dgm:prSet presAssocID="{6212803F-CD31-48F2-91B9-89997B1FBD49}" presName="tx1" presStyleLbl="revTx" presStyleIdx="0" presStyleCnt="4"/>
      <dgm:spPr/>
    </dgm:pt>
    <dgm:pt modelId="{EDC57037-6D2E-4577-8394-744C736D207F}" type="pres">
      <dgm:prSet presAssocID="{6212803F-CD31-48F2-91B9-89997B1FBD49}" presName="vert1" presStyleCnt="0"/>
      <dgm:spPr/>
    </dgm:pt>
    <dgm:pt modelId="{3E4686F2-1AB4-443B-919F-71D05DF7C5BB}" type="pres">
      <dgm:prSet presAssocID="{EEF5CC6C-A5E3-49D4-8486-10940B94E4CE}" presName="thickLine" presStyleLbl="alignNode1" presStyleIdx="1" presStyleCnt="4"/>
      <dgm:spPr/>
    </dgm:pt>
    <dgm:pt modelId="{07E1A308-A351-4E94-B27B-7779D0770E9E}" type="pres">
      <dgm:prSet presAssocID="{EEF5CC6C-A5E3-49D4-8486-10940B94E4CE}" presName="horz1" presStyleCnt="0"/>
      <dgm:spPr/>
    </dgm:pt>
    <dgm:pt modelId="{B2862F22-171B-4445-A098-E2CACB86D6EE}" type="pres">
      <dgm:prSet presAssocID="{EEF5CC6C-A5E3-49D4-8486-10940B94E4CE}" presName="tx1" presStyleLbl="revTx" presStyleIdx="1" presStyleCnt="4"/>
      <dgm:spPr/>
    </dgm:pt>
    <dgm:pt modelId="{A93B1DDC-2D5D-4E85-877D-409E8BB59F19}" type="pres">
      <dgm:prSet presAssocID="{EEF5CC6C-A5E3-49D4-8486-10940B94E4CE}" presName="vert1" presStyleCnt="0"/>
      <dgm:spPr/>
    </dgm:pt>
    <dgm:pt modelId="{CE4F897A-999C-4BF1-9829-ED704EBA0FCC}" type="pres">
      <dgm:prSet presAssocID="{9A86845F-6874-49E7-85B9-8E2AABBF14AF}" presName="thickLine" presStyleLbl="alignNode1" presStyleIdx="2" presStyleCnt="4"/>
      <dgm:spPr/>
    </dgm:pt>
    <dgm:pt modelId="{E752DB3E-9B37-42C4-B3CE-0A32886A4857}" type="pres">
      <dgm:prSet presAssocID="{9A86845F-6874-49E7-85B9-8E2AABBF14AF}" presName="horz1" presStyleCnt="0"/>
      <dgm:spPr/>
    </dgm:pt>
    <dgm:pt modelId="{02EC0423-B6B0-4A77-856E-F9C63097C9D4}" type="pres">
      <dgm:prSet presAssocID="{9A86845F-6874-49E7-85B9-8E2AABBF14AF}" presName="tx1" presStyleLbl="revTx" presStyleIdx="2" presStyleCnt="4"/>
      <dgm:spPr/>
    </dgm:pt>
    <dgm:pt modelId="{A6699A96-1602-40A5-A5B7-E7B7D1E16723}" type="pres">
      <dgm:prSet presAssocID="{9A86845F-6874-49E7-85B9-8E2AABBF14AF}" presName="vert1" presStyleCnt="0"/>
      <dgm:spPr/>
    </dgm:pt>
    <dgm:pt modelId="{2A179B34-5EDE-4756-BA28-776BAB611C61}" type="pres">
      <dgm:prSet presAssocID="{33050779-536A-4307-8630-CA02DDED1FEE}" presName="thickLine" presStyleLbl="alignNode1" presStyleIdx="3" presStyleCnt="4"/>
      <dgm:spPr/>
    </dgm:pt>
    <dgm:pt modelId="{2DC1A9D2-6BC7-43A1-A2EC-7662E99FEDA5}" type="pres">
      <dgm:prSet presAssocID="{33050779-536A-4307-8630-CA02DDED1FEE}" presName="horz1" presStyleCnt="0"/>
      <dgm:spPr/>
    </dgm:pt>
    <dgm:pt modelId="{A34097FC-8313-4317-A752-A49B66472D03}" type="pres">
      <dgm:prSet presAssocID="{33050779-536A-4307-8630-CA02DDED1FEE}" presName="tx1" presStyleLbl="revTx" presStyleIdx="3" presStyleCnt="4"/>
      <dgm:spPr/>
    </dgm:pt>
    <dgm:pt modelId="{241D87D4-47CD-40C0-BE3C-42DE65C2EAC1}" type="pres">
      <dgm:prSet presAssocID="{33050779-536A-4307-8630-CA02DDED1FEE}" presName="vert1" presStyleCnt="0"/>
      <dgm:spPr/>
    </dgm:pt>
  </dgm:ptLst>
  <dgm:cxnLst>
    <dgm:cxn modelId="{2868A200-C751-4D8E-A7C5-026352A34DB5}" type="presOf" srcId="{33050779-536A-4307-8630-CA02DDED1FEE}" destId="{A34097FC-8313-4317-A752-A49B66472D03}" srcOrd="0" destOrd="0" presId="urn:microsoft.com/office/officeart/2008/layout/LinedList"/>
    <dgm:cxn modelId="{19EBED18-0523-4C73-8720-EE5F7468DD2B}" srcId="{DFEB21E1-03CE-4009-971E-3B97C87B59C2}" destId="{33050779-536A-4307-8630-CA02DDED1FEE}" srcOrd="3" destOrd="0" parTransId="{89706265-877F-4E2C-BFC0-7554D350938F}" sibTransId="{F91B30F2-96D5-4F1A-9961-4E9B62EDC1F4}"/>
    <dgm:cxn modelId="{52D6CD1C-6742-4481-B8B9-F6356A2600DF}" srcId="{DFEB21E1-03CE-4009-971E-3B97C87B59C2}" destId="{EEF5CC6C-A5E3-49D4-8486-10940B94E4CE}" srcOrd="1" destOrd="0" parTransId="{655EB99B-DFC9-47A5-809A-B4464A4480A1}" sibTransId="{1E6549F4-05FD-4C78-BD28-F55C1A977208}"/>
    <dgm:cxn modelId="{F701982E-D670-42B9-805D-CE1BCA3D3A36}" type="presOf" srcId="{6212803F-CD31-48F2-91B9-89997B1FBD49}" destId="{474613DB-FFA0-4707-A4D6-6728C0802C01}" srcOrd="0" destOrd="0" presId="urn:microsoft.com/office/officeart/2008/layout/LinedList"/>
    <dgm:cxn modelId="{1C7A2953-03D2-4D56-AC44-49692F09BF85}" srcId="{DFEB21E1-03CE-4009-971E-3B97C87B59C2}" destId="{9A86845F-6874-49E7-85B9-8E2AABBF14AF}" srcOrd="2" destOrd="0" parTransId="{9F7129FC-A537-426D-9497-51F312BD6AB4}" sibTransId="{DD29B7F2-FD1D-4F3E-A1B5-433E8D2BDF44}"/>
    <dgm:cxn modelId="{46208FBC-88AB-4440-B1B4-B1D9A26499A4}" type="presOf" srcId="{EEF5CC6C-A5E3-49D4-8486-10940B94E4CE}" destId="{B2862F22-171B-4445-A098-E2CACB86D6EE}" srcOrd="0" destOrd="0" presId="urn:microsoft.com/office/officeart/2008/layout/LinedList"/>
    <dgm:cxn modelId="{9A066FC4-98C5-4CEC-8C54-7F2FCF9BBA73}" type="presOf" srcId="{9A86845F-6874-49E7-85B9-8E2AABBF14AF}" destId="{02EC0423-B6B0-4A77-856E-F9C63097C9D4}" srcOrd="0" destOrd="0" presId="urn:microsoft.com/office/officeart/2008/layout/LinedList"/>
    <dgm:cxn modelId="{39ECEDC6-342B-411D-9D39-726925CE7667}" type="presOf" srcId="{DFEB21E1-03CE-4009-971E-3B97C87B59C2}" destId="{1C76CA9B-FCDC-4EF9-BD0C-568539E554D7}" srcOrd="0" destOrd="0" presId="urn:microsoft.com/office/officeart/2008/layout/LinedList"/>
    <dgm:cxn modelId="{438843F9-00F9-4856-BBAB-908EC354BD5B}" srcId="{DFEB21E1-03CE-4009-971E-3B97C87B59C2}" destId="{6212803F-CD31-48F2-91B9-89997B1FBD49}" srcOrd="0" destOrd="0" parTransId="{D413EC77-8544-4080-AA6F-DE859190DE5F}" sibTransId="{56AF5E38-FFE8-41E9-A69A-19164DEE29A3}"/>
    <dgm:cxn modelId="{ED82E098-F5D8-44C6-B177-DCBD72D1063D}" type="presParOf" srcId="{1C76CA9B-FCDC-4EF9-BD0C-568539E554D7}" destId="{25FE5DD2-192B-41CA-99A0-F45293E747B3}" srcOrd="0" destOrd="0" presId="urn:microsoft.com/office/officeart/2008/layout/LinedList"/>
    <dgm:cxn modelId="{32089EEB-EDE4-427C-97E8-A2905D21C95C}" type="presParOf" srcId="{1C76CA9B-FCDC-4EF9-BD0C-568539E554D7}" destId="{B6C7FDD7-02EC-438E-AB3F-90F20AC982CB}" srcOrd="1" destOrd="0" presId="urn:microsoft.com/office/officeart/2008/layout/LinedList"/>
    <dgm:cxn modelId="{2A2B183B-F37D-46E5-BF51-00355C5C7BB1}" type="presParOf" srcId="{B6C7FDD7-02EC-438E-AB3F-90F20AC982CB}" destId="{474613DB-FFA0-4707-A4D6-6728C0802C01}" srcOrd="0" destOrd="0" presId="urn:microsoft.com/office/officeart/2008/layout/LinedList"/>
    <dgm:cxn modelId="{8A931CCE-AE62-476D-A0D9-D1D866ACE822}" type="presParOf" srcId="{B6C7FDD7-02EC-438E-AB3F-90F20AC982CB}" destId="{EDC57037-6D2E-4577-8394-744C736D207F}" srcOrd="1" destOrd="0" presId="urn:microsoft.com/office/officeart/2008/layout/LinedList"/>
    <dgm:cxn modelId="{A93235A5-4BC5-44DF-949D-D94069A6FB7C}" type="presParOf" srcId="{1C76CA9B-FCDC-4EF9-BD0C-568539E554D7}" destId="{3E4686F2-1AB4-443B-919F-71D05DF7C5BB}" srcOrd="2" destOrd="0" presId="urn:microsoft.com/office/officeart/2008/layout/LinedList"/>
    <dgm:cxn modelId="{6AD44D58-A408-407F-9A7A-23DD2D7B1FC6}" type="presParOf" srcId="{1C76CA9B-FCDC-4EF9-BD0C-568539E554D7}" destId="{07E1A308-A351-4E94-B27B-7779D0770E9E}" srcOrd="3" destOrd="0" presId="urn:microsoft.com/office/officeart/2008/layout/LinedList"/>
    <dgm:cxn modelId="{0EBB48C1-13DD-41E1-8F0D-3C04B1FB848E}" type="presParOf" srcId="{07E1A308-A351-4E94-B27B-7779D0770E9E}" destId="{B2862F22-171B-4445-A098-E2CACB86D6EE}" srcOrd="0" destOrd="0" presId="urn:microsoft.com/office/officeart/2008/layout/LinedList"/>
    <dgm:cxn modelId="{E79002EE-9A17-48E7-B9EC-173BCC18DFC8}" type="presParOf" srcId="{07E1A308-A351-4E94-B27B-7779D0770E9E}" destId="{A93B1DDC-2D5D-4E85-877D-409E8BB59F19}" srcOrd="1" destOrd="0" presId="urn:microsoft.com/office/officeart/2008/layout/LinedList"/>
    <dgm:cxn modelId="{4A25D8AF-8EA2-4E9D-8167-54E785EE4FC9}" type="presParOf" srcId="{1C76CA9B-FCDC-4EF9-BD0C-568539E554D7}" destId="{CE4F897A-999C-4BF1-9829-ED704EBA0FCC}" srcOrd="4" destOrd="0" presId="urn:microsoft.com/office/officeart/2008/layout/LinedList"/>
    <dgm:cxn modelId="{EFD40F5A-E1AE-4344-82AA-7E79FDE6B8A8}" type="presParOf" srcId="{1C76CA9B-FCDC-4EF9-BD0C-568539E554D7}" destId="{E752DB3E-9B37-42C4-B3CE-0A32886A4857}" srcOrd="5" destOrd="0" presId="urn:microsoft.com/office/officeart/2008/layout/LinedList"/>
    <dgm:cxn modelId="{0B04F6EF-3744-430D-9C3E-424FE1541106}" type="presParOf" srcId="{E752DB3E-9B37-42C4-B3CE-0A32886A4857}" destId="{02EC0423-B6B0-4A77-856E-F9C63097C9D4}" srcOrd="0" destOrd="0" presId="urn:microsoft.com/office/officeart/2008/layout/LinedList"/>
    <dgm:cxn modelId="{C3590EDC-E7EB-4528-9496-D6565D5FF550}" type="presParOf" srcId="{E752DB3E-9B37-42C4-B3CE-0A32886A4857}" destId="{A6699A96-1602-40A5-A5B7-E7B7D1E16723}" srcOrd="1" destOrd="0" presId="urn:microsoft.com/office/officeart/2008/layout/LinedList"/>
    <dgm:cxn modelId="{937B77CC-FA2C-4168-89C4-B49B2972D75C}" type="presParOf" srcId="{1C76CA9B-FCDC-4EF9-BD0C-568539E554D7}" destId="{2A179B34-5EDE-4756-BA28-776BAB611C61}" srcOrd="6" destOrd="0" presId="urn:microsoft.com/office/officeart/2008/layout/LinedList"/>
    <dgm:cxn modelId="{6CEC3A05-D70A-4F8B-840C-11D32C2EAC55}" type="presParOf" srcId="{1C76CA9B-FCDC-4EF9-BD0C-568539E554D7}" destId="{2DC1A9D2-6BC7-43A1-A2EC-7662E99FEDA5}" srcOrd="7" destOrd="0" presId="urn:microsoft.com/office/officeart/2008/layout/LinedList"/>
    <dgm:cxn modelId="{BA8884EC-C024-4252-B43E-78F13EF6D236}" type="presParOf" srcId="{2DC1A9D2-6BC7-43A1-A2EC-7662E99FEDA5}" destId="{A34097FC-8313-4317-A752-A49B66472D03}" srcOrd="0" destOrd="0" presId="urn:microsoft.com/office/officeart/2008/layout/LinedList"/>
    <dgm:cxn modelId="{89936591-6666-45C5-A8C1-4E28C272ED82}" type="presParOf" srcId="{2DC1A9D2-6BC7-43A1-A2EC-7662E99FEDA5}" destId="{241D87D4-47CD-40C0-BE3C-42DE65C2EAC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84868-BF47-4D78-950C-6720EAD64C83}">
      <dsp:nvSpPr>
        <dsp:cNvPr id="0" name=""/>
        <dsp:cNvSpPr/>
      </dsp:nvSpPr>
      <dsp:spPr>
        <a:xfrm>
          <a:off x="4155202" y="51375"/>
          <a:ext cx="2466023" cy="2466023"/>
        </a:xfrm>
        <a:prstGeom prst="ellipse">
          <a:avLst/>
        </a:prstGeom>
        <a:solidFill>
          <a:schemeClr val="lt1">
            <a:alpha val="50000"/>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cs-CZ" sz="2600" kern="1200"/>
            <a:t>Data</a:t>
          </a:r>
        </a:p>
      </dsp:txBody>
      <dsp:txXfrm>
        <a:off x="4484005" y="482929"/>
        <a:ext cx="1808417" cy="1109710"/>
      </dsp:txXfrm>
    </dsp:sp>
    <dsp:sp modelId="{8E20ADBC-A71B-40CE-A707-6147EC9EC81D}">
      <dsp:nvSpPr>
        <dsp:cNvPr id="0" name=""/>
        <dsp:cNvSpPr/>
      </dsp:nvSpPr>
      <dsp:spPr>
        <a:xfrm>
          <a:off x="5045025" y="1592640"/>
          <a:ext cx="2466023" cy="2466023"/>
        </a:xfrm>
        <a:prstGeom prst="ellipse">
          <a:avLst/>
        </a:prstGeom>
        <a:solidFill>
          <a:schemeClr val="lt1">
            <a:alpha val="50000"/>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cs-CZ" sz="2600" kern="1200"/>
            <a:t>Informace</a:t>
          </a:r>
        </a:p>
      </dsp:txBody>
      <dsp:txXfrm>
        <a:off x="5799217" y="2229696"/>
        <a:ext cx="1479614" cy="1356312"/>
      </dsp:txXfrm>
    </dsp:sp>
    <dsp:sp modelId="{BC1C10B2-A289-4D00-B4B5-78BE3E1E9791}">
      <dsp:nvSpPr>
        <dsp:cNvPr id="0" name=""/>
        <dsp:cNvSpPr/>
      </dsp:nvSpPr>
      <dsp:spPr>
        <a:xfrm>
          <a:off x="3265378" y="1592640"/>
          <a:ext cx="2466023" cy="2466023"/>
        </a:xfrm>
        <a:prstGeom prst="ellipse">
          <a:avLst/>
        </a:prstGeom>
        <a:solidFill>
          <a:schemeClr val="lt1">
            <a:alpha val="50000"/>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cs-CZ" sz="2600" kern="1200"/>
            <a:t>Databáze</a:t>
          </a:r>
        </a:p>
      </dsp:txBody>
      <dsp:txXfrm>
        <a:off x="3497596" y="2229696"/>
        <a:ext cx="1479614" cy="13563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423DB-7523-40FB-83AA-66716B0A9429}">
      <dsp:nvSpPr>
        <dsp:cNvPr id="0" name=""/>
        <dsp:cNvSpPr/>
      </dsp:nvSpPr>
      <dsp:spPr>
        <a:xfrm>
          <a:off x="0" y="0"/>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04F77E-67D4-4287-B32B-1F0289DBFF5A}">
      <dsp:nvSpPr>
        <dsp:cNvPr id="0" name=""/>
        <dsp:cNvSpPr/>
      </dsp:nvSpPr>
      <dsp:spPr>
        <a:xfrm>
          <a:off x="0" y="0"/>
          <a:ext cx="5219998"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cs-CZ" sz="2300" b="0" kern="1200"/>
            <a:t>ne každá aktualizace či přidání dat znamená automaticky prodloužení doby ochrany databáze. Tato aktualizace musí naplňovat poměrně nejasně definovaná kritéria „podstatného vkladu“</a:t>
          </a:r>
          <a:endParaRPr lang="cs-CZ" sz="2300" kern="1200"/>
        </a:p>
      </dsp:txBody>
      <dsp:txXfrm>
        <a:off x="0" y="0"/>
        <a:ext cx="5219998" cy="2070000"/>
      </dsp:txXfrm>
    </dsp:sp>
    <dsp:sp modelId="{5878F2D0-C521-4F67-BC13-78B06F1A99AF}">
      <dsp:nvSpPr>
        <dsp:cNvPr id="0" name=""/>
        <dsp:cNvSpPr/>
      </dsp:nvSpPr>
      <dsp:spPr>
        <a:xfrm>
          <a:off x="0" y="2070000"/>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95F63B-0A2B-4CD4-AA7A-3DDD22C4F1AA}">
      <dsp:nvSpPr>
        <dsp:cNvPr id="0" name=""/>
        <dsp:cNvSpPr/>
      </dsp:nvSpPr>
      <dsp:spPr>
        <a:xfrm>
          <a:off x="0" y="2070000"/>
          <a:ext cx="5219998"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cs-CZ" sz="2300" b="0" kern="1200"/>
            <a:t>Ochranu pak získává </a:t>
          </a:r>
          <a:r>
            <a:rPr lang="cs-CZ" sz="2300" b="1" kern="1200"/>
            <a:t>celá inovovaná či aktualizovaná databáze</a:t>
          </a:r>
          <a:r>
            <a:rPr lang="cs-CZ" sz="2300" b="0" kern="1200"/>
            <a:t>, nejen ta část, jež představuje nový podstatný vklad.</a:t>
          </a:r>
          <a:endParaRPr lang="cs-CZ" sz="2300" kern="1200"/>
        </a:p>
      </dsp:txBody>
      <dsp:txXfrm>
        <a:off x="0" y="2070000"/>
        <a:ext cx="5219998" cy="207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25EAA-CE23-4CDB-B4AC-6D6B48D2E7A2}">
      <dsp:nvSpPr>
        <dsp:cNvPr id="0" name=""/>
        <dsp:cNvSpPr/>
      </dsp:nvSpPr>
      <dsp:spPr>
        <a:xfrm>
          <a:off x="0" y="505"/>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10331-F959-489E-85F3-C9A021F30E2E}">
      <dsp:nvSpPr>
        <dsp:cNvPr id="0" name=""/>
        <dsp:cNvSpPr/>
      </dsp:nvSpPr>
      <dsp:spPr>
        <a:xfrm>
          <a:off x="0" y="505"/>
          <a:ext cx="5219998" cy="827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b="0" kern="1200"/>
            <a:t>Pojem pořizovatele databáze je třeba chápat nikoliv tak, že by šlo o pořizovatele souboru dat ve smyslu § 88 AZ, ale </a:t>
          </a:r>
          <a:r>
            <a:rPr lang="cs-CZ" sz="1300" b="1" kern="1200"/>
            <a:t>jako investora, který vynaložil podstatný vkladu</a:t>
          </a:r>
          <a:r>
            <a:rPr lang="cs-CZ" sz="1300" b="0" kern="1200"/>
            <a:t>.</a:t>
          </a:r>
          <a:endParaRPr lang="cs-CZ" sz="1300" kern="1200"/>
        </a:p>
      </dsp:txBody>
      <dsp:txXfrm>
        <a:off x="0" y="505"/>
        <a:ext cx="5219998" cy="827797"/>
      </dsp:txXfrm>
    </dsp:sp>
    <dsp:sp modelId="{9C82A2A1-F927-4A47-B8A8-111333E17B71}">
      <dsp:nvSpPr>
        <dsp:cNvPr id="0" name=""/>
        <dsp:cNvSpPr/>
      </dsp:nvSpPr>
      <dsp:spPr>
        <a:xfrm>
          <a:off x="0" y="828303"/>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03FC3F-DDDE-4804-9DB9-A46253610172}">
      <dsp:nvSpPr>
        <dsp:cNvPr id="0" name=""/>
        <dsp:cNvSpPr/>
      </dsp:nvSpPr>
      <dsp:spPr>
        <a:xfrm>
          <a:off x="0" y="828303"/>
          <a:ext cx="5219998" cy="827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b="0" kern="1200"/>
            <a:t>namená to, že pořizovatelem databáze je osoba, která nese benefity i rizika, jež jsou spojena s investicí do “</a:t>
          </a:r>
          <a:r>
            <a:rPr lang="cs-CZ" sz="1300" b="0" i="1" kern="1200"/>
            <a:t>pořízení, ověření nebo předvedení obsahu databáze</a:t>
          </a:r>
          <a:endParaRPr lang="cs-CZ" sz="1300" kern="1200"/>
        </a:p>
      </dsp:txBody>
      <dsp:txXfrm>
        <a:off x="0" y="828303"/>
        <a:ext cx="5219998" cy="827797"/>
      </dsp:txXfrm>
    </dsp:sp>
    <dsp:sp modelId="{B8CD8C6C-C4CC-4085-BE7D-F66FED087848}">
      <dsp:nvSpPr>
        <dsp:cNvPr id="0" name=""/>
        <dsp:cNvSpPr/>
      </dsp:nvSpPr>
      <dsp:spPr>
        <a:xfrm>
          <a:off x="0" y="1656101"/>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91424-AA9A-4C41-8B0E-CD5141FD16B9}">
      <dsp:nvSpPr>
        <dsp:cNvPr id="0" name=""/>
        <dsp:cNvSpPr/>
      </dsp:nvSpPr>
      <dsp:spPr>
        <a:xfrm>
          <a:off x="0" y="1656101"/>
          <a:ext cx="5219998" cy="827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b="0" i="1" kern="1200" dirty="0"/>
            <a:t>osoba, která vyvine iniciativu a nese riziko za provedení vkladů</a:t>
          </a:r>
          <a:endParaRPr lang="cs-CZ" sz="1300" b="0" kern="1200" dirty="0"/>
        </a:p>
      </dsp:txBody>
      <dsp:txXfrm>
        <a:off x="0" y="1656101"/>
        <a:ext cx="5219998" cy="827797"/>
      </dsp:txXfrm>
    </dsp:sp>
    <dsp:sp modelId="{FF824FF3-CD01-4F0F-B878-2DBD7FE90749}">
      <dsp:nvSpPr>
        <dsp:cNvPr id="0" name=""/>
        <dsp:cNvSpPr/>
      </dsp:nvSpPr>
      <dsp:spPr>
        <a:xfrm>
          <a:off x="0" y="2483898"/>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A53B3-08A6-46A3-9AB0-70555CE87DBD}">
      <dsp:nvSpPr>
        <dsp:cNvPr id="0" name=""/>
        <dsp:cNvSpPr/>
      </dsp:nvSpPr>
      <dsp:spPr>
        <a:xfrm>
          <a:off x="0" y="2483898"/>
          <a:ext cx="5219998" cy="827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b="0" i="0" u="none" kern="1200"/>
            <a:t>Pořizovatel databáze je tedy ten, kdo nese riziko investic, které vynaložil na pořízení, ověření nebo předvedení obsahu databáze, nikoliv do pořizování samotných dat</a:t>
          </a:r>
          <a:endParaRPr lang="cs-CZ" sz="1300" b="0" kern="1200" dirty="0"/>
        </a:p>
      </dsp:txBody>
      <dsp:txXfrm>
        <a:off x="0" y="2483898"/>
        <a:ext cx="5219998" cy="827797"/>
      </dsp:txXfrm>
    </dsp:sp>
    <dsp:sp modelId="{A992B094-A99D-4E93-9462-680E11CB1AA9}">
      <dsp:nvSpPr>
        <dsp:cNvPr id="0" name=""/>
        <dsp:cNvSpPr/>
      </dsp:nvSpPr>
      <dsp:spPr>
        <a:xfrm>
          <a:off x="0" y="3311696"/>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B9BABD-BFC2-4703-A047-1184915C8997}">
      <dsp:nvSpPr>
        <dsp:cNvPr id="0" name=""/>
        <dsp:cNvSpPr/>
      </dsp:nvSpPr>
      <dsp:spPr>
        <a:xfrm>
          <a:off x="0" y="3311696"/>
          <a:ext cx="5219998" cy="827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cs-CZ" sz="1300" b="0" i="0" u="none" kern="1200"/>
            <a:t>Investice do vytvoření počítačového programu, pomocí něhož lze data shromážďovat, validovat, třídit, vyhledávat, nebo prezentovat lze za jistých okolností považovat za podstatný vklad.</a:t>
          </a:r>
          <a:endParaRPr lang="cs-CZ" sz="1300" b="0" kern="1200" dirty="0"/>
        </a:p>
      </dsp:txBody>
      <dsp:txXfrm>
        <a:off x="0" y="3311696"/>
        <a:ext cx="5219998" cy="827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E6A02-7976-4BED-AC26-0BF70C048B02}">
      <dsp:nvSpPr>
        <dsp:cNvPr id="0" name=""/>
        <dsp:cNvSpPr/>
      </dsp:nvSpPr>
      <dsp:spPr>
        <a:xfrm>
          <a:off x="0" y="30919"/>
          <a:ext cx="10776428" cy="6084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cs-CZ" sz="2600" kern="1200"/>
            <a:t>Informace není věc – </a:t>
          </a:r>
        </a:p>
      </dsp:txBody>
      <dsp:txXfrm>
        <a:off x="29700" y="60619"/>
        <a:ext cx="10717028" cy="549000"/>
      </dsp:txXfrm>
    </dsp:sp>
    <dsp:sp modelId="{7BAA1388-027A-4444-A1E7-E7FBD516635B}">
      <dsp:nvSpPr>
        <dsp:cNvPr id="0" name=""/>
        <dsp:cNvSpPr/>
      </dsp:nvSpPr>
      <dsp:spPr>
        <a:xfrm>
          <a:off x="0" y="639319"/>
          <a:ext cx="10776428"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15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cs-CZ" sz="2000" kern="1200"/>
            <a:t>je pouhou vlastností věci</a:t>
          </a:r>
        </a:p>
      </dsp:txBody>
      <dsp:txXfrm>
        <a:off x="0" y="639319"/>
        <a:ext cx="10776428" cy="430560"/>
      </dsp:txXfrm>
    </dsp:sp>
    <dsp:sp modelId="{33790F71-1CE7-4D29-91DF-A72BC2E6C916}">
      <dsp:nvSpPr>
        <dsp:cNvPr id="0" name=""/>
        <dsp:cNvSpPr/>
      </dsp:nvSpPr>
      <dsp:spPr>
        <a:xfrm>
          <a:off x="0" y="1069879"/>
          <a:ext cx="10776428" cy="6084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cs-CZ" sz="2600" kern="1200"/>
            <a:t>Informace nemůže být definována jako subjektivní právo příjemce</a:t>
          </a:r>
        </a:p>
      </dsp:txBody>
      <dsp:txXfrm>
        <a:off x="29700" y="1099579"/>
        <a:ext cx="10717028" cy="549000"/>
      </dsp:txXfrm>
    </dsp:sp>
    <dsp:sp modelId="{27413828-C284-4D54-86E0-EAE586049859}">
      <dsp:nvSpPr>
        <dsp:cNvPr id="0" name=""/>
        <dsp:cNvSpPr/>
      </dsp:nvSpPr>
      <dsp:spPr>
        <a:xfrm>
          <a:off x="0" y="1678279"/>
          <a:ext cx="10776428"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15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cs-CZ" sz="2000" kern="1200"/>
            <a:t>je na příjemci nezávislá. Informace existuje bez ohledu na počet příjemců a může existovat i bez existence příjemce. </a:t>
          </a:r>
        </a:p>
      </dsp:txBody>
      <dsp:txXfrm>
        <a:off x="0" y="1678279"/>
        <a:ext cx="10776428" cy="592020"/>
      </dsp:txXfrm>
    </dsp:sp>
    <dsp:sp modelId="{8BAE3BD6-F17B-494E-AF14-2E9D1B33BD07}">
      <dsp:nvSpPr>
        <dsp:cNvPr id="0" name=""/>
        <dsp:cNvSpPr/>
      </dsp:nvSpPr>
      <dsp:spPr>
        <a:xfrm>
          <a:off x="0" y="2270299"/>
          <a:ext cx="10776428" cy="6084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cs-CZ" sz="2600" kern="1200"/>
            <a:t>Informaci nelze ovládat – </a:t>
          </a:r>
        </a:p>
      </dsp:txBody>
      <dsp:txXfrm>
        <a:off x="29700" y="2299999"/>
        <a:ext cx="10717028" cy="549000"/>
      </dsp:txXfrm>
    </dsp:sp>
    <dsp:sp modelId="{59B255EF-248E-4303-AC0C-95A9124DF910}">
      <dsp:nvSpPr>
        <dsp:cNvPr id="0" name=""/>
        <dsp:cNvSpPr/>
      </dsp:nvSpPr>
      <dsp:spPr>
        <a:xfrm>
          <a:off x="0" y="2878699"/>
          <a:ext cx="10776428"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15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cs-CZ" sz="2000" kern="1200" dirty="0"/>
            <a:t>Informace je pouze obsahem (smyslem, významem), který lze dovodit z jednotlivých objektů, znaků nebo signálů (dat)</a:t>
          </a:r>
        </a:p>
      </dsp:txBody>
      <dsp:txXfrm>
        <a:off x="0" y="2878699"/>
        <a:ext cx="10776428" cy="592020"/>
      </dsp:txXfrm>
    </dsp:sp>
    <dsp:sp modelId="{2AB91FEC-7F8D-4A19-A133-D8AA91D6A113}">
      <dsp:nvSpPr>
        <dsp:cNvPr id="0" name=""/>
        <dsp:cNvSpPr/>
      </dsp:nvSpPr>
      <dsp:spPr>
        <a:xfrm>
          <a:off x="0" y="3470719"/>
          <a:ext cx="10776428" cy="6084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cs-CZ" sz="2600" kern="1200" dirty="0"/>
            <a:t>Z jednou obdržené držby informace nelze nikoho vyloučit</a:t>
          </a:r>
        </a:p>
      </dsp:txBody>
      <dsp:txXfrm>
        <a:off x="29700" y="3500419"/>
        <a:ext cx="10717028" cy="549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60B10-442F-4A39-B894-30A2ACD754D1}">
      <dsp:nvSpPr>
        <dsp:cNvPr id="0" name=""/>
        <dsp:cNvSpPr/>
      </dsp:nvSpPr>
      <dsp:spPr>
        <a:xfrm>
          <a:off x="0" y="413869"/>
          <a:ext cx="10776428" cy="15435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6371" tIns="583184" rIns="836371" bIns="199136" numCol="1" spcCol="1270" anchor="t" anchorCtr="0">
          <a:noAutofit/>
        </a:bodyPr>
        <a:lstStyle/>
        <a:p>
          <a:pPr marL="285750" lvl="1" indent="-285750" algn="l" defTabSz="1244600">
            <a:lnSpc>
              <a:spcPct val="90000"/>
            </a:lnSpc>
            <a:spcBef>
              <a:spcPct val="0"/>
            </a:spcBef>
            <a:spcAft>
              <a:spcPct val="15000"/>
            </a:spcAft>
            <a:buChar char="•"/>
          </a:pPr>
          <a:r>
            <a:rPr lang="cs-CZ" sz="2800" kern="1200" dirty="0"/>
            <a:t>třeba vytištěna na papíře lze data považovat za součást věci</a:t>
          </a:r>
        </a:p>
      </dsp:txBody>
      <dsp:txXfrm>
        <a:off x="0" y="413869"/>
        <a:ext cx="10776428" cy="1543500"/>
      </dsp:txXfrm>
    </dsp:sp>
    <dsp:sp modelId="{F154E9A3-8E8E-4AD4-A35C-EA849640DF7D}">
      <dsp:nvSpPr>
        <dsp:cNvPr id="0" name=""/>
        <dsp:cNvSpPr/>
      </dsp:nvSpPr>
      <dsp:spPr>
        <a:xfrm>
          <a:off x="538821" y="589"/>
          <a:ext cx="7543499" cy="82656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126" tIns="0" rIns="285126" bIns="0" numCol="1" spcCol="1270" anchor="ctr" anchorCtr="0">
          <a:noAutofit/>
        </a:bodyPr>
        <a:lstStyle/>
        <a:p>
          <a:pPr marL="0" lvl="0" indent="0" algn="l" defTabSz="1244600">
            <a:lnSpc>
              <a:spcPct val="90000"/>
            </a:lnSpc>
            <a:spcBef>
              <a:spcPct val="0"/>
            </a:spcBef>
            <a:spcAft>
              <a:spcPct val="35000"/>
            </a:spcAft>
            <a:buNone/>
          </a:pPr>
          <a:r>
            <a:rPr lang="cs-CZ" sz="2800" b="1" kern="1200"/>
            <a:t>data</a:t>
          </a:r>
          <a:r>
            <a:rPr lang="cs-CZ" sz="2800" kern="1200"/>
            <a:t> </a:t>
          </a:r>
          <a:r>
            <a:rPr lang="cs-CZ" sz="2800" b="1" kern="1200"/>
            <a:t>trvale spojena s pevným nosičem</a:t>
          </a:r>
          <a:endParaRPr lang="cs-CZ" sz="2800" kern="1200"/>
        </a:p>
      </dsp:txBody>
      <dsp:txXfrm>
        <a:off x="579170" y="40938"/>
        <a:ext cx="7462801" cy="745862"/>
      </dsp:txXfrm>
    </dsp:sp>
    <dsp:sp modelId="{E7D13E7B-FA46-4FD3-BC0A-D6452A9544B1}">
      <dsp:nvSpPr>
        <dsp:cNvPr id="0" name=""/>
        <dsp:cNvSpPr/>
      </dsp:nvSpPr>
      <dsp:spPr>
        <a:xfrm>
          <a:off x="0" y="2521849"/>
          <a:ext cx="10776428" cy="15876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6371" tIns="583184" rIns="836371" bIns="199136" numCol="1" spcCol="1270" anchor="t" anchorCtr="0">
          <a:noAutofit/>
        </a:bodyPr>
        <a:lstStyle/>
        <a:p>
          <a:pPr marL="285750" lvl="1" indent="-285750" algn="l" defTabSz="1244600">
            <a:lnSpc>
              <a:spcPct val="90000"/>
            </a:lnSpc>
            <a:spcBef>
              <a:spcPct val="0"/>
            </a:spcBef>
            <a:spcAft>
              <a:spcPct val="15000"/>
            </a:spcAft>
            <a:buChar char="•"/>
          </a:pPr>
          <a:r>
            <a:rPr lang="cs-CZ" sz="2800" kern="1200"/>
            <a:t>Součást nosiče</a:t>
          </a:r>
        </a:p>
        <a:p>
          <a:pPr marL="285750" lvl="1" indent="-285750" algn="l" defTabSz="1244600">
            <a:lnSpc>
              <a:spcPct val="90000"/>
            </a:lnSpc>
            <a:spcBef>
              <a:spcPct val="0"/>
            </a:spcBef>
            <a:spcAft>
              <a:spcPct val="15000"/>
            </a:spcAft>
            <a:buChar char="•"/>
          </a:pPr>
          <a:r>
            <a:rPr lang="cs-CZ" sz="2800" kern="1200"/>
            <a:t>Samostatná hmotná věc?</a:t>
          </a:r>
        </a:p>
      </dsp:txBody>
      <dsp:txXfrm>
        <a:off x="0" y="2521849"/>
        <a:ext cx="10776428" cy="1587600"/>
      </dsp:txXfrm>
    </dsp:sp>
    <dsp:sp modelId="{73173710-14F3-4ACB-9A49-91DFB3426D77}">
      <dsp:nvSpPr>
        <dsp:cNvPr id="0" name=""/>
        <dsp:cNvSpPr/>
      </dsp:nvSpPr>
      <dsp:spPr>
        <a:xfrm>
          <a:off x="538821" y="2108569"/>
          <a:ext cx="7543499" cy="82656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126" tIns="0" rIns="285126" bIns="0" numCol="1" spcCol="1270" anchor="ctr" anchorCtr="0">
          <a:noAutofit/>
        </a:bodyPr>
        <a:lstStyle/>
        <a:p>
          <a:pPr marL="0" lvl="0" indent="0" algn="l" defTabSz="1244600">
            <a:lnSpc>
              <a:spcPct val="90000"/>
            </a:lnSpc>
            <a:spcBef>
              <a:spcPct val="0"/>
            </a:spcBef>
            <a:spcAft>
              <a:spcPct val="35000"/>
            </a:spcAft>
            <a:buNone/>
          </a:pPr>
          <a:r>
            <a:rPr lang="cs-CZ" sz="2800" b="1" kern="1200"/>
            <a:t>data</a:t>
          </a:r>
          <a:r>
            <a:rPr lang="cs-CZ" sz="2800" kern="1200"/>
            <a:t> </a:t>
          </a:r>
          <a:r>
            <a:rPr lang="cs-CZ" sz="2800" b="1" kern="1200"/>
            <a:t>spojena s pevným nosičem pouze dočasně</a:t>
          </a:r>
          <a:endParaRPr lang="cs-CZ" sz="2800" kern="1200"/>
        </a:p>
      </dsp:txBody>
      <dsp:txXfrm>
        <a:off x="579170" y="2148918"/>
        <a:ext cx="7462801" cy="745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3D7E1-F26D-4656-B39D-5A9D086D7B7B}">
      <dsp:nvSpPr>
        <dsp:cNvPr id="0" name=""/>
        <dsp:cNvSpPr/>
      </dsp:nvSpPr>
      <dsp:spPr>
        <a:xfrm>
          <a:off x="0" y="17599"/>
          <a:ext cx="10776428" cy="108108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cs-CZ" sz="2800" b="1" kern="1200"/>
            <a:t>Dohoda o obchodních aspektech práv k duševnímu vlastnictví (TRIPS),</a:t>
          </a:r>
          <a:r>
            <a:rPr lang="cs-CZ" sz="2800" kern="1200"/>
            <a:t> </a:t>
          </a:r>
        </a:p>
      </dsp:txBody>
      <dsp:txXfrm>
        <a:off x="52774" y="70373"/>
        <a:ext cx="10670880" cy="975532"/>
      </dsp:txXfrm>
    </dsp:sp>
    <dsp:sp modelId="{B365D45E-903D-41A3-97FA-D7D2B69ACBC6}">
      <dsp:nvSpPr>
        <dsp:cNvPr id="0" name=""/>
        <dsp:cNvSpPr/>
      </dsp:nvSpPr>
      <dsp:spPr>
        <a:xfrm>
          <a:off x="0" y="1098679"/>
          <a:ext cx="10776428"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15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cs-CZ" sz="2200" kern="1200"/>
            <a:t>Sestavování údajů nebo jiných materiálů, ať schopných zpracování počítačem nebo v jiné formě, které z důvodu výběru nebo uspořádání jejich obsahu představují duševní výtvor je chráněno jako dílo per se</a:t>
          </a:r>
        </a:p>
      </dsp:txBody>
      <dsp:txXfrm>
        <a:off x="0" y="1098679"/>
        <a:ext cx="10776428" cy="956340"/>
      </dsp:txXfrm>
    </dsp:sp>
    <dsp:sp modelId="{7CE7FFA9-3540-45EE-8F47-00C9DAC75F23}">
      <dsp:nvSpPr>
        <dsp:cNvPr id="0" name=""/>
        <dsp:cNvSpPr/>
      </dsp:nvSpPr>
      <dsp:spPr>
        <a:xfrm>
          <a:off x="0" y="2055019"/>
          <a:ext cx="10776428" cy="108108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cs-CZ" sz="2800" b="1" kern="1200"/>
            <a:t>Smlouva Světové organizace duševního vlastnictví (WIPO) o právu autorském ze dne 20. prosince 1996 (WCT) </a:t>
          </a:r>
          <a:endParaRPr lang="cs-CZ" sz="2800" kern="1200"/>
        </a:p>
      </dsp:txBody>
      <dsp:txXfrm>
        <a:off x="52774" y="2107793"/>
        <a:ext cx="10670880" cy="975532"/>
      </dsp:txXfrm>
    </dsp:sp>
    <dsp:sp modelId="{9EB1337B-7057-41A3-A93C-A6F258F5BA5D}">
      <dsp:nvSpPr>
        <dsp:cNvPr id="0" name=""/>
        <dsp:cNvSpPr/>
      </dsp:nvSpPr>
      <dsp:spPr>
        <a:xfrm>
          <a:off x="0" y="3136099"/>
          <a:ext cx="10776428"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15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cs-CZ" sz="2200" kern="1200"/>
            <a:t>rozvíjí koncept databáze jako kompilace dat a přiznává jí ochranu jako samostatnému dílu. Kritériem k přiznání ochrany je intelektuální (rozumový) vklad autora do uspořádání nebo výběru dat</a:t>
          </a:r>
        </a:p>
      </dsp:txBody>
      <dsp:txXfrm>
        <a:off x="0" y="3136099"/>
        <a:ext cx="10776428" cy="9563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2B0FF-38DF-49B9-B02C-91210ED27284}">
      <dsp:nvSpPr>
        <dsp:cNvPr id="0" name=""/>
        <dsp:cNvSpPr/>
      </dsp:nvSpPr>
      <dsp:spPr>
        <a:xfrm>
          <a:off x="0" y="194179"/>
          <a:ext cx="10776428" cy="561599"/>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cs-CZ" sz="2400" b="1" kern="1200"/>
            <a:t>1) Soubor na sobě nezávislých prvků</a:t>
          </a:r>
          <a:r>
            <a:rPr lang="cs-CZ" sz="2400" kern="1200"/>
            <a:t>.</a:t>
          </a:r>
        </a:p>
      </dsp:txBody>
      <dsp:txXfrm>
        <a:off x="27415" y="221594"/>
        <a:ext cx="10721598" cy="506769"/>
      </dsp:txXfrm>
    </dsp:sp>
    <dsp:sp modelId="{81461B58-E5EE-4087-88AF-894BBC5F0B6E}">
      <dsp:nvSpPr>
        <dsp:cNvPr id="0" name=""/>
        <dsp:cNvSpPr/>
      </dsp:nvSpPr>
      <dsp:spPr>
        <a:xfrm>
          <a:off x="0" y="755779"/>
          <a:ext cx="10776428"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15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cs-CZ" sz="1900" kern="1200"/>
            <a:t>Prvky databáze jsou navzájem na sobě nezávislé, pokud se odstraněním jednoho prvku databáze nezmění informační hodnota nebo smysl jiného prvku databáze. </a:t>
          </a:r>
        </a:p>
      </dsp:txBody>
      <dsp:txXfrm>
        <a:off x="0" y="755779"/>
        <a:ext cx="10776428" cy="571320"/>
      </dsp:txXfrm>
    </dsp:sp>
    <dsp:sp modelId="{A9DB1D57-CD10-4FF9-B1D3-C3FE5DCF3A50}">
      <dsp:nvSpPr>
        <dsp:cNvPr id="0" name=""/>
        <dsp:cNvSpPr/>
      </dsp:nvSpPr>
      <dsp:spPr>
        <a:xfrm>
          <a:off x="0" y="1327099"/>
          <a:ext cx="10776428" cy="561599"/>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cs-CZ" sz="2400" b="1" kern="1200"/>
            <a:t>2) Systematické nebo metodické uspořádání prvků</a:t>
          </a:r>
          <a:r>
            <a:rPr lang="cs-CZ" sz="2400" kern="1200"/>
            <a:t>.</a:t>
          </a:r>
        </a:p>
      </dsp:txBody>
      <dsp:txXfrm>
        <a:off x="27415" y="1354514"/>
        <a:ext cx="10721598" cy="506769"/>
      </dsp:txXfrm>
    </dsp:sp>
    <dsp:sp modelId="{E4A7D9B2-FA89-47EF-842C-26AF2C969CBD}">
      <dsp:nvSpPr>
        <dsp:cNvPr id="0" name=""/>
        <dsp:cNvSpPr/>
      </dsp:nvSpPr>
      <dsp:spPr>
        <a:xfrm>
          <a:off x="0" y="1888699"/>
          <a:ext cx="10776428" cy="106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15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cs-CZ" sz="1900" kern="1200"/>
            <a:t>Systematické uspořádání znamená, že jednotlivé nezávislé prvky tvoří díky databázi celek (systém, soubor). Otázka, zda je tento celek uzavřený nebo zda je provázán s vnějšími prvky či systémy, nemá na právní kvalifikaci žádný vliv. Stejně tak nemá vliv otázka, zda je obsah databáze statický nebo se dále dynamicky mění, doplňuje a aktualizuje. </a:t>
          </a:r>
        </a:p>
      </dsp:txBody>
      <dsp:txXfrm>
        <a:off x="0" y="1888699"/>
        <a:ext cx="10776428" cy="1068120"/>
      </dsp:txXfrm>
    </dsp:sp>
    <dsp:sp modelId="{85A7C9F1-98CD-4549-8654-241A94587EB8}">
      <dsp:nvSpPr>
        <dsp:cNvPr id="0" name=""/>
        <dsp:cNvSpPr/>
      </dsp:nvSpPr>
      <dsp:spPr>
        <a:xfrm>
          <a:off x="0" y="2956819"/>
          <a:ext cx="10776428" cy="561599"/>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cs-CZ" sz="2400" b="1" kern="1200"/>
            <a:t>3) Individuální přístupnost jednotlivých prvků</a:t>
          </a:r>
          <a:r>
            <a:rPr lang="cs-CZ" sz="2400" kern="1200"/>
            <a:t>, </a:t>
          </a:r>
        </a:p>
      </dsp:txBody>
      <dsp:txXfrm>
        <a:off x="27415" y="2984234"/>
        <a:ext cx="10721598" cy="506769"/>
      </dsp:txXfrm>
    </dsp:sp>
    <dsp:sp modelId="{3C378220-5E87-4123-9A70-42AC59924A61}">
      <dsp:nvSpPr>
        <dsp:cNvPr id="0" name=""/>
        <dsp:cNvSpPr/>
      </dsp:nvSpPr>
      <dsp:spPr>
        <a:xfrm>
          <a:off x="0" y="3518419"/>
          <a:ext cx="1077642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15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cs-CZ" sz="1900" kern="1200"/>
            <a:t>Každý jeden její prvek databáze lze „konzumovat“ samostatně, nezávisle na ostatních prvcích.</a:t>
          </a:r>
        </a:p>
      </dsp:txBody>
      <dsp:txXfrm>
        <a:off x="0" y="3518419"/>
        <a:ext cx="10776428" cy="3974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1FAA3-0D69-4287-A8EE-9BE9B6A6459C}">
      <dsp:nvSpPr>
        <dsp:cNvPr id="0" name=""/>
        <dsp:cNvSpPr/>
      </dsp:nvSpPr>
      <dsp:spPr>
        <a:xfrm>
          <a:off x="52" y="209396"/>
          <a:ext cx="5035664" cy="7776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cs-CZ" sz="2700" kern="1200" dirty="0"/>
            <a:t>a) ,vytěžování‘ </a:t>
          </a:r>
        </a:p>
      </dsp:txBody>
      <dsp:txXfrm>
        <a:off x="52" y="209396"/>
        <a:ext cx="5035664" cy="777600"/>
      </dsp:txXfrm>
    </dsp:sp>
    <dsp:sp modelId="{881B38C8-02FE-4532-BB34-3278C8C42EF1}">
      <dsp:nvSpPr>
        <dsp:cNvPr id="0" name=""/>
        <dsp:cNvSpPr/>
      </dsp:nvSpPr>
      <dsp:spPr>
        <a:xfrm>
          <a:off x="52" y="986996"/>
          <a:ext cx="5035664" cy="2913645"/>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cs-CZ" sz="2700" kern="1200"/>
            <a:t>trvalý nebo dočasný přenos celého obsahu databáze nebo jeho podstatné části na jiný podklad [nosič], a to jakýmikoli prostředky nebo jakýmkoli způsobem;</a:t>
          </a:r>
        </a:p>
      </dsp:txBody>
      <dsp:txXfrm>
        <a:off x="52" y="986996"/>
        <a:ext cx="5035664" cy="2913645"/>
      </dsp:txXfrm>
    </dsp:sp>
    <dsp:sp modelId="{A904F53A-12B2-4ED2-B084-C62593205A7F}">
      <dsp:nvSpPr>
        <dsp:cNvPr id="0" name=""/>
        <dsp:cNvSpPr/>
      </dsp:nvSpPr>
      <dsp:spPr>
        <a:xfrm>
          <a:off x="5740710" y="209396"/>
          <a:ext cx="5035664" cy="7776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cs-CZ" sz="2700" kern="1200" dirty="0"/>
            <a:t>b) ,zužitkování‘ </a:t>
          </a:r>
        </a:p>
      </dsp:txBody>
      <dsp:txXfrm>
        <a:off x="5740710" y="209396"/>
        <a:ext cx="5035664" cy="777600"/>
      </dsp:txXfrm>
    </dsp:sp>
    <dsp:sp modelId="{67BBA557-9AD7-4E2F-88F6-15C301934D40}">
      <dsp:nvSpPr>
        <dsp:cNvPr id="0" name=""/>
        <dsp:cNvSpPr/>
      </dsp:nvSpPr>
      <dsp:spPr>
        <a:xfrm>
          <a:off x="5740710" y="986996"/>
          <a:ext cx="5035664" cy="2913645"/>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cs-CZ" sz="2700" kern="1200" dirty="0"/>
            <a:t>jakýkoli způsob zpřístupnění veřejnosti celého obsahu databáze nebo jeho podstatné části rozšiřováním rozmnoženin, pronájmem, spojením on-line nebo jinými způsoby přenosu. </a:t>
          </a:r>
        </a:p>
      </dsp:txBody>
      <dsp:txXfrm>
        <a:off x="5740710" y="986996"/>
        <a:ext cx="5035664" cy="29136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8A218-2FAD-4E56-90DF-DB879BD6D785}">
      <dsp:nvSpPr>
        <dsp:cNvPr id="0" name=""/>
        <dsp:cNvSpPr/>
      </dsp:nvSpPr>
      <dsp:spPr>
        <a:xfrm rot="5400000">
          <a:off x="5177802" y="-2183794"/>
          <a:ext cx="644016" cy="51762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cs-CZ" sz="2200" kern="1200" dirty="0"/>
            <a:t>Veřejná doména, mimo ochranu práv</a:t>
          </a:r>
        </a:p>
      </dsp:txBody>
      <dsp:txXfrm rot="-5400000">
        <a:off x="2911664" y="113782"/>
        <a:ext cx="5144854" cy="581140"/>
      </dsp:txXfrm>
    </dsp:sp>
    <dsp:sp modelId="{8BCDA4EB-453A-4C19-B6ED-CDDAA3D9FC2B}">
      <dsp:nvSpPr>
        <dsp:cNvPr id="0" name=""/>
        <dsp:cNvSpPr/>
      </dsp:nvSpPr>
      <dsp:spPr>
        <a:xfrm>
          <a:off x="0" y="1841"/>
          <a:ext cx="2911664" cy="8050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cs-CZ" sz="1900" kern="1200"/>
            <a:t>Informace o chemických vlastnostech prvků</a:t>
          </a:r>
        </a:p>
      </dsp:txBody>
      <dsp:txXfrm>
        <a:off x="39298" y="41139"/>
        <a:ext cx="2833068" cy="726424"/>
      </dsp:txXfrm>
    </dsp:sp>
    <dsp:sp modelId="{05C36013-ECEB-4AAF-819D-0005F4F24B64}">
      <dsp:nvSpPr>
        <dsp:cNvPr id="0" name=""/>
        <dsp:cNvSpPr/>
      </dsp:nvSpPr>
      <dsp:spPr>
        <a:xfrm rot="5400000">
          <a:off x="5177802" y="-1338523"/>
          <a:ext cx="644016" cy="51762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cs-CZ" sz="2200" kern="1200" dirty="0"/>
            <a:t>Zvláštní právo pořizovatele databáze</a:t>
          </a:r>
        </a:p>
      </dsp:txBody>
      <dsp:txXfrm rot="-5400000">
        <a:off x="2911664" y="959053"/>
        <a:ext cx="5144854" cy="581140"/>
      </dsp:txXfrm>
    </dsp:sp>
    <dsp:sp modelId="{3700A788-9759-4FF8-860E-1274DF295BF4}">
      <dsp:nvSpPr>
        <dsp:cNvPr id="0" name=""/>
        <dsp:cNvSpPr/>
      </dsp:nvSpPr>
      <dsp:spPr>
        <a:xfrm>
          <a:off x="0" y="847112"/>
          <a:ext cx="2911664" cy="8050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cs-CZ" sz="1900" kern="1200" dirty="0"/>
            <a:t>Souhrn známých prvků a jejich vlastností</a:t>
          </a:r>
        </a:p>
      </dsp:txBody>
      <dsp:txXfrm>
        <a:off x="39298" y="886410"/>
        <a:ext cx="2833068" cy="726424"/>
      </dsp:txXfrm>
    </dsp:sp>
    <dsp:sp modelId="{4577D216-9EDA-4188-B6E7-013656E13F59}">
      <dsp:nvSpPr>
        <dsp:cNvPr id="0" name=""/>
        <dsp:cNvSpPr/>
      </dsp:nvSpPr>
      <dsp:spPr>
        <a:xfrm rot="5400000">
          <a:off x="5177802" y="-493252"/>
          <a:ext cx="644016" cy="51762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cs-CZ" sz="2200" kern="1200"/>
            <a:t>Mimo ochranu práva</a:t>
          </a:r>
        </a:p>
      </dsp:txBody>
      <dsp:txXfrm rot="-5400000">
        <a:off x="2911664" y="1804324"/>
        <a:ext cx="5144854" cy="581140"/>
      </dsp:txXfrm>
    </dsp:sp>
    <dsp:sp modelId="{46A18FCB-63CF-43B2-865F-22ADA51F4D56}">
      <dsp:nvSpPr>
        <dsp:cNvPr id="0" name=""/>
        <dsp:cNvSpPr/>
      </dsp:nvSpPr>
      <dsp:spPr>
        <a:xfrm>
          <a:off x="0" y="1692383"/>
          <a:ext cx="2911664" cy="8050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cs-CZ" sz="1900" kern="1200"/>
            <a:t>Periodický zákon</a:t>
          </a:r>
        </a:p>
      </dsp:txBody>
      <dsp:txXfrm>
        <a:off x="39298" y="1731681"/>
        <a:ext cx="2833068" cy="726424"/>
      </dsp:txXfrm>
    </dsp:sp>
    <dsp:sp modelId="{39E3BF19-EB5A-4989-BD9B-F0E59F0F71AF}">
      <dsp:nvSpPr>
        <dsp:cNvPr id="0" name=""/>
        <dsp:cNvSpPr/>
      </dsp:nvSpPr>
      <dsp:spPr>
        <a:xfrm rot="5400000">
          <a:off x="5177802" y="352019"/>
          <a:ext cx="644016" cy="51762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cs-CZ" sz="2200" kern="1200" dirty="0"/>
            <a:t>Literární dílo</a:t>
          </a:r>
        </a:p>
      </dsp:txBody>
      <dsp:txXfrm rot="-5400000">
        <a:off x="2911664" y="2649595"/>
        <a:ext cx="5144854" cy="581140"/>
      </dsp:txXfrm>
    </dsp:sp>
    <dsp:sp modelId="{94A7DBFA-26FC-44EB-A324-5BFD7830019D}">
      <dsp:nvSpPr>
        <dsp:cNvPr id="0" name=""/>
        <dsp:cNvSpPr/>
      </dsp:nvSpPr>
      <dsp:spPr>
        <a:xfrm>
          <a:off x="0" y="2537655"/>
          <a:ext cx="2911664" cy="8050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cs-CZ" sz="1900" kern="1200" dirty="0"/>
            <a:t>Publikovaný výstup</a:t>
          </a:r>
        </a:p>
      </dsp:txBody>
      <dsp:txXfrm>
        <a:off x="39298" y="2576953"/>
        <a:ext cx="2833068" cy="726424"/>
      </dsp:txXfrm>
    </dsp:sp>
    <dsp:sp modelId="{EF5F55A2-A04A-480C-BDC8-F564FA1B1E71}">
      <dsp:nvSpPr>
        <dsp:cNvPr id="0" name=""/>
        <dsp:cNvSpPr/>
      </dsp:nvSpPr>
      <dsp:spPr>
        <a:xfrm rot="5400000">
          <a:off x="5177802" y="1197290"/>
          <a:ext cx="644016" cy="51762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cs-CZ" sz="2200" kern="1200"/>
            <a:t>Výtvarné dílo</a:t>
          </a:r>
        </a:p>
      </dsp:txBody>
      <dsp:txXfrm rot="-5400000">
        <a:off x="2911664" y="3494866"/>
        <a:ext cx="5144854" cy="581140"/>
      </dsp:txXfrm>
    </dsp:sp>
    <dsp:sp modelId="{877374C5-1966-40CD-860B-5BD14B6B09E4}">
      <dsp:nvSpPr>
        <dsp:cNvPr id="0" name=""/>
        <dsp:cNvSpPr/>
      </dsp:nvSpPr>
      <dsp:spPr>
        <a:xfrm>
          <a:off x="0" y="3382926"/>
          <a:ext cx="2911664" cy="8050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cs-CZ" sz="1900" kern="1200"/>
            <a:t>Grafická podoba </a:t>
          </a:r>
        </a:p>
      </dsp:txBody>
      <dsp:txXfrm>
        <a:off x="39298" y="3422224"/>
        <a:ext cx="2833068" cy="7264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36A54-0B59-471C-8225-4CD3E64BD4AC}">
      <dsp:nvSpPr>
        <dsp:cNvPr id="0" name=""/>
        <dsp:cNvSpPr/>
      </dsp:nvSpPr>
      <dsp:spPr>
        <a:xfrm>
          <a:off x="0" y="0"/>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650641-E74A-4446-90E6-2C09170802DB}">
      <dsp:nvSpPr>
        <dsp:cNvPr id="0" name=""/>
        <dsp:cNvSpPr/>
      </dsp:nvSpPr>
      <dsp:spPr>
        <a:xfrm>
          <a:off x="0" y="0"/>
          <a:ext cx="5219998"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cs-CZ" sz="2000" b="0" kern="1200" dirty="0"/>
            <a:t>V kontextu rozsudku SDEU ve věci Ryanair Ltd. proti PR </a:t>
          </a:r>
          <a:r>
            <a:rPr lang="cs-CZ" sz="2000" b="0" kern="1200" dirty="0" err="1"/>
            <a:t>Aviation</a:t>
          </a:r>
          <a:r>
            <a:rPr lang="cs-CZ" sz="2000" b="0" kern="1200" dirty="0"/>
            <a:t> BV (C-30/14) jinak nechráněné databáze mohou být chráněny relativními majetkovými právy, která vznikají ze smlouvy (§ 1723 OZ), z jejího porušení (§ 2913 OZ), nebo z </a:t>
          </a:r>
          <a:r>
            <a:rPr lang="cs-CZ" sz="2000" b="0" kern="1200" dirty="0" err="1"/>
            <a:t>nekalosoutěžního</a:t>
          </a:r>
          <a:r>
            <a:rPr lang="cs-CZ" sz="2000" b="0" kern="1200" dirty="0"/>
            <a:t> jednání (§ 2976 a násl. OZ)</a:t>
          </a:r>
          <a:endParaRPr lang="cs-CZ" sz="2000" kern="1200" dirty="0"/>
        </a:p>
      </dsp:txBody>
      <dsp:txXfrm>
        <a:off x="0" y="0"/>
        <a:ext cx="5219998" cy="2070000"/>
      </dsp:txXfrm>
    </dsp:sp>
    <dsp:sp modelId="{E2BEBFBD-A702-49E0-8A43-6F50945D4B6E}">
      <dsp:nvSpPr>
        <dsp:cNvPr id="0" name=""/>
        <dsp:cNvSpPr/>
      </dsp:nvSpPr>
      <dsp:spPr>
        <a:xfrm>
          <a:off x="0" y="2070000"/>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69762C-5762-45F7-AD4F-11A3CC67B907}">
      <dsp:nvSpPr>
        <dsp:cNvPr id="0" name=""/>
        <dsp:cNvSpPr/>
      </dsp:nvSpPr>
      <dsp:spPr>
        <a:xfrm>
          <a:off x="0" y="2070000"/>
          <a:ext cx="5219998"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cs-CZ" sz="2000" b="0" kern="1200"/>
            <a:t>Právo pořizovatele databáze nelze ztotožňovat s majetkovými právy k informaci či vlastnickým právům k datům. </a:t>
          </a:r>
          <a:endParaRPr lang="cs-CZ" sz="2000" kern="1200"/>
        </a:p>
      </dsp:txBody>
      <dsp:txXfrm>
        <a:off x="0" y="2070000"/>
        <a:ext cx="5219998" cy="207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E5DD2-192B-41CA-99A0-F45293E747B3}">
      <dsp:nvSpPr>
        <dsp:cNvPr id="0" name=""/>
        <dsp:cNvSpPr/>
      </dsp:nvSpPr>
      <dsp:spPr>
        <a:xfrm>
          <a:off x="0" y="0"/>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4613DB-FFA0-4707-A4D6-6728C0802C01}">
      <dsp:nvSpPr>
        <dsp:cNvPr id="0" name=""/>
        <dsp:cNvSpPr/>
      </dsp:nvSpPr>
      <dsp:spPr>
        <a:xfrm>
          <a:off x="0" y="0"/>
          <a:ext cx="521999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cs-CZ" sz="1700" b="0" kern="1200" dirty="0"/>
            <a:t>Jedna databáze může být chráněna dvěma samostatnými právy duševního vlastnictví, pouze jedním z nich nebo žádným z nich.</a:t>
          </a:r>
        </a:p>
      </dsp:txBody>
      <dsp:txXfrm>
        <a:off x="0" y="0"/>
        <a:ext cx="5219998" cy="1035000"/>
      </dsp:txXfrm>
    </dsp:sp>
    <dsp:sp modelId="{3E4686F2-1AB4-443B-919F-71D05DF7C5BB}">
      <dsp:nvSpPr>
        <dsp:cNvPr id="0" name=""/>
        <dsp:cNvSpPr/>
      </dsp:nvSpPr>
      <dsp:spPr>
        <a:xfrm>
          <a:off x="0" y="1035000"/>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62F22-171B-4445-A098-E2CACB86D6EE}">
      <dsp:nvSpPr>
        <dsp:cNvPr id="0" name=""/>
        <dsp:cNvSpPr/>
      </dsp:nvSpPr>
      <dsp:spPr>
        <a:xfrm>
          <a:off x="0" y="1035000"/>
          <a:ext cx="521999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cs-CZ" sz="1700" b="0" i="0" u="none" kern="1200" dirty="0"/>
            <a:t>Ne každá osoba, která v rámci pořizování databáze vyvíjí práci nebo vynakládá svůj čas (např. zaměstnanec nebo dodavatel) však může být považována za pořizovatele databáze</a:t>
          </a:r>
          <a:endParaRPr lang="cs-CZ" sz="1700" kern="1200" dirty="0"/>
        </a:p>
      </dsp:txBody>
      <dsp:txXfrm>
        <a:off x="0" y="1035000"/>
        <a:ext cx="5219998" cy="1035000"/>
      </dsp:txXfrm>
    </dsp:sp>
    <dsp:sp modelId="{CE4F897A-999C-4BF1-9829-ED704EBA0FCC}">
      <dsp:nvSpPr>
        <dsp:cNvPr id="0" name=""/>
        <dsp:cNvSpPr/>
      </dsp:nvSpPr>
      <dsp:spPr>
        <a:xfrm>
          <a:off x="0" y="2070000"/>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EC0423-B6B0-4A77-856E-F9C63097C9D4}">
      <dsp:nvSpPr>
        <dsp:cNvPr id="0" name=""/>
        <dsp:cNvSpPr/>
      </dsp:nvSpPr>
      <dsp:spPr>
        <a:xfrm>
          <a:off x="0" y="2070000"/>
          <a:ext cx="521999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cs-CZ" sz="1700" b="1" i="0" u="none" kern="1200" dirty="0"/>
            <a:t>vklad (investice) spočívající v pořízení</a:t>
          </a:r>
          <a:r>
            <a:rPr lang="cs-CZ" sz="1700" b="0" i="0" u="none" kern="1200" dirty="0"/>
            <a:t> vztahovat k činnosti zahrnující sběr a zpracování dat, </a:t>
          </a:r>
          <a:r>
            <a:rPr lang="cs-CZ" sz="1700" b="1" i="0" u="none" kern="1200" dirty="0"/>
            <a:t>nikoliv k jejich samotnému vytvoření</a:t>
          </a:r>
          <a:r>
            <a:rPr lang="cs-CZ" sz="1700" b="0" i="0" u="none" kern="1200" dirty="0"/>
            <a:t>.</a:t>
          </a:r>
          <a:endParaRPr lang="cs-CZ" sz="1700" kern="1200" dirty="0"/>
        </a:p>
      </dsp:txBody>
      <dsp:txXfrm>
        <a:off x="0" y="2070000"/>
        <a:ext cx="5219998" cy="1035000"/>
      </dsp:txXfrm>
    </dsp:sp>
    <dsp:sp modelId="{2A179B34-5EDE-4756-BA28-776BAB611C61}">
      <dsp:nvSpPr>
        <dsp:cNvPr id="0" name=""/>
        <dsp:cNvSpPr/>
      </dsp:nvSpPr>
      <dsp:spPr>
        <a:xfrm>
          <a:off x="0" y="3105000"/>
          <a:ext cx="5219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4097FC-8313-4317-A752-A49B66472D03}">
      <dsp:nvSpPr>
        <dsp:cNvPr id="0" name=""/>
        <dsp:cNvSpPr/>
      </dsp:nvSpPr>
      <dsp:spPr>
        <a:xfrm>
          <a:off x="0" y="3105000"/>
          <a:ext cx="521999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cs-CZ" sz="1700" b="1" i="0" u="none" kern="1200" dirty="0"/>
            <a:t>kvantitativní hledisko</a:t>
          </a:r>
          <a:r>
            <a:rPr lang="cs-CZ" sz="1700" b="0" i="0" u="none" kern="1200" dirty="0"/>
            <a:t> je hledisko, které bere v úvahu vyčíslitelné prostředky a </a:t>
          </a:r>
          <a:r>
            <a:rPr lang="cs-CZ" sz="1700" b="1" i="0" u="none" kern="1200" dirty="0"/>
            <a:t>kvalitativní hledisko</a:t>
          </a:r>
          <a:r>
            <a:rPr lang="cs-CZ" sz="1700" b="0" i="0" u="none" kern="1200" dirty="0"/>
            <a:t> jako hledisko, které zohledňuje nekvantifikovatelné úsilí, jako je </a:t>
          </a:r>
          <a:r>
            <a:rPr lang="cs-CZ" sz="1700" b="0" i="1" u="none" kern="1200" dirty="0"/>
            <a:t>duševní úsilí nebo vynaložená energie</a:t>
          </a:r>
          <a:endParaRPr lang="cs-CZ" sz="1700" kern="1200" dirty="0"/>
        </a:p>
      </dsp:txBody>
      <dsp:txXfrm>
        <a:off x="0" y="3105000"/>
        <a:ext cx="5219998" cy="103500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cs-CZ" altLang="cs-CZ"/>
          </a:p>
        </p:txBody>
      </p:sp>
      <p:sp>
        <p:nvSpPr>
          <p:cNvPr id="1003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cs-CZ" altLang="cs-CZ"/>
          </a:p>
        </p:txBody>
      </p:sp>
      <p:sp>
        <p:nvSpPr>
          <p:cNvPr id="1003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cs-CZ" altLang="cs-CZ"/>
          </a:p>
        </p:txBody>
      </p:sp>
      <p:sp>
        <p:nvSpPr>
          <p:cNvPr id="1003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634D9CB-1186-4E97-85EF-EEFDD3E78B1E}" type="slidenum">
              <a:rPr lang="cs-CZ" altLang="cs-CZ"/>
              <a:pPr/>
              <a:t>‹#›</a:t>
            </a:fld>
            <a:endParaRPr lang="cs-CZ" altLang="cs-CZ"/>
          </a:p>
        </p:txBody>
      </p:sp>
    </p:spTree>
    <p:extLst>
      <p:ext uri="{BB962C8B-B14F-4D97-AF65-F5344CB8AC3E}">
        <p14:creationId xmlns:p14="http://schemas.microsoft.com/office/powerpoint/2010/main" val="1845144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cs-CZ" altLang="cs-CZ"/>
          </a:p>
        </p:txBody>
      </p:sp>
      <p:sp>
        <p:nvSpPr>
          <p:cNvPr id="1024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cs-CZ" altLang="cs-CZ"/>
          </a:p>
        </p:txBody>
      </p:sp>
      <p:sp>
        <p:nvSpPr>
          <p:cNvPr id="10240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cs-CZ" altLang="cs-CZ"/>
              <a:t>Klepnutím lze upravit styly předlohy textu.</a:t>
            </a:r>
          </a:p>
          <a:p>
            <a:pPr lvl="1"/>
            <a:r>
              <a:rPr lang="cs-CZ" altLang="cs-CZ"/>
              <a:t>Druhá úroveň</a:t>
            </a:r>
          </a:p>
          <a:p>
            <a:pPr lvl="2"/>
            <a:r>
              <a:rPr lang="cs-CZ" altLang="cs-CZ"/>
              <a:t>Třetí úroveň</a:t>
            </a:r>
          </a:p>
          <a:p>
            <a:pPr lvl="3"/>
            <a:r>
              <a:rPr lang="cs-CZ" altLang="cs-CZ"/>
              <a:t>Čtvrtá úroveň</a:t>
            </a:r>
          </a:p>
          <a:p>
            <a:pPr lvl="4"/>
            <a:r>
              <a:rPr lang="cs-CZ" altLang="cs-CZ"/>
              <a:t>Pátá úroveň</a:t>
            </a: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cs-CZ" altLang="cs-CZ"/>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061A6D36-8CFB-40FE-8D60-D2050488125D}" type="slidenum">
              <a:rPr lang="cs-CZ" altLang="cs-CZ"/>
              <a:pPr/>
              <a:t>‹#›</a:t>
            </a:fld>
            <a:endParaRPr lang="cs-CZ" altLang="cs-CZ"/>
          </a:p>
        </p:txBody>
      </p:sp>
    </p:spTree>
    <p:extLst>
      <p:ext uri="{BB962C8B-B14F-4D97-AF65-F5344CB8AC3E}">
        <p14:creationId xmlns:p14="http://schemas.microsoft.com/office/powerpoint/2010/main" val="138811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mn-ea"/>
        <a:cs typeface="+mn-cs"/>
      </a:defRPr>
    </a:lvl1pPr>
    <a:lvl2pPr marL="457200" algn="l" rtl="0" fontAlgn="base">
      <a:spcBef>
        <a:spcPct val="30000"/>
      </a:spcBef>
      <a:spcAft>
        <a:spcPct val="0"/>
      </a:spcAft>
      <a:defRPr kumimoji="1" sz="1200" kern="1200">
        <a:solidFill>
          <a:schemeClr val="tx1"/>
        </a:solidFill>
        <a:latin typeface="Arial" charset="0"/>
        <a:ea typeface="+mn-ea"/>
        <a:cs typeface="+mn-cs"/>
      </a:defRPr>
    </a:lvl2pPr>
    <a:lvl3pPr marL="914400" algn="l" rtl="0" fontAlgn="base">
      <a:spcBef>
        <a:spcPct val="30000"/>
      </a:spcBef>
      <a:spcAft>
        <a:spcPct val="0"/>
      </a:spcAft>
      <a:defRPr kumimoji="1" sz="1200" kern="1200">
        <a:solidFill>
          <a:schemeClr val="tx1"/>
        </a:solidFill>
        <a:latin typeface="Arial" charset="0"/>
        <a:ea typeface="+mn-ea"/>
        <a:cs typeface="+mn-cs"/>
      </a:defRPr>
    </a:lvl3pPr>
    <a:lvl4pPr marL="1371600" algn="l" rtl="0" fontAlgn="base">
      <a:spcBef>
        <a:spcPct val="30000"/>
      </a:spcBef>
      <a:spcAft>
        <a:spcPct val="0"/>
      </a:spcAft>
      <a:defRPr kumimoji="1" sz="1200" kern="1200">
        <a:solidFill>
          <a:schemeClr val="tx1"/>
        </a:solidFill>
        <a:latin typeface="Arial" charset="0"/>
        <a:ea typeface="+mn-ea"/>
        <a:cs typeface="+mn-cs"/>
      </a:defRPr>
    </a:lvl4pPr>
    <a:lvl5pPr marL="1828800" algn="l" rtl="0" fontAlgn="base">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Úvodní snímek">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D8587455-5AC3-4F6B-BE52-826326AFD383}"/>
              </a:ext>
            </a:extLst>
          </p:cNvPr>
          <p:cNvSpPr>
            <a:spLocks noGrp="1"/>
          </p:cNvSpPr>
          <p:nvPr>
            <p:ph type="ftr" sz="quarter" idx="10"/>
          </p:nvPr>
        </p:nvSpPr>
        <p:spPr/>
        <p:txBody>
          <a:bodyPr/>
          <a:lstStyle/>
          <a:p>
            <a:r>
              <a:rPr lang="cs-CZ"/>
              <a:t>Definujte zápatí - název prezentace / pracoviště</a:t>
            </a:r>
            <a:endParaRPr lang="cs-CZ" dirty="0"/>
          </a:p>
        </p:txBody>
      </p:sp>
      <p:sp>
        <p:nvSpPr>
          <p:cNvPr id="4" name="Zástupný symbol pro číslo snímku 3">
            <a:extLst>
              <a:ext uri="{FF2B5EF4-FFF2-40B4-BE49-F238E27FC236}">
                <a16:creationId xmlns:a16="http://schemas.microsoft.com/office/drawing/2014/main" id="{F3A84368-F699-48A6-8383-4822D7F23BC4}"/>
              </a:ext>
            </a:extLst>
          </p:cNvPr>
          <p:cNvSpPr>
            <a:spLocks noGrp="1"/>
          </p:cNvSpPr>
          <p:nvPr>
            <p:ph type="sldNum" sz="quarter" idx="11"/>
          </p:nvPr>
        </p:nvSpPr>
        <p:spPr/>
        <p:txBody>
          <a:bodyPr/>
          <a:lstStyle/>
          <a:p>
            <a:fld id="{0DE708CC-0C3F-4567-9698-B54C0F35BD31}" type="slidenum">
              <a:rPr lang="cs-CZ" altLang="cs-CZ" smtClean="0"/>
              <a:pPr/>
              <a:t>‹#›</a:t>
            </a:fld>
            <a:endParaRPr lang="cs-CZ" altLang="cs-CZ" dirty="0"/>
          </a:p>
        </p:txBody>
      </p:sp>
      <p:sp>
        <p:nvSpPr>
          <p:cNvPr id="7" name="Nadpis 6">
            <a:extLst>
              <a:ext uri="{FF2B5EF4-FFF2-40B4-BE49-F238E27FC236}">
                <a16:creationId xmlns:a16="http://schemas.microsoft.com/office/drawing/2014/main" id="{322FA9F0-97E4-45C3-84A8-592F85A6A3A2}"/>
              </a:ext>
            </a:extLst>
          </p:cNvPr>
          <p:cNvSpPr>
            <a:spLocks noGrp="1"/>
          </p:cNvSpPr>
          <p:nvPr>
            <p:ph type="title"/>
          </p:nvPr>
        </p:nvSpPr>
        <p:spPr>
          <a:xfrm>
            <a:off x="398502" y="2900365"/>
            <a:ext cx="11361600" cy="1171580"/>
          </a:xfrm>
        </p:spPr>
        <p:txBody>
          <a:bodyPr anchor="t"/>
          <a:lstStyle>
            <a:lvl1pPr algn="l">
              <a:lnSpc>
                <a:spcPts val="4400"/>
              </a:lnSpc>
              <a:defRPr sz="4400"/>
            </a:lvl1pPr>
          </a:lstStyle>
          <a:p>
            <a:r>
              <a:rPr lang="cs-CZ"/>
              <a:t>Kliknutím lze upravit styl.</a:t>
            </a:r>
            <a:endParaRPr lang="cs-CZ" dirty="0"/>
          </a:p>
        </p:txBody>
      </p:sp>
      <p:sp>
        <p:nvSpPr>
          <p:cNvPr id="8" name="Podnadpis 2"/>
          <p:cNvSpPr>
            <a:spLocks noGrp="1"/>
          </p:cNvSpPr>
          <p:nvPr>
            <p:ph type="subTitle" idx="1"/>
          </p:nvPr>
        </p:nvSpPr>
        <p:spPr>
          <a:xfrm>
            <a:off x="398502" y="4116402"/>
            <a:ext cx="11361600" cy="698497"/>
          </a:xfrm>
        </p:spPr>
        <p:txBody>
          <a:bodyPr anchor="t"/>
          <a:lstStyle>
            <a:lvl1pPr marL="0" indent="0" algn="l">
              <a:buNone/>
              <a:defRPr lang="cs-CZ" sz="2400" b="0" dirty="0">
                <a:solidFill>
                  <a:schemeClr val="tx1"/>
                </a:solidFill>
                <a:latin typeface="+mj-lt"/>
                <a:ea typeface="+mj-ea"/>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cs-CZ" dirty="0"/>
          </a:p>
        </p:txBody>
      </p:sp>
      <p:pic>
        <p:nvPicPr>
          <p:cNvPr id="10" name="Obrázek 9">
            <a:extLst>
              <a:ext uri="{FF2B5EF4-FFF2-40B4-BE49-F238E27FC236}">
                <a16:creationId xmlns:a16="http://schemas.microsoft.com/office/drawing/2014/main" id="{BC5D462A-E758-4BCA-AD83-84964775D7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4000" y="414000"/>
            <a:ext cx="1546943" cy="1067391"/>
          </a:xfrm>
          <a:prstGeom prst="rect">
            <a:avLst/>
          </a:prstGeom>
        </p:spPr>
      </p:pic>
    </p:spTree>
    <p:extLst>
      <p:ext uri="{BB962C8B-B14F-4D97-AF65-F5344CB8AC3E}">
        <p14:creationId xmlns:p14="http://schemas.microsoft.com/office/powerpoint/2010/main" val="935384140"/>
      </p:ext>
    </p:extLst>
  </p:cSld>
  <p:clrMapOvr>
    <a:masterClrMapping/>
  </p:clrMapOvr>
  <p:extLst mod="1">
    <p:ext uri="{DCECCB84-F9BA-43D5-87BE-67443E8EF086}">
      <p15:sldGuideLst xmlns:p15="http://schemas.microsoft.com/office/powerpoint/2012/main">
        <p15:guide id="1" orient="horz" pos="2432" userDrawn="1">
          <p15:clr>
            <a:srgbClr val="FBAE40"/>
          </p15:clr>
        </p15:guide>
        <p15:guide id="2" pos="2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rázky text - dva sloupce">
    <p:spTree>
      <p:nvGrpSpPr>
        <p:cNvPr id="1" name=""/>
        <p:cNvGrpSpPr/>
        <p:nvPr/>
      </p:nvGrpSpPr>
      <p:grpSpPr>
        <a:xfrm>
          <a:off x="0" y="0"/>
          <a:ext cx="0" cy="0"/>
          <a:chOff x="0" y="0"/>
          <a:chExt cx="0" cy="0"/>
        </a:xfrm>
      </p:grpSpPr>
      <p:sp>
        <p:nvSpPr>
          <p:cNvPr id="12" name="Zástupný symbol pro obsah 12">
            <a:extLst>
              <a:ext uri="{FF2B5EF4-FFF2-40B4-BE49-F238E27FC236}">
                <a16:creationId xmlns:a16="http://schemas.microsoft.com/office/drawing/2014/main" id="{9622FDD6-5C71-4DE9-BFBE-6443A2855E5C}"/>
              </a:ext>
            </a:extLst>
          </p:cNvPr>
          <p:cNvSpPr>
            <a:spLocks noGrp="1"/>
          </p:cNvSpPr>
          <p:nvPr>
            <p:ph sz="quarter" idx="24"/>
          </p:nvPr>
        </p:nvSpPr>
        <p:spPr>
          <a:xfrm>
            <a:off x="719997" y="718712"/>
            <a:ext cx="5220001" cy="3204001"/>
          </a:xfrm>
        </p:spPr>
        <p:txBody>
          <a:bodyPr/>
          <a:lstStyle/>
          <a:p>
            <a:pPr lvl="0"/>
            <a:r>
              <a:rPr lang="cs-CZ"/>
              <a:t>Po kliknutí můžete upravovat styly textu v předloze.</a:t>
            </a:r>
          </a:p>
        </p:txBody>
      </p:sp>
      <p:sp>
        <p:nvSpPr>
          <p:cNvPr id="2" name="Zástupný symbol pro zápatí 1"/>
          <p:cNvSpPr>
            <a:spLocks noGrp="1"/>
          </p:cNvSpPr>
          <p:nvPr>
            <p:ph type="ftr" sz="quarter" idx="10"/>
          </p:nvPr>
        </p:nvSpPr>
        <p:spPr/>
        <p:txBody>
          <a:bodyPr/>
          <a:lstStyle>
            <a:lvl1pPr>
              <a:defRPr/>
            </a:lvl1pPr>
          </a:lstStyle>
          <a:p>
            <a:r>
              <a:rPr lang="cs-CZ" altLang="cs-CZ" dirty="0"/>
              <a:t>Definujte zápatí - název prezentace / pracoviště</a:t>
            </a:r>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9" name="Zástupný symbol pro text 5">
            <a:extLst>
              <a:ext uri="{FF2B5EF4-FFF2-40B4-BE49-F238E27FC236}">
                <a16:creationId xmlns:a16="http://schemas.microsoft.com/office/drawing/2014/main" id="{8D903DEB-B441-46DB-8462-2640DC8DB3E8}"/>
              </a:ext>
            </a:extLst>
          </p:cNvPr>
          <p:cNvSpPr>
            <a:spLocks noGrp="1"/>
          </p:cNvSpPr>
          <p:nvPr>
            <p:ph type="body" sz="quarter" idx="13"/>
          </p:nvPr>
        </p:nvSpPr>
        <p:spPr>
          <a:xfrm>
            <a:off x="719999" y="4500000"/>
            <a:ext cx="5220000" cy="1331998"/>
          </a:xfrm>
        </p:spPr>
        <p:txBody>
          <a:bodyPr lIns="0" tIns="0" rIns="0" bIns="0" numCol="1" spcCol="324000">
            <a:noAutofit/>
          </a:bodyPr>
          <a:lstStyle>
            <a:lvl1pPr algn="l">
              <a:lnSpc>
                <a:spcPts val="1800"/>
              </a:lnSpc>
              <a:defRPr sz="1500" b="0">
                <a:solidFill>
                  <a:schemeClr val="tx1"/>
                </a:solidFill>
              </a:defRPr>
            </a:lvl1pPr>
            <a:lvl2pPr algn="l">
              <a:defRPr u="none"/>
            </a:lvl2pPr>
            <a:lvl3pPr algn="l">
              <a:defRPr>
                <a:latin typeface="+mn-lt"/>
              </a:defRPr>
            </a:lvl3pPr>
            <a:lvl4pPr algn="l">
              <a:defRPr/>
            </a:lvl4pPr>
            <a:lvl5pPr algn="l">
              <a:defRPr/>
            </a:lvl5pPr>
          </a:lstStyle>
          <a:p>
            <a:pPr lvl="0"/>
            <a:r>
              <a:rPr lang="cs-CZ"/>
              <a:t>Po kliknutí můžete upravovat styly textu v předloze.</a:t>
            </a:r>
          </a:p>
        </p:txBody>
      </p:sp>
      <p:sp>
        <p:nvSpPr>
          <p:cNvPr id="11" name="Zástupný symbol pro text 13">
            <a:extLst>
              <a:ext uri="{FF2B5EF4-FFF2-40B4-BE49-F238E27FC236}">
                <a16:creationId xmlns:a16="http://schemas.microsoft.com/office/drawing/2014/main" id="{66F1D7B9-D1BE-446E-87CA-6AD81AFA8389}"/>
              </a:ext>
            </a:extLst>
          </p:cNvPr>
          <p:cNvSpPr>
            <a:spLocks noGrp="1"/>
          </p:cNvSpPr>
          <p:nvPr>
            <p:ph type="body" sz="quarter" idx="19"/>
          </p:nvPr>
        </p:nvSpPr>
        <p:spPr>
          <a:xfrm>
            <a:off x="720724" y="4068000"/>
            <a:ext cx="5220000" cy="360000"/>
          </a:xfrm>
        </p:spPr>
        <p:txBody>
          <a:bodyPr/>
          <a:lstStyle>
            <a:lvl1pPr>
              <a:lnSpc>
                <a:spcPts val="1100"/>
              </a:lnSpc>
              <a:defRPr sz="900" b="1"/>
            </a:lvl1pPr>
          </a:lstStyle>
          <a:p>
            <a:pPr lvl="0"/>
            <a:r>
              <a:rPr lang="cs-CZ"/>
              <a:t>Po kliknutí můžete upravovat styly textu v předloze.</a:t>
            </a:r>
          </a:p>
        </p:txBody>
      </p:sp>
      <p:sp>
        <p:nvSpPr>
          <p:cNvPr id="13" name="Zástupný symbol pro text 5">
            <a:extLst>
              <a:ext uri="{FF2B5EF4-FFF2-40B4-BE49-F238E27FC236}">
                <a16:creationId xmlns:a16="http://schemas.microsoft.com/office/drawing/2014/main" id="{3947EF07-8AF7-4904-8565-F5D81E4282DE}"/>
              </a:ext>
            </a:extLst>
          </p:cNvPr>
          <p:cNvSpPr>
            <a:spLocks noGrp="1"/>
          </p:cNvSpPr>
          <p:nvPr>
            <p:ph type="body" sz="quarter" idx="20"/>
          </p:nvPr>
        </p:nvSpPr>
        <p:spPr>
          <a:xfrm>
            <a:off x="6251278" y="4500000"/>
            <a:ext cx="5220000" cy="1331998"/>
          </a:xfrm>
        </p:spPr>
        <p:txBody>
          <a:bodyPr lIns="0" tIns="0" rIns="0" bIns="0" numCol="1" spcCol="324000">
            <a:noAutofit/>
          </a:bodyPr>
          <a:lstStyle>
            <a:lvl1pPr algn="l">
              <a:lnSpc>
                <a:spcPts val="1800"/>
              </a:lnSpc>
              <a:defRPr sz="1500" b="0">
                <a:solidFill>
                  <a:schemeClr val="tx1"/>
                </a:solidFill>
              </a:defRPr>
            </a:lvl1pPr>
            <a:lvl2pPr algn="l">
              <a:defRPr u="none"/>
            </a:lvl2pPr>
            <a:lvl3pPr algn="l">
              <a:defRPr>
                <a:latin typeface="+mn-lt"/>
              </a:defRPr>
            </a:lvl3pPr>
            <a:lvl4pPr algn="l">
              <a:defRPr/>
            </a:lvl4pPr>
            <a:lvl5pPr algn="l">
              <a:defRPr/>
            </a:lvl5pPr>
          </a:lstStyle>
          <a:p>
            <a:pPr lvl="0"/>
            <a:r>
              <a:rPr lang="cs-CZ"/>
              <a:t>Po kliknutí můžete upravovat styly textu v předloze.</a:t>
            </a:r>
          </a:p>
        </p:txBody>
      </p:sp>
      <p:sp>
        <p:nvSpPr>
          <p:cNvPr id="15" name="Zástupný symbol pro text 13">
            <a:extLst>
              <a:ext uri="{FF2B5EF4-FFF2-40B4-BE49-F238E27FC236}">
                <a16:creationId xmlns:a16="http://schemas.microsoft.com/office/drawing/2014/main" id="{334B9440-7A06-4BF8-9532-C11248171B0C}"/>
              </a:ext>
            </a:extLst>
          </p:cNvPr>
          <p:cNvSpPr>
            <a:spLocks noGrp="1"/>
          </p:cNvSpPr>
          <p:nvPr>
            <p:ph type="body" sz="quarter" idx="22"/>
          </p:nvPr>
        </p:nvSpPr>
        <p:spPr>
          <a:xfrm>
            <a:off x="6252003" y="4068000"/>
            <a:ext cx="5220000" cy="360000"/>
          </a:xfrm>
        </p:spPr>
        <p:txBody>
          <a:bodyPr/>
          <a:lstStyle>
            <a:lvl1pPr>
              <a:lnSpc>
                <a:spcPts val="1100"/>
              </a:lnSpc>
              <a:defRPr sz="900" b="1"/>
            </a:lvl1pPr>
          </a:lstStyle>
          <a:p>
            <a:pPr lvl="0"/>
            <a:r>
              <a:rPr lang="cs-CZ"/>
              <a:t>Po kliknutí můžete upravovat styly textu v předloze.</a:t>
            </a:r>
          </a:p>
        </p:txBody>
      </p:sp>
      <p:sp>
        <p:nvSpPr>
          <p:cNvPr id="17" name="Zástupný symbol pro obsah 12">
            <a:extLst>
              <a:ext uri="{FF2B5EF4-FFF2-40B4-BE49-F238E27FC236}">
                <a16:creationId xmlns:a16="http://schemas.microsoft.com/office/drawing/2014/main" id="{263AA377-982D-4CA3-B9BD-C61AF6524812}"/>
              </a:ext>
            </a:extLst>
          </p:cNvPr>
          <p:cNvSpPr>
            <a:spLocks noGrp="1"/>
          </p:cNvSpPr>
          <p:nvPr>
            <p:ph sz="quarter" idx="25"/>
          </p:nvPr>
        </p:nvSpPr>
        <p:spPr>
          <a:xfrm>
            <a:off x="6251278" y="718712"/>
            <a:ext cx="5220001" cy="3204001"/>
          </a:xfrm>
        </p:spPr>
        <p:txBody>
          <a:bodyPr/>
          <a:lstStyle/>
          <a:p>
            <a:pPr lvl="0"/>
            <a:r>
              <a:rPr lang="cs-CZ"/>
              <a:t>Po kliknutí můžete upravovat styly textu v předloze.</a:t>
            </a:r>
          </a:p>
        </p:txBody>
      </p:sp>
      <p:pic>
        <p:nvPicPr>
          <p:cNvPr id="14" name="Obrázek 13">
            <a:extLst>
              <a:ext uri="{FF2B5EF4-FFF2-40B4-BE49-F238E27FC236}">
                <a16:creationId xmlns:a16="http://schemas.microsoft.com/office/drawing/2014/main" id="{5FEE0D4D-8DE9-4C74-909E-3D6A7A05C0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172298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ázdný snímek">
    <p:spTree>
      <p:nvGrpSpPr>
        <p:cNvPr id="1" name=""/>
        <p:cNvGrpSpPr/>
        <p:nvPr/>
      </p:nvGrpSpPr>
      <p:grpSpPr>
        <a:xfrm>
          <a:off x="0" y="0"/>
          <a:ext cx="0" cy="0"/>
          <a:chOff x="0" y="0"/>
          <a:chExt cx="0" cy="0"/>
        </a:xfrm>
      </p:grpSpPr>
      <p:sp>
        <p:nvSpPr>
          <p:cNvPr id="2" name="Zástupný symbol pro zápatí 1"/>
          <p:cNvSpPr>
            <a:spLocks noGrp="1"/>
          </p:cNvSpPr>
          <p:nvPr>
            <p:ph type="ftr" sz="quarter" idx="10"/>
          </p:nvPr>
        </p:nvSpPr>
        <p:spPr/>
        <p:txBody>
          <a:bodyPr/>
          <a:lstStyle>
            <a:lvl1pPr>
              <a:defRPr/>
            </a:lvl1pPr>
          </a:lstStyle>
          <a:p>
            <a:r>
              <a:rPr lang="cs-CZ" altLang="cs-CZ" dirty="0"/>
              <a:t>Definujte zápatí - název prezentace / pracoviště</a:t>
            </a:r>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pic>
        <p:nvPicPr>
          <p:cNvPr id="6" name="Obrázek 5">
            <a:extLst>
              <a:ext uri="{FF2B5EF4-FFF2-40B4-BE49-F238E27FC236}">
                <a16:creationId xmlns:a16="http://schemas.microsoft.com/office/drawing/2014/main" id="{BD9EAA30-1FED-4896-80B1-3BDC9D5993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72389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verzní snímek s obrázkem">
    <p:bg>
      <p:bgPr>
        <a:solidFill>
          <a:srgbClr val="9100DC"/>
        </a:solidFill>
        <a:effectLst/>
      </p:bgPr>
    </p:bg>
    <p:spTree>
      <p:nvGrpSpPr>
        <p:cNvPr id="1" name=""/>
        <p:cNvGrpSpPr/>
        <p:nvPr/>
      </p:nvGrpSpPr>
      <p:grpSpPr>
        <a:xfrm>
          <a:off x="0" y="0"/>
          <a:ext cx="0" cy="0"/>
          <a:chOff x="0" y="0"/>
          <a:chExt cx="0" cy="0"/>
        </a:xfrm>
      </p:grpSpPr>
      <p:sp>
        <p:nvSpPr>
          <p:cNvPr id="4" name="Zástupný symbol pro zápatí 1"/>
          <p:cNvSpPr>
            <a:spLocks noGrp="1"/>
          </p:cNvSpPr>
          <p:nvPr>
            <p:ph type="ftr" sz="quarter" idx="10"/>
          </p:nvPr>
        </p:nvSpPr>
        <p:spPr>
          <a:xfrm>
            <a:off x="720000" y="6228000"/>
            <a:ext cx="7920000" cy="252000"/>
          </a:xfrm>
        </p:spPr>
        <p:txBody>
          <a:bodyPr/>
          <a:lstStyle>
            <a:lvl1pPr>
              <a:defRPr>
                <a:solidFill>
                  <a:schemeClr val="bg1"/>
                </a:solidFill>
              </a:defRPr>
            </a:lvl1pPr>
          </a:lstStyle>
          <a:p>
            <a:r>
              <a:rPr lang="cs-CZ"/>
              <a:t>Definujte zápatí - název prezentace / pracoviště</a:t>
            </a:r>
            <a:endParaRPr lang="cs-CZ" dirty="0"/>
          </a:p>
        </p:txBody>
      </p:sp>
      <p:sp>
        <p:nvSpPr>
          <p:cNvPr id="5" name="Zástupný symbol pro číslo snímku 2"/>
          <p:cNvSpPr>
            <a:spLocks noGrp="1"/>
          </p:cNvSpPr>
          <p:nvPr>
            <p:ph type="sldNum" sz="quarter" idx="11"/>
          </p:nvPr>
        </p:nvSpPr>
        <p:spPr>
          <a:xfrm>
            <a:off x="414000" y="6228000"/>
            <a:ext cx="252000" cy="252000"/>
          </a:xfrm>
        </p:spPr>
        <p:txBody>
          <a:bodyPr/>
          <a:lstStyle>
            <a:lvl1pPr>
              <a:defRPr>
                <a:solidFill>
                  <a:schemeClr val="bg1"/>
                </a:solidFill>
              </a:defRPr>
            </a:lvl1pPr>
          </a:lstStyle>
          <a:p>
            <a:fld id="{D6D6C118-631F-4A80-9886-907009361577}" type="slidenum">
              <a:rPr lang="cs-CZ" altLang="cs-CZ" smtClean="0"/>
              <a:pPr/>
              <a:t>‹#›</a:t>
            </a:fld>
            <a:endParaRPr lang="cs-CZ" altLang="cs-CZ" dirty="0"/>
          </a:p>
        </p:txBody>
      </p:sp>
      <p:sp>
        <p:nvSpPr>
          <p:cNvPr id="8" name="Zástupný symbol pro obrázek 7"/>
          <p:cNvSpPr>
            <a:spLocks noGrp="1"/>
          </p:cNvSpPr>
          <p:nvPr>
            <p:ph type="pic" sz="quarter" idx="12"/>
          </p:nvPr>
        </p:nvSpPr>
        <p:spPr>
          <a:xfrm>
            <a:off x="0" y="1"/>
            <a:ext cx="12192000" cy="5842000"/>
          </a:xfrm>
        </p:spPr>
        <p:txBody>
          <a:bodyPr anchor="ctr"/>
          <a:lstStyle>
            <a:lvl1pPr algn="ctr">
              <a:defRPr>
                <a:solidFill>
                  <a:schemeClr val="bg1"/>
                </a:solidFill>
              </a:defRPr>
            </a:lvl1pPr>
          </a:lstStyle>
          <a:p>
            <a:r>
              <a:rPr lang="cs-CZ"/>
              <a:t>Kliknutím na ikonu přidáte obrázek.</a:t>
            </a:r>
            <a:endParaRPr lang="cs-CZ" dirty="0"/>
          </a:p>
        </p:txBody>
      </p:sp>
      <p:pic>
        <p:nvPicPr>
          <p:cNvPr id="7" name="Obrázek 6">
            <a:extLst>
              <a:ext uri="{FF2B5EF4-FFF2-40B4-BE49-F238E27FC236}">
                <a16:creationId xmlns:a16="http://schemas.microsoft.com/office/drawing/2014/main" id="{507BAEFB-3478-47F5-888D-1DA9C581BE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48047"/>
            <a:ext cx="865419" cy="597139"/>
          </a:xfrm>
          <a:prstGeom prst="rect">
            <a:avLst/>
          </a:prstGeom>
        </p:spPr>
      </p:pic>
    </p:spTree>
    <p:extLst>
      <p:ext uri="{BB962C8B-B14F-4D97-AF65-F5344CB8AC3E}">
        <p14:creationId xmlns:p14="http://schemas.microsoft.com/office/powerpoint/2010/main" val="3163854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nímek MUNI LAW">
    <p:bg>
      <p:bgPr>
        <a:solidFill>
          <a:srgbClr val="9100DC"/>
        </a:solidFill>
        <a:effectLst/>
      </p:bgPr>
    </p:bg>
    <p:spTree>
      <p:nvGrpSpPr>
        <p:cNvPr id="1" name=""/>
        <p:cNvGrpSpPr/>
        <p:nvPr/>
      </p:nvGrpSpPr>
      <p:grpSpPr>
        <a:xfrm>
          <a:off x="0" y="0"/>
          <a:ext cx="0" cy="0"/>
          <a:chOff x="0" y="0"/>
          <a:chExt cx="0" cy="0"/>
        </a:xfrm>
      </p:grpSpPr>
      <p:pic>
        <p:nvPicPr>
          <p:cNvPr id="6" name="Obrázek 5">
            <a:extLst>
              <a:ext uri="{FF2B5EF4-FFF2-40B4-BE49-F238E27FC236}">
                <a16:creationId xmlns:a16="http://schemas.microsoft.com/office/drawing/2014/main" id="{3CB5923B-A900-438F-B7D2-0E35F40784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2870" y="2019299"/>
            <a:ext cx="4106255" cy="2833317"/>
          </a:xfrm>
          <a:prstGeom prst="rect">
            <a:avLst/>
          </a:prstGeom>
        </p:spPr>
      </p:pic>
      <p:sp>
        <p:nvSpPr>
          <p:cNvPr id="3" name="Zástupný symbol pro zápatí 1"/>
          <p:cNvSpPr>
            <a:spLocks noGrp="1"/>
          </p:cNvSpPr>
          <p:nvPr>
            <p:ph type="ftr" sz="quarter" idx="10"/>
          </p:nvPr>
        </p:nvSpPr>
        <p:spPr>
          <a:xfrm>
            <a:off x="720000" y="6228000"/>
            <a:ext cx="7920000" cy="252000"/>
          </a:xfrm>
        </p:spPr>
        <p:txBody>
          <a:bodyPr/>
          <a:lstStyle>
            <a:lvl1pPr>
              <a:defRPr>
                <a:solidFill>
                  <a:srgbClr val="9100DC"/>
                </a:solidFill>
              </a:defRPr>
            </a:lvl1pPr>
          </a:lstStyle>
          <a:p>
            <a:r>
              <a:rPr lang="cs-CZ" dirty="0"/>
              <a:t>Definujte zápatí - název prezentace / pracoviště</a:t>
            </a:r>
          </a:p>
        </p:txBody>
      </p:sp>
      <p:sp>
        <p:nvSpPr>
          <p:cNvPr id="4" name="Zástupný symbol pro číslo snímku 2"/>
          <p:cNvSpPr>
            <a:spLocks noGrp="1"/>
          </p:cNvSpPr>
          <p:nvPr>
            <p:ph type="sldNum" sz="quarter" idx="11"/>
          </p:nvPr>
        </p:nvSpPr>
        <p:spPr>
          <a:xfrm>
            <a:off x="414000" y="6228000"/>
            <a:ext cx="252000" cy="252000"/>
          </a:xfrm>
        </p:spPr>
        <p:txBody>
          <a:bodyPr/>
          <a:lstStyle>
            <a:lvl1pPr>
              <a:defRPr>
                <a:solidFill>
                  <a:srgbClr val="9100DC"/>
                </a:solidFill>
              </a:defRPr>
            </a:lvl1pPr>
          </a:lstStyle>
          <a:p>
            <a:fld id="{D6D6C118-631F-4A80-9886-907009361577}" type="slidenum">
              <a:rPr lang="cs-CZ" altLang="cs-CZ" smtClean="0"/>
              <a:pPr/>
              <a:t>‹#›</a:t>
            </a:fld>
            <a:endParaRPr lang="cs-CZ" altLang="cs-CZ" dirty="0"/>
          </a:p>
        </p:txBody>
      </p:sp>
    </p:spTree>
    <p:extLst>
      <p:ext uri="{BB962C8B-B14F-4D97-AF65-F5344CB8AC3E}">
        <p14:creationId xmlns:p14="http://schemas.microsoft.com/office/powerpoint/2010/main" val="300970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nímek MUNI">
    <p:bg>
      <p:bgRef idx="1001">
        <a:schemeClr val="bg2"/>
      </p:bgRef>
    </p:bg>
    <p:spTree>
      <p:nvGrpSpPr>
        <p:cNvPr id="1" name=""/>
        <p:cNvGrpSpPr/>
        <p:nvPr/>
      </p:nvGrpSpPr>
      <p:grpSpPr>
        <a:xfrm>
          <a:off x="0" y="0"/>
          <a:ext cx="0" cy="0"/>
          <a:chOff x="0" y="0"/>
          <a:chExt cx="0" cy="0"/>
        </a:xfrm>
      </p:grpSpPr>
      <p:pic>
        <p:nvPicPr>
          <p:cNvPr id="4" name="Obráze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50208" y="2434288"/>
            <a:ext cx="7673489" cy="1989423"/>
          </a:xfrm>
          <a:prstGeom prst="rect">
            <a:avLst/>
          </a:prstGeom>
        </p:spPr>
      </p:pic>
      <p:sp>
        <p:nvSpPr>
          <p:cNvPr id="3" name="Zástupný symbol pro zápatí 1">
            <a:extLst>
              <a:ext uri="{FF2B5EF4-FFF2-40B4-BE49-F238E27FC236}">
                <a16:creationId xmlns:a16="http://schemas.microsoft.com/office/drawing/2014/main" id="{AA728D69-F43C-45BB-A655-A4B6ABA23BCA}"/>
              </a:ext>
            </a:extLst>
          </p:cNvPr>
          <p:cNvSpPr>
            <a:spLocks noGrp="1"/>
          </p:cNvSpPr>
          <p:nvPr>
            <p:ph type="ftr" sz="quarter" idx="10"/>
          </p:nvPr>
        </p:nvSpPr>
        <p:spPr>
          <a:xfrm>
            <a:off x="720000" y="6228000"/>
            <a:ext cx="7920000" cy="252000"/>
          </a:xfrm>
        </p:spPr>
        <p:txBody>
          <a:bodyPr/>
          <a:lstStyle>
            <a:lvl1pPr>
              <a:defRPr>
                <a:solidFill>
                  <a:srgbClr val="0000DC"/>
                </a:solidFill>
              </a:defRPr>
            </a:lvl1pPr>
          </a:lstStyle>
          <a:p>
            <a:r>
              <a:rPr lang="cs-CZ" dirty="0"/>
              <a:t>Definujte zápatí - název prezentace / pracoviště</a:t>
            </a:r>
          </a:p>
        </p:txBody>
      </p:sp>
      <p:sp>
        <p:nvSpPr>
          <p:cNvPr id="5" name="Zástupný symbol pro číslo snímku 2">
            <a:extLst>
              <a:ext uri="{FF2B5EF4-FFF2-40B4-BE49-F238E27FC236}">
                <a16:creationId xmlns:a16="http://schemas.microsoft.com/office/drawing/2014/main" id="{B1B107C1-A64C-4C75-A4EF-124CAB9AEE0A}"/>
              </a:ext>
            </a:extLst>
          </p:cNvPr>
          <p:cNvSpPr>
            <a:spLocks noGrp="1"/>
          </p:cNvSpPr>
          <p:nvPr>
            <p:ph type="sldNum" sz="quarter" idx="11"/>
          </p:nvPr>
        </p:nvSpPr>
        <p:spPr>
          <a:xfrm>
            <a:off x="414000" y="6228000"/>
            <a:ext cx="252000" cy="252000"/>
          </a:xfrm>
        </p:spPr>
        <p:txBody>
          <a:bodyPr/>
          <a:lstStyle>
            <a:lvl1pPr>
              <a:defRPr>
                <a:solidFill>
                  <a:srgbClr val="0000DC"/>
                </a:solidFill>
              </a:defRPr>
            </a:lvl1pPr>
          </a:lstStyle>
          <a:p>
            <a:fld id="{D6D6C118-631F-4A80-9886-907009361577}" type="slidenum">
              <a:rPr lang="cs-CZ" altLang="cs-CZ" smtClean="0"/>
              <a:pPr/>
              <a:t>‹#›</a:t>
            </a:fld>
            <a:endParaRPr lang="cs-CZ" altLang="cs-CZ" dirty="0"/>
          </a:p>
        </p:txBody>
      </p:sp>
    </p:spTree>
    <p:extLst>
      <p:ext uri="{BB962C8B-B14F-4D97-AF65-F5344CB8AC3E}">
        <p14:creationId xmlns:p14="http://schemas.microsoft.com/office/powerpoint/2010/main" val="79121426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Úvodní sníme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1443567" y="2565402"/>
            <a:ext cx="10024533" cy="2663825"/>
          </a:xfrm>
        </p:spPr>
        <p:txBody>
          <a:bodyPr tIns="0" bIns="0" anchor="ctr"/>
          <a:lstStyle>
            <a:lvl1pPr>
              <a:defRPr sz="4267"/>
            </a:lvl1pPr>
          </a:lstStyle>
          <a:p>
            <a:pPr lvl="0"/>
            <a:r>
              <a:rPr lang="cs-CZ" altLang="cs-CZ" noProof="0"/>
              <a:t>Kliknutím lze upravit styl.</a:t>
            </a:r>
            <a:endParaRPr lang="cs-CZ" altLang="cs-CZ" noProof="0" dirty="0"/>
          </a:p>
        </p:txBody>
      </p:sp>
      <p:sp>
        <p:nvSpPr>
          <p:cNvPr id="7" name="Rectangle 17"/>
          <p:cNvSpPr>
            <a:spLocks noGrp="1" noChangeArrowheads="1"/>
          </p:cNvSpPr>
          <p:nvPr>
            <p:ph type="ftr" sz="quarter" idx="3"/>
          </p:nvPr>
        </p:nvSpPr>
        <p:spPr bwMode="auto">
          <a:xfrm>
            <a:off x="563592" y="6248400"/>
            <a:ext cx="84078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600">
                <a:solidFill>
                  <a:srgbClr val="969696"/>
                </a:solidFill>
              </a:defRPr>
            </a:lvl1pPr>
          </a:lstStyle>
          <a:p>
            <a:r>
              <a:rPr lang="cs-CZ" altLang="cs-CZ" dirty="0"/>
              <a:t>Definujte zápatí - název prezentace / pracoviště</a:t>
            </a:r>
          </a:p>
        </p:txBody>
      </p:sp>
      <p:sp>
        <p:nvSpPr>
          <p:cNvPr id="8" name="Rectangle 18"/>
          <p:cNvSpPr>
            <a:spLocks noGrp="1" noChangeArrowheads="1"/>
          </p:cNvSpPr>
          <p:nvPr>
            <p:ph type="sldNum" sz="quarter" idx="4"/>
          </p:nvPr>
        </p:nvSpPr>
        <p:spPr bwMode="auto">
          <a:xfrm>
            <a:off x="9144000" y="6248400"/>
            <a:ext cx="24556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600">
                <a:solidFill>
                  <a:srgbClr val="969696"/>
                </a:solidFill>
              </a:defRPr>
            </a:lvl1pPr>
          </a:lstStyle>
          <a:p>
            <a:fld id="{0DE708CC-0C3F-4567-9698-B54C0F35BD31}" type="slidenum">
              <a:rPr lang="cs-CZ" altLang="cs-CZ" smtClean="0"/>
              <a:pPr/>
              <a:t>‹#›</a:t>
            </a:fld>
            <a:endParaRPr lang="cs-CZ" altLang="cs-CZ" dirty="0"/>
          </a:p>
        </p:txBody>
      </p:sp>
    </p:spTree>
    <p:extLst>
      <p:ext uri="{BB962C8B-B14F-4D97-AF65-F5344CB8AC3E}">
        <p14:creationId xmlns:p14="http://schemas.microsoft.com/office/powerpoint/2010/main" val="4155483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679454" y="4406901"/>
            <a:ext cx="10788649" cy="1362075"/>
          </a:xfrm>
        </p:spPr>
        <p:txBody>
          <a:bodyPr anchor="t"/>
          <a:lstStyle>
            <a:lvl1pPr algn="l">
              <a:defRPr sz="5333" b="1" cap="all"/>
            </a:lvl1pPr>
          </a:lstStyle>
          <a:p>
            <a:r>
              <a:rPr lang="cs-CZ"/>
              <a:t>Kliknutím lze upravit styl.</a:t>
            </a:r>
            <a:endParaRPr lang="cs-CZ" dirty="0"/>
          </a:p>
        </p:txBody>
      </p:sp>
      <p:sp>
        <p:nvSpPr>
          <p:cNvPr id="3" name="Zástupný symbol pro text 2"/>
          <p:cNvSpPr>
            <a:spLocks noGrp="1"/>
          </p:cNvSpPr>
          <p:nvPr>
            <p:ph type="body" idx="1"/>
          </p:nvPr>
        </p:nvSpPr>
        <p:spPr>
          <a:xfrm>
            <a:off x="679454" y="2906713"/>
            <a:ext cx="10788649"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cs-CZ"/>
              <a:t>Upravte styly předlohy textu.</a:t>
            </a:r>
          </a:p>
        </p:txBody>
      </p:sp>
      <p:sp>
        <p:nvSpPr>
          <p:cNvPr id="4" name="Zástupný symbol pro zápatí 3"/>
          <p:cNvSpPr>
            <a:spLocks noGrp="1"/>
          </p:cNvSpPr>
          <p:nvPr>
            <p:ph type="ftr" sz="quarter" idx="10"/>
          </p:nvPr>
        </p:nvSpPr>
        <p:spPr/>
        <p:txBody>
          <a:bodyPr/>
          <a:lstStyle>
            <a:lvl1pPr>
              <a:defRPr/>
            </a:lvl1pPr>
          </a:lstStyle>
          <a:p>
            <a:r>
              <a:rPr lang="cs-CZ" altLang="cs-CZ" dirty="0"/>
              <a:t>Definujte zápatí - název prezentace / pracoviště</a:t>
            </a:r>
          </a:p>
        </p:txBody>
      </p:sp>
      <p:sp>
        <p:nvSpPr>
          <p:cNvPr id="5" name="Zástupný symbol pro číslo snímku 4"/>
          <p:cNvSpPr>
            <a:spLocks noGrp="1"/>
          </p:cNvSpPr>
          <p:nvPr>
            <p:ph type="sldNum" sz="quarter" idx="11"/>
          </p:nvPr>
        </p:nvSpPr>
        <p:spPr/>
        <p:txBody>
          <a:bodyPr/>
          <a:lstStyle>
            <a:lvl1pPr>
              <a:defRPr/>
            </a:lvl1pPr>
          </a:lstStyle>
          <a:p>
            <a:fld id="{B7F5D36C-8A95-44A1-B2E3-4B4CEE4AA93A}" type="slidenum">
              <a:rPr lang="cs-CZ" altLang="cs-CZ"/>
              <a:pPr/>
              <a:t>‹#›</a:t>
            </a:fld>
            <a:endParaRPr lang="cs-CZ" altLang="cs-CZ" dirty="0"/>
          </a:p>
        </p:txBody>
      </p:sp>
    </p:spTree>
    <p:extLst>
      <p:ext uri="{BB962C8B-B14F-4D97-AF65-F5344CB8AC3E}">
        <p14:creationId xmlns:p14="http://schemas.microsoft.com/office/powerpoint/2010/main" val="837530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2_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914400" y="2130426"/>
            <a:ext cx="10363200" cy="1470025"/>
          </a:xfrm>
        </p:spPr>
        <p:txBody>
          <a:bodyPr/>
          <a:lstStyle/>
          <a:p>
            <a:r>
              <a:rPr lang="cs-CZ"/>
              <a:t>Kliknutím lze upravit styl.</a:t>
            </a:r>
          </a:p>
        </p:txBody>
      </p:sp>
      <p:sp>
        <p:nvSpPr>
          <p:cNvPr id="3" name="Podnadpis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cs-CZ"/>
              <a:t>Kliknutím lze upravit styl předlohy.</a:t>
            </a:r>
          </a:p>
        </p:txBody>
      </p:sp>
      <p:sp>
        <p:nvSpPr>
          <p:cNvPr id="4" name="Zástupný symbol pro datum 3"/>
          <p:cNvSpPr>
            <a:spLocks noGrp="1"/>
          </p:cNvSpPr>
          <p:nvPr>
            <p:ph type="dt" sz="half" idx="10"/>
          </p:nvPr>
        </p:nvSpPr>
        <p:spPr/>
        <p:txBody>
          <a:bodyPr/>
          <a:lstStyle/>
          <a:p>
            <a:endParaRPr lang="cs-CZ"/>
          </a:p>
        </p:txBody>
      </p:sp>
      <p:sp>
        <p:nvSpPr>
          <p:cNvPr id="5" name="Zástupný symbol pro zápatí 4"/>
          <p:cNvSpPr>
            <a:spLocks noGrp="1"/>
          </p:cNvSpPr>
          <p:nvPr>
            <p:ph type="ftr" sz="quarter" idx="11"/>
          </p:nvPr>
        </p:nvSpPr>
        <p:spPr/>
        <p:txBody>
          <a:bodyPr/>
          <a:lstStyle/>
          <a:p>
            <a:r>
              <a:rPr lang="cs-CZ"/>
              <a:t>Definujte zápatí - název prezentace / pracoviště</a:t>
            </a:r>
          </a:p>
        </p:txBody>
      </p:sp>
      <p:sp>
        <p:nvSpPr>
          <p:cNvPr id="6" name="Zástupný symbol pro číslo snímku 5"/>
          <p:cNvSpPr>
            <a:spLocks noGrp="1"/>
          </p:cNvSpPr>
          <p:nvPr>
            <p:ph type="sldNum" sz="quarter" idx="12"/>
          </p:nvPr>
        </p:nvSpPr>
        <p:spPr/>
        <p:txBody>
          <a:bodyPr/>
          <a:lstStyle/>
          <a:p>
            <a:fld id="{1A7C5ED6-88DD-44FB-BC35-AD9A2FA35AEE}" type="slidenum">
              <a:rPr lang="cs-CZ" smtClean="0"/>
              <a:t>‹#›</a:t>
            </a:fld>
            <a:endParaRPr lang="cs-CZ"/>
          </a:p>
        </p:txBody>
      </p:sp>
    </p:spTree>
    <p:extLst>
      <p:ext uri="{BB962C8B-B14F-4D97-AF65-F5344CB8AC3E}">
        <p14:creationId xmlns:p14="http://schemas.microsoft.com/office/powerpoint/2010/main" val="1019477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679451" y="2019302"/>
            <a:ext cx="5169259" cy="4110567"/>
          </a:xfrm>
        </p:spPr>
        <p:txBody>
          <a:bodyPr/>
          <a:lstStyle>
            <a:lvl1pPr>
              <a:defRPr sz="3733"/>
            </a:lvl1pPr>
            <a:lvl2pPr marL="990575" indent="-395807">
              <a:buSzPct val="100000"/>
              <a:defRPr sz="3200"/>
            </a:lvl2pPr>
            <a:lvl3pPr>
              <a:defRPr sz="2667"/>
            </a:lvl3pPr>
            <a:lvl4pPr marL="2133547" indent="-304792">
              <a:defRPr sz="2400"/>
            </a:lvl4pPr>
            <a:lvl5pPr>
              <a:defRPr sz="2400"/>
            </a:lvl5pPr>
            <a:lvl6pPr>
              <a:defRPr sz="2400"/>
            </a:lvl6pPr>
            <a:lvl7pPr>
              <a:defRPr sz="2400"/>
            </a:lvl7pPr>
            <a:lvl8pPr>
              <a:defRPr sz="2400"/>
            </a:lvl8pPr>
            <a:lvl9pPr>
              <a:defRPr sz="2400"/>
            </a:lvl9pPr>
          </a:lstStyle>
          <a:p>
            <a:pPr lvl="0"/>
            <a:r>
              <a:rPr lang="cs-CZ"/>
              <a:t>Upravte styly předlohy textu.</a:t>
            </a:r>
          </a:p>
          <a:p>
            <a:pPr lvl="1"/>
            <a:r>
              <a:rPr lang="cs-CZ"/>
              <a:t>Druhá úroveň</a:t>
            </a:r>
          </a:p>
        </p:txBody>
      </p:sp>
      <p:sp>
        <p:nvSpPr>
          <p:cNvPr id="4" name="Zástupný symbol pro obsah 3"/>
          <p:cNvSpPr>
            <a:spLocks noGrp="1"/>
          </p:cNvSpPr>
          <p:nvPr>
            <p:ph sz="half" idx="2"/>
          </p:nvPr>
        </p:nvSpPr>
        <p:spPr>
          <a:xfrm>
            <a:off x="6298841" y="2019302"/>
            <a:ext cx="5169259" cy="4110567"/>
          </a:xfrm>
        </p:spPr>
        <p:txBody>
          <a:bodyPr/>
          <a:lstStyle>
            <a:lvl1pPr>
              <a:defRPr sz="3733"/>
            </a:lvl1pPr>
            <a:lvl2pPr>
              <a:buSzPct val="100000"/>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cs-CZ"/>
              <a:t>Upravte styly předlohy textu.</a:t>
            </a:r>
          </a:p>
          <a:p>
            <a:pPr lvl="1"/>
            <a:r>
              <a:rPr lang="cs-CZ"/>
              <a:t>Druhá úroveň</a:t>
            </a:r>
          </a:p>
        </p:txBody>
      </p:sp>
      <p:sp>
        <p:nvSpPr>
          <p:cNvPr id="5" name="Zástupný symbol pro zápatí 4"/>
          <p:cNvSpPr>
            <a:spLocks noGrp="1"/>
          </p:cNvSpPr>
          <p:nvPr>
            <p:ph type="ftr" sz="quarter" idx="10"/>
          </p:nvPr>
        </p:nvSpPr>
        <p:spPr/>
        <p:txBody>
          <a:bodyPr/>
          <a:lstStyle>
            <a:lvl1pPr>
              <a:defRPr/>
            </a:lvl1pPr>
          </a:lstStyle>
          <a:p>
            <a:r>
              <a:rPr lang="cs-CZ" altLang="cs-CZ" dirty="0"/>
              <a:t>Definujte zápatí - název prezentace / pracoviště</a:t>
            </a:r>
          </a:p>
        </p:txBody>
      </p:sp>
      <p:sp>
        <p:nvSpPr>
          <p:cNvPr id="6" name="Zástupný symbol pro číslo snímku 5"/>
          <p:cNvSpPr>
            <a:spLocks noGrp="1"/>
          </p:cNvSpPr>
          <p:nvPr>
            <p:ph type="sldNum" sz="quarter" idx="11"/>
          </p:nvPr>
        </p:nvSpPr>
        <p:spPr/>
        <p:txBody>
          <a:bodyPr/>
          <a:lstStyle>
            <a:lvl1pPr>
              <a:defRPr/>
            </a:lvl1pPr>
          </a:lstStyle>
          <a:p>
            <a:fld id="{91152B74-69A5-4C0F-AF65-094CC50B2C3C}" type="slidenum">
              <a:rPr lang="cs-CZ" altLang="cs-CZ"/>
              <a:pPr/>
              <a:t>‹#›</a:t>
            </a:fld>
            <a:endParaRPr lang="cs-CZ" altLang="cs-CZ" dirty="0"/>
          </a:p>
        </p:txBody>
      </p:sp>
    </p:spTree>
    <p:extLst>
      <p:ext uri="{BB962C8B-B14F-4D97-AF65-F5344CB8AC3E}">
        <p14:creationId xmlns:p14="http://schemas.microsoft.com/office/powerpoint/2010/main" val="1377471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Nadpis a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cs-CZ" dirty="0"/>
          </a:p>
        </p:txBody>
      </p:sp>
      <p:sp>
        <p:nvSpPr>
          <p:cNvPr id="3" name="Zástupný symbol pro zápatí 2"/>
          <p:cNvSpPr>
            <a:spLocks noGrp="1"/>
          </p:cNvSpPr>
          <p:nvPr>
            <p:ph type="ftr" sz="quarter" idx="10"/>
          </p:nvPr>
        </p:nvSpPr>
        <p:spPr/>
        <p:txBody>
          <a:bodyPr/>
          <a:lstStyle>
            <a:lvl1pPr>
              <a:defRPr/>
            </a:lvl1pPr>
          </a:lstStyle>
          <a:p>
            <a:r>
              <a:rPr lang="cs-CZ" altLang="cs-CZ" dirty="0"/>
              <a:t>Definujte zápatí - název prezentace / pracoviště</a:t>
            </a:r>
          </a:p>
        </p:txBody>
      </p:sp>
      <p:sp>
        <p:nvSpPr>
          <p:cNvPr id="4" name="Zástupný symbol pro číslo snímku 3"/>
          <p:cNvSpPr>
            <a:spLocks noGrp="1"/>
          </p:cNvSpPr>
          <p:nvPr>
            <p:ph type="sldNum" sz="quarter" idx="11"/>
          </p:nvPr>
        </p:nvSpPr>
        <p:spPr/>
        <p:txBody>
          <a:bodyPr/>
          <a:lstStyle>
            <a:lvl1pPr>
              <a:defRPr/>
            </a:lvl1pPr>
          </a:lstStyle>
          <a:p>
            <a:fld id="{927DA5A4-BFC5-452F-9F43-ADC3A6F1509E}" type="slidenum">
              <a:rPr lang="cs-CZ" altLang="cs-CZ"/>
              <a:pPr/>
              <a:t>‹#›</a:t>
            </a:fld>
            <a:endParaRPr lang="cs-CZ" altLang="cs-CZ" dirty="0"/>
          </a:p>
        </p:txBody>
      </p:sp>
      <p:sp>
        <p:nvSpPr>
          <p:cNvPr id="5" name="Zástupný symbol pro text 3"/>
          <p:cNvSpPr>
            <a:spLocks noGrp="1"/>
          </p:cNvSpPr>
          <p:nvPr>
            <p:ph type="body" sz="half" idx="2"/>
          </p:nvPr>
        </p:nvSpPr>
        <p:spPr>
          <a:xfrm>
            <a:off x="679453" y="2019300"/>
            <a:ext cx="10788649" cy="4106864"/>
          </a:xfrm>
        </p:spPr>
        <p:txBody>
          <a:bodyPr/>
          <a:lstStyle>
            <a:lvl1pPr marL="0" indent="0">
              <a:buFont typeface="Arial" panose="020B0604020202020204" pitchFamily="34" charse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cs-CZ"/>
              <a:t>Upravte styly předlohy textu.</a:t>
            </a:r>
          </a:p>
        </p:txBody>
      </p:sp>
    </p:spTree>
    <p:extLst>
      <p:ext uri="{BB962C8B-B14F-4D97-AF65-F5344CB8AC3E}">
        <p14:creationId xmlns:p14="http://schemas.microsoft.com/office/powerpoint/2010/main" val="302789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4" name="Zástupný symbol pro zápatí 3"/>
          <p:cNvSpPr>
            <a:spLocks noGrp="1"/>
          </p:cNvSpPr>
          <p:nvPr>
            <p:ph type="ftr" sz="quarter" idx="10"/>
          </p:nvPr>
        </p:nvSpPr>
        <p:spPr>
          <a:xfrm>
            <a:off x="720000" y="6228000"/>
            <a:ext cx="7920000" cy="252000"/>
          </a:xfrm>
        </p:spPr>
        <p:txBody>
          <a:bodyPr/>
          <a:lstStyle>
            <a:lvl1pPr>
              <a:defRPr sz="1200"/>
            </a:lvl1pPr>
          </a:lstStyle>
          <a:p>
            <a:r>
              <a:rPr lang="cs-CZ"/>
              <a:t>Definujte zápatí - název prezentace / pracoviště</a:t>
            </a:r>
            <a:endParaRPr lang="cs-CZ" dirty="0"/>
          </a:p>
        </p:txBody>
      </p:sp>
      <p:sp>
        <p:nvSpPr>
          <p:cNvPr id="5" name="Zástupný symbol pro číslo snímku 4"/>
          <p:cNvSpPr>
            <a:spLocks noGrp="1"/>
          </p:cNvSpPr>
          <p:nvPr>
            <p:ph type="sldNum" sz="quarter" idx="11"/>
          </p:nvPr>
        </p:nvSpPr>
        <p:spPr/>
        <p:txBody>
          <a:bodyPr/>
          <a:lstStyle>
            <a:lvl1pPr>
              <a:defRPr/>
            </a:lvl1pPr>
          </a:lstStyle>
          <a:p>
            <a:fld id="{0970407D-EE58-4A0B-824B-1D3AE42DD9CF}" type="slidenum">
              <a:rPr lang="cs-CZ" altLang="cs-CZ"/>
              <a:pPr/>
              <a:t>‹#›</a:t>
            </a:fld>
            <a:endParaRPr lang="cs-CZ" altLang="cs-CZ" dirty="0"/>
          </a:p>
        </p:txBody>
      </p:sp>
      <p:sp>
        <p:nvSpPr>
          <p:cNvPr id="13" name="Nadpis 12">
            <a:extLst>
              <a:ext uri="{FF2B5EF4-FFF2-40B4-BE49-F238E27FC236}">
                <a16:creationId xmlns:a16="http://schemas.microsoft.com/office/drawing/2014/main" id="{6B0440B8-6781-4DF7-853B-03D5855A8CB8}"/>
              </a:ext>
            </a:extLst>
          </p:cNvPr>
          <p:cNvSpPr>
            <a:spLocks noGrp="1"/>
          </p:cNvSpPr>
          <p:nvPr>
            <p:ph type="title"/>
          </p:nvPr>
        </p:nvSpPr>
        <p:spPr/>
        <p:txBody>
          <a:bodyPr/>
          <a:lstStyle/>
          <a:p>
            <a:r>
              <a:rPr lang="cs-CZ"/>
              <a:t>Kliknutím lze upravit styl.</a:t>
            </a:r>
            <a:endParaRPr lang="cs-CZ" dirty="0"/>
          </a:p>
        </p:txBody>
      </p:sp>
      <p:sp>
        <p:nvSpPr>
          <p:cNvPr id="7" name="Zástupný symbol pro obsah 2"/>
          <p:cNvSpPr>
            <a:spLocks noGrp="1"/>
          </p:cNvSpPr>
          <p:nvPr>
            <p:ph idx="1"/>
          </p:nvPr>
        </p:nvSpPr>
        <p:spPr>
          <a:xfrm>
            <a:off x="720000" y="1692002"/>
            <a:ext cx="10753200" cy="4139998"/>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b="0"/>
            </a:lvl1pPr>
            <a:lvl2pPr marL="504000" indent="-180000">
              <a:lnSpc>
                <a:spcPct val="100000"/>
              </a:lnSpc>
              <a:buClr>
                <a:schemeClr val="tx2"/>
              </a:buClr>
              <a:buFont typeface="Arial" panose="020B0604020202020204" pitchFamily="34" charset="0"/>
              <a:buChar char="̶"/>
              <a:defRPr sz="20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pic>
        <p:nvPicPr>
          <p:cNvPr id="10" name="Obrázek 9">
            <a:extLst>
              <a:ext uri="{FF2B5EF4-FFF2-40B4-BE49-F238E27FC236}">
                <a16:creationId xmlns:a16="http://schemas.microsoft.com/office/drawing/2014/main" id="{083D8F9C-31DA-4A72-9A88-45079BA91C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1691229579"/>
      </p:ext>
    </p:extLst>
  </p:cSld>
  <p:clrMapOvr>
    <a:masterClrMapping/>
  </p:clrMapOvr>
  <p:extLst mod="1">
    <p:ext uri="{DCECCB84-F9BA-43D5-87BE-67443E8EF086}">
      <p15:sldGuideLst xmlns:p15="http://schemas.microsoft.com/office/powerpoint/2012/main">
        <p15:guide id="1" orient="horz" pos="3997" userDrawn="1">
          <p15:clr>
            <a:srgbClr val="FBAE40"/>
          </p15:clr>
        </p15:guide>
        <p15:guide id="2" pos="43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Úvodní snímek – inverzní">
    <p:bg>
      <p:bgPr>
        <a:solidFill>
          <a:srgbClr val="9100DC"/>
        </a:solidFill>
        <a:effectLst/>
      </p:bgPr>
    </p:bg>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D8587455-5AC3-4F6B-BE52-826326AFD383}"/>
              </a:ext>
            </a:extLst>
          </p:cNvPr>
          <p:cNvSpPr>
            <a:spLocks noGrp="1"/>
          </p:cNvSpPr>
          <p:nvPr>
            <p:ph type="ftr" sz="quarter" idx="10"/>
          </p:nvPr>
        </p:nvSpPr>
        <p:spPr/>
        <p:txBody>
          <a:bodyPr/>
          <a:lstStyle>
            <a:lvl1pPr>
              <a:defRPr>
                <a:solidFill>
                  <a:schemeClr val="bg1"/>
                </a:solidFill>
              </a:defRPr>
            </a:lvl1pPr>
          </a:lstStyle>
          <a:p>
            <a:r>
              <a:rPr lang="cs-CZ" dirty="0"/>
              <a:t>Definujte zápatí - název prezentace / pracoviště</a:t>
            </a:r>
          </a:p>
        </p:txBody>
      </p:sp>
      <p:sp>
        <p:nvSpPr>
          <p:cNvPr id="4" name="Zástupný symbol pro číslo snímku 3">
            <a:extLst>
              <a:ext uri="{FF2B5EF4-FFF2-40B4-BE49-F238E27FC236}">
                <a16:creationId xmlns:a16="http://schemas.microsoft.com/office/drawing/2014/main" id="{F3A84368-F699-48A6-8383-4822D7F23BC4}"/>
              </a:ext>
            </a:extLst>
          </p:cNvPr>
          <p:cNvSpPr>
            <a:spLocks noGrp="1"/>
          </p:cNvSpPr>
          <p:nvPr>
            <p:ph type="sldNum" sz="quarter" idx="11"/>
          </p:nvPr>
        </p:nvSpPr>
        <p:spPr/>
        <p:txBody>
          <a:bodyPr/>
          <a:lstStyle>
            <a:lvl1pPr>
              <a:defRPr>
                <a:solidFill>
                  <a:schemeClr val="bg1"/>
                </a:solidFill>
              </a:defRPr>
            </a:lvl1pPr>
          </a:lstStyle>
          <a:p>
            <a:fld id="{0DE708CC-0C3F-4567-9698-B54C0F35BD31}" type="slidenum">
              <a:rPr lang="cs-CZ" altLang="cs-CZ" smtClean="0"/>
              <a:pPr/>
              <a:t>‹#›</a:t>
            </a:fld>
            <a:endParaRPr lang="cs-CZ" altLang="cs-CZ" dirty="0"/>
          </a:p>
        </p:txBody>
      </p:sp>
      <p:sp>
        <p:nvSpPr>
          <p:cNvPr id="7" name="Nadpis 6">
            <a:extLst>
              <a:ext uri="{FF2B5EF4-FFF2-40B4-BE49-F238E27FC236}">
                <a16:creationId xmlns:a16="http://schemas.microsoft.com/office/drawing/2014/main" id="{322FA9F0-97E4-45C3-84A8-592F85A6A3A2}"/>
              </a:ext>
            </a:extLst>
          </p:cNvPr>
          <p:cNvSpPr>
            <a:spLocks noGrp="1"/>
          </p:cNvSpPr>
          <p:nvPr>
            <p:ph type="title"/>
          </p:nvPr>
        </p:nvSpPr>
        <p:spPr>
          <a:xfrm>
            <a:off x="398502" y="2900365"/>
            <a:ext cx="11361600" cy="1171580"/>
          </a:xfrm>
        </p:spPr>
        <p:txBody>
          <a:bodyPr anchor="t"/>
          <a:lstStyle>
            <a:lvl1pPr algn="l">
              <a:lnSpc>
                <a:spcPts val="4400"/>
              </a:lnSpc>
              <a:defRPr sz="4400">
                <a:solidFill>
                  <a:schemeClr val="bg1"/>
                </a:solidFill>
              </a:defRPr>
            </a:lvl1pPr>
          </a:lstStyle>
          <a:p>
            <a:r>
              <a:rPr lang="cs-CZ"/>
              <a:t>Kliknutím lze upravit styl.</a:t>
            </a:r>
            <a:endParaRPr lang="cs-CZ" dirty="0"/>
          </a:p>
        </p:txBody>
      </p:sp>
      <p:sp>
        <p:nvSpPr>
          <p:cNvPr id="8" name="Podnadpis 2"/>
          <p:cNvSpPr>
            <a:spLocks noGrp="1"/>
          </p:cNvSpPr>
          <p:nvPr>
            <p:ph type="subTitle" idx="1"/>
          </p:nvPr>
        </p:nvSpPr>
        <p:spPr>
          <a:xfrm>
            <a:off x="398502" y="4116402"/>
            <a:ext cx="11361600" cy="698497"/>
          </a:xfrm>
        </p:spPr>
        <p:txBody>
          <a:bodyPr anchor="t"/>
          <a:lstStyle>
            <a:lvl1pPr marL="0" indent="0" algn="l">
              <a:buNone/>
              <a:defRPr lang="cs-CZ" sz="2400" b="0" dirty="0">
                <a:solidFill>
                  <a:schemeClr val="bg1"/>
                </a:solidFill>
                <a:latin typeface="+mj-lt"/>
                <a:ea typeface="+mj-ea"/>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cs-CZ" dirty="0"/>
          </a:p>
        </p:txBody>
      </p:sp>
      <p:pic>
        <p:nvPicPr>
          <p:cNvPr id="11" name="Obrázek 10">
            <a:extLst>
              <a:ext uri="{FF2B5EF4-FFF2-40B4-BE49-F238E27FC236}">
                <a16:creationId xmlns:a16="http://schemas.microsoft.com/office/drawing/2014/main" id="{7A9A2BD2-1096-47BE-BE7D-31D4B6ED51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4000" y="414000"/>
            <a:ext cx="1535992" cy="1059835"/>
          </a:xfrm>
          <a:prstGeom prst="rect">
            <a:avLst/>
          </a:prstGeom>
        </p:spPr>
      </p:pic>
    </p:spTree>
    <p:extLst>
      <p:ext uri="{BB962C8B-B14F-4D97-AF65-F5344CB8AC3E}">
        <p14:creationId xmlns:p14="http://schemas.microsoft.com/office/powerpoint/2010/main" val="39481167"/>
      </p:ext>
    </p:extLst>
  </p:cSld>
  <p:clrMapOvr>
    <a:masterClrMapping/>
  </p:clrMapOvr>
  <p:extLst mod="1">
    <p:ext uri="{DCECCB84-F9BA-43D5-87BE-67443E8EF086}">
      <p15:sldGuideLst xmlns:p15="http://schemas.microsoft.com/office/powerpoint/2012/main">
        <p15:guide id="1" orient="horz" pos="2432">
          <p15:clr>
            <a:srgbClr val="FBAE40"/>
          </p15:clr>
        </p15:guide>
        <p15:guide id="2" pos="2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podnadpis a obsah">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720000" y="1692002"/>
            <a:ext cx="10753200" cy="4139998"/>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b="0"/>
            </a:lvl1pPr>
            <a:lvl2pPr marL="504000" indent="-180000">
              <a:lnSpc>
                <a:spcPct val="100000"/>
              </a:lnSpc>
              <a:buClr>
                <a:schemeClr val="tx2"/>
              </a:buClr>
              <a:buFont typeface="Arial" panose="020B0604020202020204" pitchFamily="34" charset="0"/>
              <a:buChar char="̶"/>
              <a:defRPr sz="20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sp>
        <p:nvSpPr>
          <p:cNvPr id="4" name="Zástupný symbol pro zápatí 3"/>
          <p:cNvSpPr>
            <a:spLocks noGrp="1"/>
          </p:cNvSpPr>
          <p:nvPr>
            <p:ph type="ftr" sz="quarter" idx="10"/>
          </p:nvPr>
        </p:nvSpPr>
        <p:spPr/>
        <p:txBody>
          <a:bodyPr/>
          <a:lstStyle>
            <a:lvl1pPr>
              <a:defRPr sz="1200"/>
            </a:lvl1pPr>
          </a:lstStyle>
          <a:p>
            <a:r>
              <a:rPr lang="cs-CZ"/>
              <a:t>Definujte zápatí - název prezentace / pracoviště</a:t>
            </a:r>
            <a:endParaRPr lang="cs-CZ" dirty="0"/>
          </a:p>
        </p:txBody>
      </p:sp>
      <p:sp>
        <p:nvSpPr>
          <p:cNvPr id="5" name="Zástupný symbol pro číslo snímku 4"/>
          <p:cNvSpPr>
            <a:spLocks noGrp="1"/>
          </p:cNvSpPr>
          <p:nvPr>
            <p:ph type="sldNum" sz="quarter" idx="11"/>
          </p:nvPr>
        </p:nvSpPr>
        <p:spPr/>
        <p:txBody>
          <a:bodyPr/>
          <a:lstStyle>
            <a:lvl1pPr>
              <a:defRPr/>
            </a:lvl1pPr>
          </a:lstStyle>
          <a:p>
            <a:fld id="{0970407D-EE58-4A0B-824B-1D3AE42DD9CF}" type="slidenum">
              <a:rPr lang="cs-CZ" altLang="cs-CZ"/>
              <a:pPr/>
              <a:t>‹#›</a:t>
            </a:fld>
            <a:endParaRPr lang="cs-CZ" altLang="cs-CZ" dirty="0"/>
          </a:p>
        </p:txBody>
      </p:sp>
      <p:sp>
        <p:nvSpPr>
          <p:cNvPr id="7" name="Zástupný symbol pro text 7">
            <a:extLst>
              <a:ext uri="{FF2B5EF4-FFF2-40B4-BE49-F238E27FC236}">
                <a16:creationId xmlns:a16="http://schemas.microsoft.com/office/drawing/2014/main" id="{9F610B39-FB78-4767-BA31-C3D4E7D5586C}"/>
              </a:ext>
            </a:extLst>
          </p:cNvPr>
          <p:cNvSpPr>
            <a:spLocks noGrp="1"/>
          </p:cNvSpPr>
          <p:nvPr>
            <p:ph type="body" sz="quarter" idx="13"/>
          </p:nvPr>
        </p:nvSpPr>
        <p:spPr>
          <a:xfrm>
            <a:off x="720725" y="1296001"/>
            <a:ext cx="10752138" cy="271576"/>
          </a:xfrm>
        </p:spPr>
        <p:txBody>
          <a:bodyPr lIns="0" tIns="0" rIns="0" bIns="0">
            <a:noAutofit/>
          </a:bodyPr>
          <a:lstStyle>
            <a:lvl1pPr algn="l">
              <a:lnSpc>
                <a:spcPts val="2300"/>
              </a:lnSpc>
              <a:defRPr sz="2000" b="0">
                <a:solidFill>
                  <a:schemeClr val="tx2"/>
                </a:solidFill>
              </a:defRPr>
            </a:lvl1pPr>
          </a:lstStyle>
          <a:p>
            <a:pPr lvl="0"/>
            <a:r>
              <a:rPr lang="cs-CZ"/>
              <a:t>Po kliknutí můžete upravovat styly textu v předloze.</a:t>
            </a:r>
          </a:p>
        </p:txBody>
      </p:sp>
      <p:sp>
        <p:nvSpPr>
          <p:cNvPr id="13" name="Nadpis 12">
            <a:extLst>
              <a:ext uri="{FF2B5EF4-FFF2-40B4-BE49-F238E27FC236}">
                <a16:creationId xmlns:a16="http://schemas.microsoft.com/office/drawing/2014/main" id="{6B0440B8-6781-4DF7-853B-03D5855A8CB8}"/>
              </a:ext>
            </a:extLst>
          </p:cNvPr>
          <p:cNvSpPr>
            <a:spLocks noGrp="1"/>
          </p:cNvSpPr>
          <p:nvPr>
            <p:ph type="title"/>
          </p:nvPr>
        </p:nvSpPr>
        <p:spPr/>
        <p:txBody>
          <a:bodyPr/>
          <a:lstStyle/>
          <a:p>
            <a:r>
              <a:rPr lang="cs-CZ"/>
              <a:t>Kliknutím lze upravit styl.</a:t>
            </a:r>
          </a:p>
        </p:txBody>
      </p:sp>
      <p:pic>
        <p:nvPicPr>
          <p:cNvPr id="10" name="Obrázek 9">
            <a:extLst>
              <a:ext uri="{FF2B5EF4-FFF2-40B4-BE49-F238E27FC236}">
                <a16:creationId xmlns:a16="http://schemas.microsoft.com/office/drawing/2014/main" id="{BD636BBA-EAE3-4723-B113-5D7145D09D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403442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dpis a porovnání">
    <p:spTree>
      <p:nvGrpSpPr>
        <p:cNvPr id="1" name=""/>
        <p:cNvGrpSpPr/>
        <p:nvPr/>
      </p:nvGrpSpPr>
      <p:grpSpPr>
        <a:xfrm>
          <a:off x="0" y="0"/>
          <a:ext cx="0" cy="0"/>
          <a:chOff x="0" y="0"/>
          <a:chExt cx="0" cy="0"/>
        </a:xfrm>
      </p:grpSpPr>
      <p:sp>
        <p:nvSpPr>
          <p:cNvPr id="2" name="Zástupný symbol pro zápatí 1"/>
          <p:cNvSpPr>
            <a:spLocks noGrp="1"/>
          </p:cNvSpPr>
          <p:nvPr>
            <p:ph type="ftr" sz="quarter" idx="10"/>
          </p:nvPr>
        </p:nvSpPr>
        <p:spPr/>
        <p:txBody>
          <a:bodyPr/>
          <a:lstStyle>
            <a:lvl1pPr>
              <a:defRPr/>
            </a:lvl1pPr>
          </a:lstStyle>
          <a:p>
            <a:r>
              <a:rPr lang="cs-CZ" altLang="cs-CZ" dirty="0"/>
              <a:t>Definujte zápatí - název prezentace / pracoviště</a:t>
            </a:r>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16" name="Zástupný symbol pro text 7">
            <a:extLst>
              <a:ext uri="{FF2B5EF4-FFF2-40B4-BE49-F238E27FC236}">
                <a16:creationId xmlns:a16="http://schemas.microsoft.com/office/drawing/2014/main" id="{9F610B39-FB78-4767-BA31-C3D4E7D5586C}"/>
              </a:ext>
            </a:extLst>
          </p:cNvPr>
          <p:cNvSpPr>
            <a:spLocks noGrp="1"/>
          </p:cNvSpPr>
          <p:nvPr>
            <p:ph type="body" sz="quarter" idx="26"/>
          </p:nvPr>
        </p:nvSpPr>
        <p:spPr>
          <a:xfrm>
            <a:off x="720725" y="1296001"/>
            <a:ext cx="5220000" cy="271576"/>
          </a:xfrm>
        </p:spPr>
        <p:txBody>
          <a:bodyPr lIns="0" tIns="0" rIns="0" bIns="0">
            <a:noAutofit/>
          </a:bodyPr>
          <a:lstStyle>
            <a:lvl1pPr algn="l">
              <a:lnSpc>
                <a:spcPts val="2300"/>
              </a:lnSpc>
              <a:defRPr sz="2000" b="0">
                <a:solidFill>
                  <a:schemeClr val="tx2"/>
                </a:solidFill>
              </a:defRPr>
            </a:lvl1pPr>
          </a:lstStyle>
          <a:p>
            <a:pPr lvl="0"/>
            <a:r>
              <a:rPr lang="cs-CZ"/>
              <a:t>Po kliknutí můžete upravovat styly textu v předloze.</a:t>
            </a:r>
          </a:p>
        </p:txBody>
      </p:sp>
      <p:sp>
        <p:nvSpPr>
          <p:cNvPr id="18" name="Nadpis 12">
            <a:extLst>
              <a:ext uri="{FF2B5EF4-FFF2-40B4-BE49-F238E27FC236}">
                <a16:creationId xmlns:a16="http://schemas.microsoft.com/office/drawing/2014/main" id="{6B0440B8-6781-4DF7-853B-03D5855A8CB8}"/>
              </a:ext>
            </a:extLst>
          </p:cNvPr>
          <p:cNvSpPr>
            <a:spLocks noGrp="1"/>
          </p:cNvSpPr>
          <p:nvPr>
            <p:ph type="title"/>
          </p:nvPr>
        </p:nvSpPr>
        <p:spPr>
          <a:xfrm>
            <a:off x="720000" y="720000"/>
            <a:ext cx="10753200" cy="451576"/>
          </a:xfrm>
        </p:spPr>
        <p:txBody>
          <a:bodyPr/>
          <a:lstStyle/>
          <a:p>
            <a:r>
              <a:rPr lang="cs-CZ"/>
              <a:t>Kliknutím lze upravit styl.</a:t>
            </a:r>
          </a:p>
        </p:txBody>
      </p:sp>
      <p:sp>
        <p:nvSpPr>
          <p:cNvPr id="21" name="Zástupný symbol pro text 7">
            <a:extLst>
              <a:ext uri="{FF2B5EF4-FFF2-40B4-BE49-F238E27FC236}">
                <a16:creationId xmlns:a16="http://schemas.microsoft.com/office/drawing/2014/main" id="{9F610B39-FB78-4767-BA31-C3D4E7D5586C}"/>
              </a:ext>
            </a:extLst>
          </p:cNvPr>
          <p:cNvSpPr>
            <a:spLocks noGrp="1"/>
          </p:cNvSpPr>
          <p:nvPr>
            <p:ph type="body" sz="quarter" idx="27"/>
          </p:nvPr>
        </p:nvSpPr>
        <p:spPr>
          <a:xfrm>
            <a:off x="6251278" y="1290515"/>
            <a:ext cx="5220000" cy="271576"/>
          </a:xfrm>
        </p:spPr>
        <p:txBody>
          <a:bodyPr lIns="0" tIns="0" rIns="0" bIns="0">
            <a:noAutofit/>
          </a:bodyPr>
          <a:lstStyle>
            <a:lvl1pPr algn="l">
              <a:lnSpc>
                <a:spcPts val="2300"/>
              </a:lnSpc>
              <a:defRPr sz="2000" b="0">
                <a:solidFill>
                  <a:schemeClr val="tx2"/>
                </a:solidFill>
              </a:defRPr>
            </a:lvl1pPr>
          </a:lstStyle>
          <a:p>
            <a:pPr lvl="0"/>
            <a:r>
              <a:rPr lang="cs-CZ"/>
              <a:t>Po kliknutí můžete upravovat styly textu v předloze.</a:t>
            </a:r>
          </a:p>
        </p:txBody>
      </p:sp>
      <p:sp>
        <p:nvSpPr>
          <p:cNvPr id="22" name="Zástupný symbol pro obsah 2"/>
          <p:cNvSpPr>
            <a:spLocks noGrp="1"/>
          </p:cNvSpPr>
          <p:nvPr>
            <p:ph idx="1"/>
          </p:nvPr>
        </p:nvSpPr>
        <p:spPr>
          <a:xfrm>
            <a:off x="720000" y="1692001"/>
            <a:ext cx="5219998" cy="4140000"/>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b="0"/>
            </a:lvl1pPr>
            <a:lvl2pPr marL="504000" indent="-180000">
              <a:lnSpc>
                <a:spcPct val="100000"/>
              </a:lnSpc>
              <a:buClr>
                <a:schemeClr val="tx2"/>
              </a:buClr>
              <a:buFont typeface="Arial" panose="020B0604020202020204" pitchFamily="34" charset="0"/>
              <a:buChar char="̶"/>
              <a:defRPr sz="20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sp>
        <p:nvSpPr>
          <p:cNvPr id="23" name="Zástupný symbol pro obsah 2"/>
          <p:cNvSpPr>
            <a:spLocks noGrp="1"/>
          </p:cNvSpPr>
          <p:nvPr>
            <p:ph idx="28"/>
          </p:nvPr>
        </p:nvSpPr>
        <p:spPr>
          <a:xfrm>
            <a:off x="6251280" y="1690271"/>
            <a:ext cx="5219998" cy="4140000"/>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b="0"/>
            </a:lvl1pPr>
            <a:lvl2pPr marL="504000" indent="-180000">
              <a:lnSpc>
                <a:spcPct val="100000"/>
              </a:lnSpc>
              <a:buClr>
                <a:schemeClr val="tx2"/>
              </a:buClr>
              <a:buFont typeface="Arial" panose="020B0604020202020204" pitchFamily="34" charset="0"/>
              <a:buChar char="̶"/>
              <a:defRPr sz="20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pic>
        <p:nvPicPr>
          <p:cNvPr id="12" name="Obrázek 11">
            <a:extLst>
              <a:ext uri="{FF2B5EF4-FFF2-40B4-BE49-F238E27FC236}">
                <a16:creationId xmlns:a16="http://schemas.microsoft.com/office/drawing/2014/main" id="{8D071A41-2EBD-49A7-A906-FB9C1EE30D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3317168426"/>
      </p:ext>
    </p:extLst>
  </p:cSld>
  <p:clrMapOvr>
    <a:masterClrMapping/>
  </p:clrMapOvr>
  <p:extLst mod="1">
    <p:ext uri="{DCECCB84-F9BA-43D5-87BE-67443E8EF086}">
      <p15:sldGuideLst xmlns:p15="http://schemas.microsoft.com/office/powerpoint/2012/main">
        <p15:guide id="1" orient="horz" pos="2886"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dpis, obsah a text">
    <p:spTree>
      <p:nvGrpSpPr>
        <p:cNvPr id="1" name=""/>
        <p:cNvGrpSpPr/>
        <p:nvPr/>
      </p:nvGrpSpPr>
      <p:grpSpPr>
        <a:xfrm>
          <a:off x="0" y="0"/>
          <a:ext cx="0" cy="0"/>
          <a:chOff x="0" y="0"/>
          <a:chExt cx="0" cy="0"/>
        </a:xfrm>
      </p:grpSpPr>
      <p:sp>
        <p:nvSpPr>
          <p:cNvPr id="11" name="Zástupný symbol pro obsah 12">
            <a:extLst>
              <a:ext uri="{FF2B5EF4-FFF2-40B4-BE49-F238E27FC236}">
                <a16:creationId xmlns:a16="http://schemas.microsoft.com/office/drawing/2014/main" id="{83517C49-9C06-4658-8660-E0D21D83CE29}"/>
              </a:ext>
            </a:extLst>
          </p:cNvPr>
          <p:cNvSpPr>
            <a:spLocks noGrp="1"/>
          </p:cNvSpPr>
          <p:nvPr>
            <p:ph sz="quarter" idx="24"/>
          </p:nvPr>
        </p:nvSpPr>
        <p:spPr>
          <a:xfrm>
            <a:off x="719137" y="1695074"/>
            <a:ext cx="5218413" cy="3896711"/>
          </a:xfrm>
        </p:spPr>
        <p:txBody>
          <a:bodyPr/>
          <a:lstStyle/>
          <a:p>
            <a:pPr lvl="0"/>
            <a:r>
              <a:rPr lang="cs-CZ"/>
              <a:t>Po kliknutí můžete upravovat styly textu v předloze.</a:t>
            </a:r>
          </a:p>
        </p:txBody>
      </p:sp>
      <p:sp>
        <p:nvSpPr>
          <p:cNvPr id="2" name="Zástupný symbol pro zápatí 1"/>
          <p:cNvSpPr>
            <a:spLocks noGrp="1"/>
          </p:cNvSpPr>
          <p:nvPr>
            <p:ph type="ftr" sz="quarter" idx="10"/>
          </p:nvPr>
        </p:nvSpPr>
        <p:spPr/>
        <p:txBody>
          <a:bodyPr/>
          <a:lstStyle>
            <a:lvl1pPr>
              <a:defRPr/>
            </a:lvl1pPr>
          </a:lstStyle>
          <a:p>
            <a:r>
              <a:rPr lang="cs-CZ" altLang="cs-CZ" dirty="0"/>
              <a:t>Definujte zápatí - název prezentace / pracoviště</a:t>
            </a:r>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4" name="Nadpis 3">
            <a:extLst>
              <a:ext uri="{FF2B5EF4-FFF2-40B4-BE49-F238E27FC236}">
                <a16:creationId xmlns:a16="http://schemas.microsoft.com/office/drawing/2014/main" id="{ABDE9BC5-EE25-44B2-8081-F2B94BAA680C}"/>
              </a:ext>
            </a:extLst>
          </p:cNvPr>
          <p:cNvSpPr>
            <a:spLocks noGrp="1"/>
          </p:cNvSpPr>
          <p:nvPr>
            <p:ph type="title"/>
          </p:nvPr>
        </p:nvSpPr>
        <p:spPr/>
        <p:txBody>
          <a:bodyPr/>
          <a:lstStyle/>
          <a:p>
            <a:r>
              <a:rPr lang="cs-CZ"/>
              <a:t>Kliknutím lze upravit styl.</a:t>
            </a:r>
            <a:endParaRPr lang="cs-CZ" dirty="0"/>
          </a:p>
        </p:txBody>
      </p:sp>
      <p:sp>
        <p:nvSpPr>
          <p:cNvPr id="9" name="Zástupný symbol pro text 13">
            <a:extLst>
              <a:ext uri="{FF2B5EF4-FFF2-40B4-BE49-F238E27FC236}">
                <a16:creationId xmlns:a16="http://schemas.microsoft.com/office/drawing/2014/main" id="{F7FD9E97-5F69-494E-8672-595752783306}"/>
              </a:ext>
            </a:extLst>
          </p:cNvPr>
          <p:cNvSpPr>
            <a:spLocks noGrp="1"/>
          </p:cNvSpPr>
          <p:nvPr>
            <p:ph type="body" sz="quarter" idx="19"/>
          </p:nvPr>
        </p:nvSpPr>
        <p:spPr>
          <a:xfrm>
            <a:off x="720725" y="5599670"/>
            <a:ext cx="5218412" cy="216000"/>
          </a:xfrm>
        </p:spPr>
        <p:txBody>
          <a:bodyPr anchor="ctr"/>
          <a:lstStyle>
            <a:lvl1pPr>
              <a:lnSpc>
                <a:spcPts val="1100"/>
              </a:lnSpc>
              <a:defRPr sz="1000" b="0" i="0"/>
            </a:lvl1pPr>
          </a:lstStyle>
          <a:p>
            <a:pPr lvl="0"/>
            <a:r>
              <a:rPr lang="cs-CZ"/>
              <a:t>Po kliknutí můžete upravovat styly textu v předloze.</a:t>
            </a:r>
          </a:p>
        </p:txBody>
      </p:sp>
      <p:sp>
        <p:nvSpPr>
          <p:cNvPr id="12" name="Zástupný symbol pro obsah 2"/>
          <p:cNvSpPr>
            <a:spLocks noGrp="1"/>
          </p:cNvSpPr>
          <p:nvPr>
            <p:ph idx="28"/>
          </p:nvPr>
        </p:nvSpPr>
        <p:spPr>
          <a:xfrm>
            <a:off x="6251280" y="1667024"/>
            <a:ext cx="5219998" cy="4140000"/>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sz="2000" b="0"/>
            </a:lvl1pPr>
            <a:lvl2pPr marL="504000" indent="-180000">
              <a:lnSpc>
                <a:spcPct val="100000"/>
              </a:lnSpc>
              <a:buClr>
                <a:schemeClr val="tx2"/>
              </a:buClr>
              <a:buFont typeface="Arial" panose="020B0604020202020204" pitchFamily="34" charset="0"/>
              <a:buChar char="̶"/>
              <a:defRPr sz="16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pic>
        <p:nvPicPr>
          <p:cNvPr id="13" name="Obrázek 12">
            <a:extLst>
              <a:ext uri="{FF2B5EF4-FFF2-40B4-BE49-F238E27FC236}">
                <a16:creationId xmlns:a16="http://schemas.microsoft.com/office/drawing/2014/main" id="{8EF222EE-72EC-4915-BFF7-454D9FCA75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2966739591"/>
      </p:ext>
    </p:extLst>
  </p:cSld>
  <p:clrMapOvr>
    <a:masterClrMapping/>
  </p:clrMapOvr>
  <p:extLst mod="1">
    <p:ext uri="{DCECCB84-F9BA-43D5-87BE-67443E8EF086}">
      <p15:sldGuideLst xmlns:p15="http://schemas.microsoft.com/office/powerpoint/2012/main">
        <p15:guide id="1" orient="horz" pos="3657" userDrawn="1">
          <p15:clr>
            <a:srgbClr val="FBAE40"/>
          </p15:clr>
        </p15:guide>
        <p15:guide id="2" pos="724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podnadpis a tři sloupce">
    <p:spTree>
      <p:nvGrpSpPr>
        <p:cNvPr id="1" name=""/>
        <p:cNvGrpSpPr/>
        <p:nvPr/>
      </p:nvGrpSpPr>
      <p:grpSpPr>
        <a:xfrm>
          <a:off x="0" y="0"/>
          <a:ext cx="0" cy="0"/>
          <a:chOff x="0" y="0"/>
          <a:chExt cx="0" cy="0"/>
        </a:xfrm>
      </p:grpSpPr>
      <p:sp>
        <p:nvSpPr>
          <p:cNvPr id="13" name="Zástupný symbol pro obsah 12">
            <a:extLst>
              <a:ext uri="{FF2B5EF4-FFF2-40B4-BE49-F238E27FC236}">
                <a16:creationId xmlns:a16="http://schemas.microsoft.com/office/drawing/2014/main" id="{548D6DE9-EB16-4D0A-9F96-DD69C3E97213}"/>
              </a:ext>
            </a:extLst>
          </p:cNvPr>
          <p:cNvSpPr>
            <a:spLocks noGrp="1"/>
          </p:cNvSpPr>
          <p:nvPr>
            <p:ph sz="quarter" idx="22"/>
          </p:nvPr>
        </p:nvSpPr>
        <p:spPr>
          <a:xfrm>
            <a:off x="4440000" y="1692002"/>
            <a:ext cx="3311525" cy="2230711"/>
          </a:xfrm>
        </p:spPr>
        <p:txBody>
          <a:bodyPr/>
          <a:lstStyle/>
          <a:p>
            <a:pPr lvl="0"/>
            <a:r>
              <a:rPr lang="cs-CZ"/>
              <a:t>Po kliknutí můžete upravovat styly textu v předloze.</a:t>
            </a:r>
          </a:p>
        </p:txBody>
      </p:sp>
      <p:sp>
        <p:nvSpPr>
          <p:cNvPr id="2" name="Zástupný symbol pro zápatí 1"/>
          <p:cNvSpPr>
            <a:spLocks noGrp="1"/>
          </p:cNvSpPr>
          <p:nvPr>
            <p:ph type="ftr" sz="quarter" idx="10"/>
          </p:nvPr>
        </p:nvSpPr>
        <p:spPr/>
        <p:txBody>
          <a:bodyPr/>
          <a:lstStyle>
            <a:lvl1pPr>
              <a:defRPr/>
            </a:lvl1pPr>
          </a:lstStyle>
          <a:p>
            <a:r>
              <a:rPr lang="cs-CZ" altLang="cs-CZ" dirty="0"/>
              <a:t>Definujte zápatí - název prezentace / pracoviště</a:t>
            </a:r>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6" name="Zástupný symbol pro text 5">
            <a:extLst>
              <a:ext uri="{FF2B5EF4-FFF2-40B4-BE49-F238E27FC236}">
                <a16:creationId xmlns:a16="http://schemas.microsoft.com/office/drawing/2014/main" id="{C2D097E9-9E99-4F02-A434-E69D713D0FBC}"/>
              </a:ext>
            </a:extLst>
          </p:cNvPr>
          <p:cNvSpPr>
            <a:spLocks noGrp="1"/>
          </p:cNvSpPr>
          <p:nvPr>
            <p:ph type="body" sz="quarter" idx="12"/>
          </p:nvPr>
        </p:nvSpPr>
        <p:spPr>
          <a:xfrm>
            <a:off x="719999" y="4414271"/>
            <a:ext cx="3312000" cy="1427730"/>
          </a:xfrm>
        </p:spPr>
        <p:txBody>
          <a:bodyPr lIns="0" tIns="0" rIns="0" bIns="0" numCol="1" spcCol="324000">
            <a:noAutofit/>
          </a:bodyPr>
          <a:lstStyle>
            <a:lvl1pPr algn="l">
              <a:lnSpc>
                <a:spcPts val="1800"/>
              </a:lnSpc>
              <a:defRPr sz="1500" b="0">
                <a:solidFill>
                  <a:schemeClr val="tx1"/>
                </a:solidFill>
              </a:defRPr>
            </a:lvl1pPr>
            <a:lvl2pPr algn="l">
              <a:defRPr u="none"/>
            </a:lvl2pPr>
            <a:lvl3pPr algn="l">
              <a:defRPr>
                <a:latin typeface="+mn-lt"/>
              </a:defRPr>
            </a:lvl3pPr>
            <a:lvl4pPr algn="l">
              <a:defRPr/>
            </a:lvl4pPr>
            <a:lvl5pPr algn="l">
              <a:defRPr/>
            </a:lvl5pPr>
          </a:lstStyle>
          <a:p>
            <a:pPr lvl="0"/>
            <a:r>
              <a:rPr lang="cs-CZ"/>
              <a:t>Po kliknutí můžete upravovat styly textu v předloze.</a:t>
            </a:r>
          </a:p>
        </p:txBody>
      </p:sp>
      <p:sp>
        <p:nvSpPr>
          <p:cNvPr id="7" name="Zástupný symbol pro text 5">
            <a:extLst>
              <a:ext uri="{FF2B5EF4-FFF2-40B4-BE49-F238E27FC236}">
                <a16:creationId xmlns:a16="http://schemas.microsoft.com/office/drawing/2014/main" id="{7E169087-A2FD-4849-9AAC-BD41AA07A5EA}"/>
              </a:ext>
            </a:extLst>
          </p:cNvPr>
          <p:cNvSpPr>
            <a:spLocks noGrp="1"/>
          </p:cNvSpPr>
          <p:nvPr>
            <p:ph type="body" sz="quarter" idx="14"/>
          </p:nvPr>
        </p:nvSpPr>
        <p:spPr>
          <a:xfrm>
            <a:off x="4440000" y="4414271"/>
            <a:ext cx="3312000" cy="1427730"/>
          </a:xfrm>
        </p:spPr>
        <p:txBody>
          <a:bodyPr lIns="0" tIns="0" rIns="0" bIns="0" numCol="1" spcCol="324000">
            <a:noAutofit/>
          </a:bodyPr>
          <a:lstStyle>
            <a:lvl1pPr algn="l">
              <a:lnSpc>
                <a:spcPts val="1800"/>
              </a:lnSpc>
              <a:defRPr sz="1500" b="0">
                <a:solidFill>
                  <a:schemeClr val="tx1"/>
                </a:solidFill>
              </a:defRPr>
            </a:lvl1pPr>
            <a:lvl2pPr algn="l">
              <a:defRPr u="none"/>
            </a:lvl2pPr>
            <a:lvl3pPr algn="l">
              <a:defRPr>
                <a:latin typeface="+mn-lt"/>
              </a:defRPr>
            </a:lvl3pPr>
            <a:lvl4pPr algn="l">
              <a:defRPr/>
            </a:lvl4pPr>
            <a:lvl5pPr algn="l">
              <a:defRPr/>
            </a:lvl5pPr>
          </a:lstStyle>
          <a:p>
            <a:pPr lvl="0"/>
            <a:r>
              <a:rPr lang="cs-CZ"/>
              <a:t>Po kliknutí můžete upravovat styly textu v předloze.</a:t>
            </a:r>
          </a:p>
        </p:txBody>
      </p:sp>
      <p:sp>
        <p:nvSpPr>
          <p:cNvPr id="9" name="Zástupný symbol pro text 5">
            <a:extLst>
              <a:ext uri="{FF2B5EF4-FFF2-40B4-BE49-F238E27FC236}">
                <a16:creationId xmlns:a16="http://schemas.microsoft.com/office/drawing/2014/main" id="{E14CE5FF-FB97-4634-9714-4B5C0FDA3862}"/>
              </a:ext>
            </a:extLst>
          </p:cNvPr>
          <p:cNvSpPr>
            <a:spLocks noGrp="1"/>
          </p:cNvSpPr>
          <p:nvPr>
            <p:ph type="body" sz="quarter" idx="15"/>
          </p:nvPr>
        </p:nvSpPr>
        <p:spPr>
          <a:xfrm>
            <a:off x="8161200" y="4414270"/>
            <a:ext cx="3312000" cy="1427730"/>
          </a:xfrm>
        </p:spPr>
        <p:txBody>
          <a:bodyPr lIns="0" tIns="0" rIns="0" bIns="0" numCol="1" spcCol="324000">
            <a:noAutofit/>
          </a:bodyPr>
          <a:lstStyle>
            <a:lvl1pPr algn="l">
              <a:lnSpc>
                <a:spcPts val="1800"/>
              </a:lnSpc>
              <a:defRPr sz="1500" b="0">
                <a:solidFill>
                  <a:schemeClr val="tx1"/>
                </a:solidFill>
              </a:defRPr>
            </a:lvl1pPr>
            <a:lvl2pPr algn="l">
              <a:defRPr u="none"/>
            </a:lvl2pPr>
            <a:lvl3pPr algn="l">
              <a:defRPr>
                <a:latin typeface="+mn-lt"/>
              </a:defRPr>
            </a:lvl3pPr>
            <a:lvl4pPr algn="l">
              <a:defRPr/>
            </a:lvl4pPr>
            <a:lvl5pPr algn="l">
              <a:defRPr/>
            </a:lvl5pPr>
          </a:lstStyle>
          <a:p>
            <a:pPr lvl="0"/>
            <a:r>
              <a:rPr lang="cs-CZ"/>
              <a:t>Po kliknutí můžete upravovat styly textu v předloze.</a:t>
            </a:r>
          </a:p>
        </p:txBody>
      </p:sp>
      <p:sp>
        <p:nvSpPr>
          <p:cNvPr id="14" name="Zástupný symbol pro text 13">
            <a:extLst>
              <a:ext uri="{FF2B5EF4-FFF2-40B4-BE49-F238E27FC236}">
                <a16:creationId xmlns:a16="http://schemas.microsoft.com/office/drawing/2014/main" id="{DD220DBF-2B26-4E32-826A-79839FF51027}"/>
              </a:ext>
            </a:extLst>
          </p:cNvPr>
          <p:cNvSpPr>
            <a:spLocks noGrp="1"/>
          </p:cNvSpPr>
          <p:nvPr>
            <p:ph type="body" sz="quarter" idx="19"/>
          </p:nvPr>
        </p:nvSpPr>
        <p:spPr>
          <a:xfrm>
            <a:off x="720725" y="4025136"/>
            <a:ext cx="3311525" cy="216000"/>
          </a:xfrm>
        </p:spPr>
        <p:txBody>
          <a:bodyPr anchor="ctr"/>
          <a:lstStyle>
            <a:lvl1pPr>
              <a:lnSpc>
                <a:spcPts val="1100"/>
              </a:lnSpc>
              <a:defRPr sz="1000" b="0"/>
            </a:lvl1pPr>
          </a:lstStyle>
          <a:p>
            <a:pPr lvl="0"/>
            <a:r>
              <a:rPr lang="cs-CZ"/>
              <a:t>Po kliknutí můžete upravovat styly textu v předloze.</a:t>
            </a:r>
          </a:p>
        </p:txBody>
      </p:sp>
      <p:sp>
        <p:nvSpPr>
          <p:cNvPr id="15" name="Zástupný symbol pro text 13">
            <a:extLst>
              <a:ext uri="{FF2B5EF4-FFF2-40B4-BE49-F238E27FC236}">
                <a16:creationId xmlns:a16="http://schemas.microsoft.com/office/drawing/2014/main" id="{AD9E96F9-7F56-4453-A9FC-693AF7E57BB4}"/>
              </a:ext>
            </a:extLst>
          </p:cNvPr>
          <p:cNvSpPr>
            <a:spLocks noGrp="1"/>
          </p:cNvSpPr>
          <p:nvPr>
            <p:ph type="body" sz="quarter" idx="20"/>
          </p:nvPr>
        </p:nvSpPr>
        <p:spPr>
          <a:xfrm>
            <a:off x="4440475" y="4025136"/>
            <a:ext cx="3311525" cy="216000"/>
          </a:xfrm>
        </p:spPr>
        <p:txBody>
          <a:bodyPr anchor="ctr"/>
          <a:lstStyle>
            <a:lvl1pPr>
              <a:lnSpc>
                <a:spcPts val="1100"/>
              </a:lnSpc>
              <a:defRPr sz="1000" b="0"/>
            </a:lvl1pPr>
          </a:lstStyle>
          <a:p>
            <a:pPr lvl="0"/>
            <a:r>
              <a:rPr lang="cs-CZ"/>
              <a:t>Po kliknutí můžete upravovat styly textu v předloze.</a:t>
            </a:r>
          </a:p>
        </p:txBody>
      </p:sp>
      <p:sp>
        <p:nvSpPr>
          <p:cNvPr id="16" name="Zástupný symbol pro text 13">
            <a:extLst>
              <a:ext uri="{FF2B5EF4-FFF2-40B4-BE49-F238E27FC236}">
                <a16:creationId xmlns:a16="http://schemas.microsoft.com/office/drawing/2014/main" id="{88362389-3E8C-4129-819C-75F0F7922D0F}"/>
              </a:ext>
            </a:extLst>
          </p:cNvPr>
          <p:cNvSpPr>
            <a:spLocks noGrp="1"/>
          </p:cNvSpPr>
          <p:nvPr>
            <p:ph type="body" sz="quarter" idx="21"/>
          </p:nvPr>
        </p:nvSpPr>
        <p:spPr>
          <a:xfrm>
            <a:off x="8161436" y="4025136"/>
            <a:ext cx="3311525" cy="216000"/>
          </a:xfrm>
        </p:spPr>
        <p:txBody>
          <a:bodyPr anchor="ctr"/>
          <a:lstStyle>
            <a:lvl1pPr>
              <a:lnSpc>
                <a:spcPts val="1100"/>
              </a:lnSpc>
              <a:defRPr sz="1000" b="0"/>
            </a:lvl1pPr>
          </a:lstStyle>
          <a:p>
            <a:pPr lvl="0"/>
            <a:r>
              <a:rPr lang="cs-CZ"/>
              <a:t>Po kliknutí můžete upravovat styly textu v předloze.</a:t>
            </a:r>
          </a:p>
        </p:txBody>
      </p:sp>
      <p:sp>
        <p:nvSpPr>
          <p:cNvPr id="18" name="Zástupný symbol pro obsah 12">
            <a:extLst>
              <a:ext uri="{FF2B5EF4-FFF2-40B4-BE49-F238E27FC236}">
                <a16:creationId xmlns:a16="http://schemas.microsoft.com/office/drawing/2014/main" id="{DE897ACA-C285-471C-BF3F-2886D04C7F9F}"/>
              </a:ext>
            </a:extLst>
          </p:cNvPr>
          <p:cNvSpPr>
            <a:spLocks noGrp="1"/>
          </p:cNvSpPr>
          <p:nvPr>
            <p:ph sz="quarter" idx="23"/>
          </p:nvPr>
        </p:nvSpPr>
        <p:spPr>
          <a:xfrm>
            <a:off x="719999" y="1692002"/>
            <a:ext cx="3311525" cy="2230711"/>
          </a:xfrm>
        </p:spPr>
        <p:txBody>
          <a:bodyPr/>
          <a:lstStyle/>
          <a:p>
            <a:pPr lvl="0"/>
            <a:r>
              <a:rPr lang="cs-CZ"/>
              <a:t>Po kliknutí můžete upravovat styly textu v předloze.</a:t>
            </a:r>
          </a:p>
        </p:txBody>
      </p:sp>
      <p:sp>
        <p:nvSpPr>
          <p:cNvPr id="20" name="Zástupný symbol pro obsah 12">
            <a:extLst>
              <a:ext uri="{FF2B5EF4-FFF2-40B4-BE49-F238E27FC236}">
                <a16:creationId xmlns:a16="http://schemas.microsoft.com/office/drawing/2014/main" id="{9AF93628-9CF3-4CB5-A8C7-735B527D49B2}"/>
              </a:ext>
            </a:extLst>
          </p:cNvPr>
          <p:cNvSpPr>
            <a:spLocks noGrp="1"/>
          </p:cNvSpPr>
          <p:nvPr>
            <p:ph sz="quarter" idx="24"/>
          </p:nvPr>
        </p:nvSpPr>
        <p:spPr>
          <a:xfrm>
            <a:off x="8160001" y="1692002"/>
            <a:ext cx="3311525" cy="2230711"/>
          </a:xfrm>
        </p:spPr>
        <p:txBody>
          <a:bodyPr/>
          <a:lstStyle/>
          <a:p>
            <a:pPr lvl="0"/>
            <a:r>
              <a:rPr lang="cs-CZ"/>
              <a:t>Po kliknutí můžete upravovat styly textu v předloze.</a:t>
            </a:r>
          </a:p>
        </p:txBody>
      </p:sp>
      <p:sp>
        <p:nvSpPr>
          <p:cNvPr id="19" name="Zástupný symbol pro text 7">
            <a:extLst>
              <a:ext uri="{FF2B5EF4-FFF2-40B4-BE49-F238E27FC236}">
                <a16:creationId xmlns:a16="http://schemas.microsoft.com/office/drawing/2014/main" id="{9F610B39-FB78-4767-BA31-C3D4E7D5586C}"/>
              </a:ext>
            </a:extLst>
          </p:cNvPr>
          <p:cNvSpPr>
            <a:spLocks noGrp="1"/>
          </p:cNvSpPr>
          <p:nvPr>
            <p:ph type="body" sz="quarter" idx="13"/>
          </p:nvPr>
        </p:nvSpPr>
        <p:spPr>
          <a:xfrm>
            <a:off x="720725" y="1296001"/>
            <a:ext cx="10752138" cy="271576"/>
          </a:xfrm>
        </p:spPr>
        <p:txBody>
          <a:bodyPr lIns="0" tIns="0" rIns="0" bIns="0">
            <a:noAutofit/>
          </a:bodyPr>
          <a:lstStyle>
            <a:lvl1pPr algn="l">
              <a:lnSpc>
                <a:spcPts val="2300"/>
              </a:lnSpc>
              <a:defRPr sz="2000" b="0">
                <a:solidFill>
                  <a:schemeClr val="tx2"/>
                </a:solidFill>
              </a:defRPr>
            </a:lvl1pPr>
          </a:lstStyle>
          <a:p>
            <a:pPr lvl="0"/>
            <a:r>
              <a:rPr lang="cs-CZ"/>
              <a:t>Po kliknutí můžete upravovat styly textu v předloze.</a:t>
            </a:r>
          </a:p>
        </p:txBody>
      </p:sp>
      <p:sp>
        <p:nvSpPr>
          <p:cNvPr id="21" name="Nadpis 12">
            <a:extLst>
              <a:ext uri="{FF2B5EF4-FFF2-40B4-BE49-F238E27FC236}">
                <a16:creationId xmlns:a16="http://schemas.microsoft.com/office/drawing/2014/main" id="{6B0440B8-6781-4DF7-853B-03D5855A8CB8}"/>
              </a:ext>
            </a:extLst>
          </p:cNvPr>
          <p:cNvSpPr>
            <a:spLocks noGrp="1"/>
          </p:cNvSpPr>
          <p:nvPr>
            <p:ph type="title"/>
          </p:nvPr>
        </p:nvSpPr>
        <p:spPr>
          <a:xfrm>
            <a:off x="720000" y="720000"/>
            <a:ext cx="10753200" cy="451576"/>
          </a:xfrm>
        </p:spPr>
        <p:txBody>
          <a:bodyPr/>
          <a:lstStyle/>
          <a:p>
            <a:r>
              <a:rPr lang="cs-CZ"/>
              <a:t>Kliknutím lze upravit styl.</a:t>
            </a:r>
          </a:p>
        </p:txBody>
      </p:sp>
      <p:pic>
        <p:nvPicPr>
          <p:cNvPr id="17" name="Obrázek 16">
            <a:extLst>
              <a:ext uri="{FF2B5EF4-FFF2-40B4-BE49-F238E27FC236}">
                <a16:creationId xmlns:a16="http://schemas.microsoft.com/office/drawing/2014/main" id="{46E8DF9B-B034-4030-8D59-8EB30894BE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2713741071"/>
      </p:ext>
    </p:extLst>
  </p:cSld>
  <p:clrMapOvr>
    <a:masterClrMapping/>
  </p:clrMapOvr>
  <p:extLst mod="1">
    <p:ext uri="{DCECCB84-F9BA-43D5-87BE-67443E8EF086}">
      <p15:sldGuideLst xmlns:p15="http://schemas.microsoft.com/office/powerpoint/2012/main">
        <p15:guide id="1" orient="horz" pos="1049"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sah a text bez nadpisu">
    <p:spTree>
      <p:nvGrpSpPr>
        <p:cNvPr id="1" name=""/>
        <p:cNvGrpSpPr/>
        <p:nvPr/>
      </p:nvGrpSpPr>
      <p:grpSpPr>
        <a:xfrm>
          <a:off x="0" y="0"/>
          <a:ext cx="0" cy="0"/>
          <a:chOff x="0" y="0"/>
          <a:chExt cx="0" cy="0"/>
        </a:xfrm>
      </p:grpSpPr>
      <p:sp>
        <p:nvSpPr>
          <p:cNvPr id="2" name="Zástupný symbol pro zápatí 1"/>
          <p:cNvSpPr>
            <a:spLocks noGrp="1"/>
          </p:cNvSpPr>
          <p:nvPr>
            <p:ph type="ftr" sz="quarter" idx="10"/>
          </p:nvPr>
        </p:nvSpPr>
        <p:spPr/>
        <p:txBody>
          <a:bodyPr/>
          <a:lstStyle>
            <a:lvl1pPr>
              <a:defRPr/>
            </a:lvl1pPr>
          </a:lstStyle>
          <a:p>
            <a:r>
              <a:rPr lang="cs-CZ" altLang="cs-CZ" dirty="0"/>
              <a:t>Definujte zápatí - název prezentace / pracoviště</a:t>
            </a:r>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14" name="Zástupný symbol pro obsah 2"/>
          <p:cNvSpPr>
            <a:spLocks noGrp="1"/>
          </p:cNvSpPr>
          <p:nvPr>
            <p:ph idx="1"/>
          </p:nvPr>
        </p:nvSpPr>
        <p:spPr>
          <a:xfrm>
            <a:off x="6272212" y="692150"/>
            <a:ext cx="5200987" cy="5139850"/>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sz="2000" b="0"/>
            </a:lvl1pPr>
            <a:lvl2pPr marL="504000" indent="-180000">
              <a:lnSpc>
                <a:spcPct val="100000"/>
              </a:lnSpc>
              <a:buClr>
                <a:schemeClr val="tx2"/>
              </a:buClr>
              <a:buFont typeface="Arial" panose="020B0604020202020204" pitchFamily="34" charset="0"/>
              <a:buChar char="̶"/>
              <a:defRPr sz="16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sp>
        <p:nvSpPr>
          <p:cNvPr id="9" name="Zástupný symbol pro obsah 12">
            <a:extLst>
              <a:ext uri="{FF2B5EF4-FFF2-40B4-BE49-F238E27FC236}">
                <a16:creationId xmlns:a16="http://schemas.microsoft.com/office/drawing/2014/main" id="{83517C49-9C06-4658-8660-E0D21D83CE29}"/>
              </a:ext>
            </a:extLst>
          </p:cNvPr>
          <p:cNvSpPr>
            <a:spLocks noGrp="1"/>
          </p:cNvSpPr>
          <p:nvPr>
            <p:ph sz="quarter" idx="24"/>
          </p:nvPr>
        </p:nvSpPr>
        <p:spPr>
          <a:xfrm>
            <a:off x="719137" y="692150"/>
            <a:ext cx="5218413" cy="4899635"/>
          </a:xfrm>
        </p:spPr>
        <p:txBody>
          <a:bodyPr/>
          <a:lstStyle/>
          <a:p>
            <a:pPr lvl="0"/>
            <a:r>
              <a:rPr lang="cs-CZ"/>
              <a:t>Po kliknutí můžete upravovat styly textu v předloze.</a:t>
            </a:r>
          </a:p>
        </p:txBody>
      </p:sp>
      <p:sp>
        <p:nvSpPr>
          <p:cNvPr id="10" name="Zástupný symbol pro text 13">
            <a:extLst>
              <a:ext uri="{FF2B5EF4-FFF2-40B4-BE49-F238E27FC236}">
                <a16:creationId xmlns:a16="http://schemas.microsoft.com/office/drawing/2014/main" id="{F7FD9E97-5F69-494E-8672-595752783306}"/>
              </a:ext>
            </a:extLst>
          </p:cNvPr>
          <p:cNvSpPr>
            <a:spLocks noGrp="1"/>
          </p:cNvSpPr>
          <p:nvPr>
            <p:ph type="body" sz="quarter" idx="19"/>
          </p:nvPr>
        </p:nvSpPr>
        <p:spPr>
          <a:xfrm>
            <a:off x="720725" y="5599670"/>
            <a:ext cx="5218412" cy="216000"/>
          </a:xfrm>
        </p:spPr>
        <p:txBody>
          <a:bodyPr anchor="ctr"/>
          <a:lstStyle>
            <a:lvl1pPr>
              <a:lnSpc>
                <a:spcPts val="1100"/>
              </a:lnSpc>
              <a:defRPr sz="1000" b="0" i="0"/>
            </a:lvl1pPr>
          </a:lstStyle>
          <a:p>
            <a:pPr lvl="0"/>
            <a:r>
              <a:rPr lang="cs-CZ"/>
              <a:t>Po kliknutí můžete upravovat styly textu v předloze.</a:t>
            </a:r>
          </a:p>
        </p:txBody>
      </p:sp>
      <p:pic>
        <p:nvPicPr>
          <p:cNvPr id="11" name="Obrázek 10">
            <a:extLst>
              <a:ext uri="{FF2B5EF4-FFF2-40B4-BE49-F238E27FC236}">
                <a16:creationId xmlns:a16="http://schemas.microsoft.com/office/drawing/2014/main" id="{11D939FD-1FD8-4E6C-BF1C-80C9479ECF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2117383761"/>
      </p:ext>
    </p:extLst>
  </p:cSld>
  <p:clrMapOvr>
    <a:masterClrMapping/>
  </p:clrMapOvr>
  <p:extLst mod="1">
    <p:ext uri="{DCECCB84-F9BA-43D5-87BE-67443E8EF086}">
      <p15:sldGuideLst xmlns:p15="http://schemas.microsoft.com/office/powerpoint/2012/main">
        <p15:guide id="1" orient="horz" pos="3158" userDrawn="1">
          <p15:clr>
            <a:srgbClr val="FBAE40"/>
          </p15:clr>
        </p15:guide>
        <p15:guide id="2" pos="43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bsah bez nadpisu">
    <p:spTree>
      <p:nvGrpSpPr>
        <p:cNvPr id="1" name=""/>
        <p:cNvGrpSpPr/>
        <p:nvPr/>
      </p:nvGrpSpPr>
      <p:grpSpPr>
        <a:xfrm>
          <a:off x="0" y="0"/>
          <a:ext cx="0" cy="0"/>
          <a:chOff x="0" y="0"/>
          <a:chExt cx="0" cy="0"/>
        </a:xfrm>
      </p:grpSpPr>
      <p:sp>
        <p:nvSpPr>
          <p:cNvPr id="2" name="Zástupný symbol pro zápatí 1"/>
          <p:cNvSpPr>
            <a:spLocks noGrp="1"/>
          </p:cNvSpPr>
          <p:nvPr>
            <p:ph type="ftr" sz="quarter" idx="10"/>
          </p:nvPr>
        </p:nvSpPr>
        <p:spPr/>
        <p:txBody>
          <a:bodyPr/>
          <a:lstStyle>
            <a:lvl1pPr>
              <a:defRPr/>
            </a:lvl1pPr>
          </a:lstStyle>
          <a:p>
            <a:r>
              <a:rPr lang="cs-CZ" altLang="cs-CZ" dirty="0"/>
              <a:t>Definujte zápatí - název prezentace / pracoviště</a:t>
            </a:r>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10" name="Zástupný symbol pro obsah 2"/>
          <p:cNvSpPr>
            <a:spLocks noGrp="1"/>
          </p:cNvSpPr>
          <p:nvPr>
            <p:ph idx="1"/>
          </p:nvPr>
        </p:nvSpPr>
        <p:spPr>
          <a:xfrm>
            <a:off x="720000" y="692150"/>
            <a:ext cx="10753200" cy="5139850"/>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b="0"/>
            </a:lvl1pPr>
            <a:lvl2pPr marL="504000" indent="-180000">
              <a:lnSpc>
                <a:spcPct val="100000"/>
              </a:lnSpc>
              <a:buClr>
                <a:schemeClr val="tx2"/>
              </a:buClr>
              <a:buFont typeface="Arial" panose="020B0604020202020204" pitchFamily="34" charset="0"/>
              <a:buChar char="̶"/>
              <a:defRPr sz="20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pic>
        <p:nvPicPr>
          <p:cNvPr id="7" name="Obrázek 6">
            <a:extLst>
              <a:ext uri="{FF2B5EF4-FFF2-40B4-BE49-F238E27FC236}">
                <a16:creationId xmlns:a16="http://schemas.microsoft.com/office/drawing/2014/main" id="{F8A642DD-F4D1-4553-8BF4-32A8C8CF50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234975528"/>
      </p:ext>
    </p:extLst>
  </p:cSld>
  <p:clrMapOvr>
    <a:masterClrMapping/>
  </p:clrMapOvr>
  <p:extLst mod="1">
    <p:ext uri="{DCECCB84-F9BA-43D5-87BE-67443E8EF086}">
      <p15:sldGuideLst xmlns:p15="http://schemas.microsoft.com/office/powerpoint/2012/main">
        <p15:guide id="1" orient="horz" pos="436" userDrawn="1">
          <p15:clr>
            <a:srgbClr val="FBAE40"/>
          </p15:clr>
        </p15:guide>
        <p15:guide id="2" pos="43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9" name="Rectangle 17"/>
          <p:cNvSpPr>
            <a:spLocks noGrp="1" noChangeArrowheads="1"/>
          </p:cNvSpPr>
          <p:nvPr>
            <p:ph type="ftr" sz="quarter" idx="3"/>
          </p:nvPr>
        </p:nvSpPr>
        <p:spPr bwMode="auto">
          <a:xfrm>
            <a:off x="720000" y="6228000"/>
            <a:ext cx="792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lang="cs-CZ" altLang="cs-CZ" sz="1200" dirty="0" smtClean="0">
                <a:solidFill>
                  <a:schemeClr val="tx2"/>
                </a:solidFill>
                <a:latin typeface="+mj-lt"/>
              </a:defRPr>
            </a:lvl1pPr>
          </a:lstStyle>
          <a:p>
            <a:r>
              <a:rPr lang="cs-CZ" dirty="0"/>
              <a:t>Definujte zápatí - název prezentace / pracoviště</a:t>
            </a:r>
          </a:p>
        </p:txBody>
      </p:sp>
      <p:sp>
        <p:nvSpPr>
          <p:cNvPr id="64530" name="Rectangle 18"/>
          <p:cNvSpPr>
            <a:spLocks noGrp="1" noChangeArrowheads="1"/>
          </p:cNvSpPr>
          <p:nvPr>
            <p:ph type="sldNum" sz="quarter" idx="4"/>
          </p:nvPr>
        </p:nvSpPr>
        <p:spPr bwMode="auto">
          <a:xfrm>
            <a:off x="414000" y="6228000"/>
            <a:ext cx="252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1200" b="0">
                <a:solidFill>
                  <a:schemeClr val="tx2"/>
                </a:solidFill>
                <a:latin typeface="+mj-lt"/>
              </a:defRPr>
            </a:lvl1pPr>
          </a:lstStyle>
          <a:p>
            <a:fld id="{0DE708CC-0C3F-4567-9698-B54C0F35BD31}" type="slidenum">
              <a:rPr lang="cs-CZ" altLang="cs-CZ" smtClean="0"/>
              <a:pPr/>
              <a:t>‹#›</a:t>
            </a:fld>
            <a:endParaRPr lang="cs-CZ" altLang="cs-CZ" dirty="0"/>
          </a:p>
        </p:txBody>
      </p:sp>
      <p:sp>
        <p:nvSpPr>
          <p:cNvPr id="2" name="Zástupný nadpis 1">
            <a:extLst>
              <a:ext uri="{FF2B5EF4-FFF2-40B4-BE49-F238E27FC236}">
                <a16:creationId xmlns:a16="http://schemas.microsoft.com/office/drawing/2014/main" id="{E73EFD05-44F7-4406-AC4D-1167FBFF8008}"/>
              </a:ext>
            </a:extLst>
          </p:cNvPr>
          <p:cNvSpPr>
            <a:spLocks noGrp="1"/>
          </p:cNvSpPr>
          <p:nvPr>
            <p:ph type="title"/>
          </p:nvPr>
        </p:nvSpPr>
        <p:spPr>
          <a:xfrm>
            <a:off x="720000" y="720000"/>
            <a:ext cx="10753200" cy="451576"/>
          </a:xfrm>
          <a:prstGeom prst="rect">
            <a:avLst/>
          </a:prstGeom>
        </p:spPr>
        <p:txBody>
          <a:bodyPr vert="horz" lIns="0" tIns="0" rIns="0" bIns="0" rtlCol="0" anchor="t" anchorCtr="0">
            <a:noAutofit/>
          </a:bodyPr>
          <a:lstStyle/>
          <a:p>
            <a:r>
              <a:rPr lang="cs-CZ" dirty="0"/>
              <a:t>Kliknutím lze upravit styl.</a:t>
            </a:r>
          </a:p>
        </p:txBody>
      </p:sp>
      <p:sp>
        <p:nvSpPr>
          <p:cNvPr id="5" name="Zástupný symbol pro text 4">
            <a:extLst>
              <a:ext uri="{FF2B5EF4-FFF2-40B4-BE49-F238E27FC236}">
                <a16:creationId xmlns:a16="http://schemas.microsoft.com/office/drawing/2014/main" id="{A4DA628E-D8CA-41EE-AA1A-D14D1A53A264}"/>
              </a:ext>
            </a:extLst>
          </p:cNvPr>
          <p:cNvSpPr>
            <a:spLocks noGrp="1"/>
          </p:cNvSpPr>
          <p:nvPr>
            <p:ph type="body" idx="1"/>
          </p:nvPr>
        </p:nvSpPr>
        <p:spPr>
          <a:xfrm>
            <a:off x="718800" y="1872000"/>
            <a:ext cx="10753200" cy="3960000"/>
          </a:xfrm>
          <a:prstGeom prst="rect">
            <a:avLst/>
          </a:prstGeom>
        </p:spPr>
        <p:txBody>
          <a:bodyPr vert="horz" lIns="0" tIns="0" rIns="0" bIns="0" rtlCol="0">
            <a:noAutofit/>
          </a:bodyPr>
          <a:lstStyle/>
          <a:p>
            <a:pPr lvl="0"/>
            <a:r>
              <a:rPr lang="cs-CZ" dirty="0"/>
              <a:t>Upravte styly předlohy textu</a:t>
            </a:r>
          </a:p>
        </p:txBody>
      </p:sp>
    </p:spTree>
  </p:cSld>
  <p:clrMap bg1="lt1" tx1="dk1" bg2="lt2" tx2="dk2" accent1="accent1" accent2="accent2" accent3="accent3" accent4="accent4" accent5="accent5" accent6="accent6" hlink="hlink" folHlink="folHlink"/>
  <p:sldLayoutIdLst>
    <p:sldLayoutId id="2147483678" r:id="rId1"/>
    <p:sldLayoutId id="2147483684" r:id="rId2"/>
    <p:sldLayoutId id="2147483690" r:id="rId3"/>
    <p:sldLayoutId id="2147483685" r:id="rId4"/>
    <p:sldLayoutId id="2147483688" r:id="rId5"/>
    <p:sldLayoutId id="2147483674" r:id="rId6"/>
    <p:sldLayoutId id="2147483673" r:id="rId7"/>
    <p:sldLayoutId id="2147483676" r:id="rId8"/>
    <p:sldLayoutId id="2147483675" r:id="rId9"/>
    <p:sldLayoutId id="2147483677" r:id="rId10"/>
    <p:sldLayoutId id="2147483686"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Lst>
  <p:hf hdr="0" ftr="0" dt="0"/>
  <p:txStyles>
    <p:titleStyle>
      <a:lvl1pPr algn="l" rtl="0" eaLnBrk="1" fontAlgn="base" hangingPunct="1">
        <a:lnSpc>
          <a:spcPts val="4000"/>
        </a:lnSpc>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2400" b="1">
          <a:solidFill>
            <a:srgbClr val="00287D"/>
          </a:solidFill>
          <a:latin typeface="Tahoma" pitchFamily="34" charset="0"/>
        </a:defRPr>
      </a:lvl2pPr>
      <a:lvl3pPr algn="l" rtl="0" eaLnBrk="1" fontAlgn="base" hangingPunct="1">
        <a:spcBef>
          <a:spcPct val="0"/>
        </a:spcBef>
        <a:spcAft>
          <a:spcPct val="0"/>
        </a:spcAft>
        <a:defRPr sz="2400" b="1">
          <a:solidFill>
            <a:srgbClr val="00287D"/>
          </a:solidFill>
          <a:latin typeface="Tahoma" pitchFamily="34" charset="0"/>
        </a:defRPr>
      </a:lvl3pPr>
      <a:lvl4pPr algn="l" rtl="0" eaLnBrk="1" fontAlgn="base" hangingPunct="1">
        <a:spcBef>
          <a:spcPct val="0"/>
        </a:spcBef>
        <a:spcAft>
          <a:spcPct val="0"/>
        </a:spcAft>
        <a:defRPr sz="2400" b="1">
          <a:solidFill>
            <a:srgbClr val="00287D"/>
          </a:solidFill>
          <a:latin typeface="Tahoma" pitchFamily="34" charset="0"/>
        </a:defRPr>
      </a:lvl4pPr>
      <a:lvl5pPr algn="l" rtl="0" eaLnBrk="1" fontAlgn="base" hangingPunct="1">
        <a:spcBef>
          <a:spcPct val="0"/>
        </a:spcBef>
        <a:spcAft>
          <a:spcPct val="0"/>
        </a:spcAft>
        <a:defRPr sz="2400" b="1">
          <a:solidFill>
            <a:srgbClr val="00287D"/>
          </a:solidFill>
          <a:latin typeface="Tahoma" pitchFamily="34" charset="0"/>
        </a:defRPr>
      </a:lvl5pPr>
      <a:lvl6pPr marL="457200" algn="l" rtl="0" eaLnBrk="1" fontAlgn="base" hangingPunct="1">
        <a:spcBef>
          <a:spcPct val="0"/>
        </a:spcBef>
        <a:spcAft>
          <a:spcPct val="0"/>
        </a:spcAft>
        <a:defRPr sz="2400" b="1">
          <a:solidFill>
            <a:srgbClr val="00287D"/>
          </a:solidFill>
          <a:latin typeface="Tahoma" pitchFamily="34" charset="0"/>
        </a:defRPr>
      </a:lvl6pPr>
      <a:lvl7pPr marL="914400" algn="l" rtl="0" eaLnBrk="1" fontAlgn="base" hangingPunct="1">
        <a:spcBef>
          <a:spcPct val="0"/>
        </a:spcBef>
        <a:spcAft>
          <a:spcPct val="0"/>
        </a:spcAft>
        <a:defRPr sz="2400" b="1">
          <a:solidFill>
            <a:srgbClr val="00287D"/>
          </a:solidFill>
          <a:latin typeface="Tahoma" pitchFamily="34" charset="0"/>
        </a:defRPr>
      </a:lvl7pPr>
      <a:lvl8pPr marL="1371600" algn="l" rtl="0" eaLnBrk="1" fontAlgn="base" hangingPunct="1">
        <a:spcBef>
          <a:spcPct val="0"/>
        </a:spcBef>
        <a:spcAft>
          <a:spcPct val="0"/>
        </a:spcAft>
        <a:defRPr sz="2400" b="1">
          <a:solidFill>
            <a:srgbClr val="00287D"/>
          </a:solidFill>
          <a:latin typeface="Tahoma" pitchFamily="34" charset="0"/>
        </a:defRPr>
      </a:lvl8pPr>
      <a:lvl9pPr marL="1828800" algn="l" rtl="0" eaLnBrk="1" fontAlgn="base" hangingPunct="1">
        <a:spcBef>
          <a:spcPct val="0"/>
        </a:spcBef>
        <a:spcAft>
          <a:spcPct val="0"/>
        </a:spcAft>
        <a:defRPr sz="2400" b="1">
          <a:solidFill>
            <a:srgbClr val="00287D"/>
          </a:solidFill>
          <a:latin typeface="Tahoma" pitchFamily="34" charset="0"/>
        </a:defRPr>
      </a:lvl9pPr>
    </p:titleStyle>
    <p:bodyStyle>
      <a:lvl1pPr marL="0" indent="0" algn="l" rtl="0" eaLnBrk="1" fontAlgn="base" hangingPunct="1">
        <a:lnSpc>
          <a:spcPct val="100000"/>
        </a:lnSpc>
        <a:spcBef>
          <a:spcPts val="0"/>
        </a:spcBef>
        <a:spcAft>
          <a:spcPct val="0"/>
        </a:spcAft>
        <a:buClr>
          <a:schemeClr val="tx2"/>
        </a:buClr>
        <a:buSzPct val="100000"/>
        <a:buFontTx/>
        <a:buNone/>
        <a:defRPr sz="2800" b="0">
          <a:solidFill>
            <a:schemeClr val="tx1"/>
          </a:solidFill>
          <a:latin typeface="+mn-lt"/>
          <a:ea typeface="+mn-ea"/>
          <a:cs typeface="+mn-cs"/>
        </a:defRPr>
      </a:lvl1pPr>
      <a:lvl2pPr marL="0" indent="0" algn="l" rtl="0" eaLnBrk="1" fontAlgn="base" hangingPunct="1">
        <a:lnSpc>
          <a:spcPts val="1800"/>
        </a:lnSpc>
        <a:spcBef>
          <a:spcPts val="0"/>
        </a:spcBef>
        <a:spcAft>
          <a:spcPct val="0"/>
        </a:spcAft>
        <a:buClr>
          <a:schemeClr val="tx2"/>
        </a:buClr>
        <a:buSzPct val="100000"/>
        <a:buFontTx/>
        <a:buNone/>
        <a:defRPr sz="1500" b="0">
          <a:solidFill>
            <a:schemeClr val="tx1"/>
          </a:solidFill>
          <a:latin typeface="+mn-lt"/>
        </a:defRPr>
      </a:lvl2pPr>
      <a:lvl3pPr marL="914400" indent="0" algn="l" rtl="0" eaLnBrk="1" fontAlgn="base" hangingPunct="1">
        <a:lnSpc>
          <a:spcPts val="1800"/>
        </a:lnSpc>
        <a:spcBef>
          <a:spcPts val="0"/>
        </a:spcBef>
        <a:spcAft>
          <a:spcPct val="0"/>
        </a:spcAft>
        <a:buClr>
          <a:schemeClr val="folHlink"/>
        </a:buClr>
        <a:buSzPct val="80000"/>
        <a:buFontTx/>
        <a:buNone/>
        <a:defRPr sz="1500" b="0">
          <a:solidFill>
            <a:schemeClr val="tx1"/>
          </a:solidFill>
          <a:latin typeface="+mn-lt"/>
        </a:defRPr>
      </a:lvl3pPr>
      <a:lvl4pPr marL="1371600" indent="0" algn="l" rtl="0" eaLnBrk="1" fontAlgn="base" hangingPunct="1">
        <a:lnSpc>
          <a:spcPts val="1800"/>
        </a:lnSpc>
        <a:spcBef>
          <a:spcPts val="0"/>
        </a:spcBef>
        <a:spcAft>
          <a:spcPct val="0"/>
        </a:spcAft>
        <a:buClr>
          <a:schemeClr val="accent2"/>
        </a:buClr>
        <a:buSzPct val="90000"/>
        <a:buFontTx/>
        <a:buNone/>
        <a:defRPr sz="1500" b="0">
          <a:solidFill>
            <a:schemeClr val="tx1"/>
          </a:solidFill>
          <a:latin typeface="+mn-lt"/>
        </a:defRPr>
      </a:lvl4pPr>
      <a:lvl5pPr marL="1828800" indent="0" algn="l" rtl="0" eaLnBrk="1" fontAlgn="base" hangingPunct="1">
        <a:lnSpc>
          <a:spcPts val="1800"/>
        </a:lnSpc>
        <a:spcBef>
          <a:spcPts val="0"/>
        </a:spcBef>
        <a:spcAft>
          <a:spcPct val="0"/>
        </a:spcAft>
        <a:buClr>
          <a:schemeClr val="accent1"/>
        </a:buClr>
        <a:buFontTx/>
        <a:buNone/>
        <a:defRPr sz="1500" b="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Blip>
          <a:blip r:embed="rId21"/>
        </a:buBlip>
        <a:defRPr>
          <a:solidFill>
            <a:schemeClr val="tx1"/>
          </a:solidFill>
          <a:latin typeface="+mn-lt"/>
        </a:defRPr>
      </a:lvl6pPr>
      <a:lvl7pPr marL="2743200" indent="0" algn="l" rtl="0" eaLnBrk="1" fontAlgn="base" hangingPunct="1">
        <a:lnSpc>
          <a:spcPts val="1800"/>
        </a:lnSpc>
        <a:spcBef>
          <a:spcPts val="0"/>
        </a:spcBef>
        <a:spcAft>
          <a:spcPct val="0"/>
        </a:spcAft>
        <a:buClr>
          <a:schemeClr val="accent1"/>
        </a:buClr>
        <a:buFont typeface="Arial" panose="020B0604020202020204" pitchFamily="34" charset="0"/>
        <a:buNone/>
        <a:defRPr baseline="0">
          <a:solidFill>
            <a:schemeClr val="tx1"/>
          </a:solidFill>
          <a:latin typeface="+mn-lt"/>
        </a:defRPr>
      </a:lvl7pPr>
      <a:lvl8pPr marL="3200400" indent="0" algn="l" rtl="0" eaLnBrk="1" fontAlgn="base" hangingPunct="1">
        <a:lnSpc>
          <a:spcPts val="1800"/>
        </a:lnSpc>
        <a:spcBef>
          <a:spcPts val="0"/>
        </a:spcBef>
        <a:spcAft>
          <a:spcPct val="0"/>
        </a:spcAft>
        <a:buClr>
          <a:schemeClr val="accent1"/>
        </a:buClr>
        <a:buFont typeface="Arial" panose="020B0604020202020204" pitchFamily="34" charset="0"/>
        <a:buNone/>
        <a:defRPr>
          <a:solidFill>
            <a:schemeClr val="tx1"/>
          </a:solidFill>
          <a:latin typeface="+mn-lt"/>
        </a:defRPr>
      </a:lvl8pPr>
      <a:lvl9pPr marL="3657600" indent="0" algn="l" rtl="0" eaLnBrk="1" fontAlgn="base" hangingPunct="1">
        <a:lnSpc>
          <a:spcPts val="1800"/>
        </a:lnSpc>
        <a:spcBef>
          <a:spcPts val="0"/>
        </a:spcBef>
        <a:spcAft>
          <a:spcPct val="0"/>
        </a:spcAft>
        <a:buClr>
          <a:schemeClr val="accent1"/>
        </a:buClr>
        <a:buFont typeface="Arial" panose="020B0604020202020204" pitchFamily="34" charset="0"/>
        <a:buNone/>
        <a:defRPr>
          <a:solidFill>
            <a:schemeClr val="tx1"/>
          </a:solidFill>
          <a:latin typeface="+mn-lt"/>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49" userDrawn="1">
          <p15:clr>
            <a:srgbClr val="F26B43"/>
          </p15:clr>
        </p15:guide>
        <p15:guide id="2" pos="4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číslo snímku 2">
            <a:extLst>
              <a:ext uri="{FF2B5EF4-FFF2-40B4-BE49-F238E27FC236}">
                <a16:creationId xmlns:a16="http://schemas.microsoft.com/office/drawing/2014/main" id="{A30CEFEE-38E6-4CAF-9FC6-6C079F4485FE}"/>
              </a:ext>
            </a:extLst>
          </p:cNvPr>
          <p:cNvSpPr>
            <a:spLocks noGrp="1"/>
          </p:cNvSpPr>
          <p:nvPr>
            <p:ph type="sldNum" sz="quarter" idx="11"/>
          </p:nvPr>
        </p:nvSpPr>
        <p:spPr/>
        <p:txBody>
          <a:bodyPr/>
          <a:lstStyle/>
          <a:p>
            <a:fld id="{0DE708CC-0C3F-4567-9698-B54C0F35BD31}" type="slidenum">
              <a:rPr lang="cs-CZ" altLang="cs-CZ" smtClean="0"/>
              <a:pPr/>
              <a:t>1</a:t>
            </a:fld>
            <a:endParaRPr lang="cs-CZ" altLang="cs-CZ" dirty="0"/>
          </a:p>
        </p:txBody>
      </p:sp>
      <p:sp>
        <p:nvSpPr>
          <p:cNvPr id="4" name="Nadpis 3">
            <a:extLst>
              <a:ext uri="{FF2B5EF4-FFF2-40B4-BE49-F238E27FC236}">
                <a16:creationId xmlns:a16="http://schemas.microsoft.com/office/drawing/2014/main" id="{C3FF3344-4EBC-4C47-84A0-92941AD7E1B8}"/>
              </a:ext>
            </a:extLst>
          </p:cNvPr>
          <p:cNvSpPr>
            <a:spLocks noGrp="1"/>
          </p:cNvSpPr>
          <p:nvPr>
            <p:ph type="title"/>
          </p:nvPr>
        </p:nvSpPr>
        <p:spPr/>
        <p:txBody>
          <a:bodyPr/>
          <a:lstStyle/>
          <a:p>
            <a:r>
              <a:rPr lang="cs-CZ" dirty="0"/>
              <a:t>Softwarové právo</a:t>
            </a:r>
            <a:br>
              <a:rPr lang="cs-CZ" dirty="0"/>
            </a:br>
            <a:r>
              <a:rPr lang="cs-CZ" dirty="0"/>
              <a:t>Právní ochrana dat a databází</a:t>
            </a:r>
            <a:br>
              <a:rPr lang="cs-CZ" dirty="0"/>
            </a:br>
            <a:br>
              <a:rPr lang="cs-CZ" dirty="0"/>
            </a:br>
            <a:r>
              <a:rPr lang="cs-CZ" sz="3600" dirty="0"/>
              <a:t>Michal Koščík</a:t>
            </a:r>
            <a:endParaRPr lang="cs-CZ" dirty="0"/>
          </a:p>
        </p:txBody>
      </p:sp>
      <p:sp>
        <p:nvSpPr>
          <p:cNvPr id="5" name="Podnadpis 4">
            <a:extLst>
              <a:ext uri="{FF2B5EF4-FFF2-40B4-BE49-F238E27FC236}">
                <a16:creationId xmlns:a16="http://schemas.microsoft.com/office/drawing/2014/main" id="{93C57316-6ACF-440C-AA16-F05B4B1F5107}"/>
              </a:ext>
            </a:extLst>
          </p:cNvPr>
          <p:cNvSpPr>
            <a:spLocks noGrp="1"/>
          </p:cNvSpPr>
          <p:nvPr>
            <p:ph type="subTitle" idx="1"/>
          </p:nvPr>
        </p:nvSpPr>
        <p:spPr/>
        <p:txBody>
          <a:bodyPr/>
          <a:lstStyle/>
          <a:p>
            <a:endParaRPr lang="cs-CZ"/>
          </a:p>
        </p:txBody>
      </p:sp>
    </p:spTree>
    <p:extLst>
      <p:ext uri="{BB962C8B-B14F-4D97-AF65-F5344CB8AC3E}">
        <p14:creationId xmlns:p14="http://schemas.microsoft.com/office/powerpoint/2010/main" val="206301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5EDD9C8-B8CA-4725-B737-008171AE46FE}"/>
              </a:ext>
            </a:extLst>
          </p:cNvPr>
          <p:cNvSpPr>
            <a:spLocks noGrp="1"/>
          </p:cNvSpPr>
          <p:nvPr>
            <p:ph type="title"/>
          </p:nvPr>
        </p:nvSpPr>
        <p:spPr/>
        <p:txBody>
          <a:bodyPr/>
          <a:lstStyle/>
          <a:p>
            <a:r>
              <a:rPr lang="cs-CZ" dirty="0"/>
              <a:t>Vztah dat a nosiče</a:t>
            </a:r>
          </a:p>
        </p:txBody>
      </p:sp>
      <p:graphicFrame>
        <p:nvGraphicFramePr>
          <p:cNvPr id="6" name="Zástupný symbol pro obsah 5">
            <a:extLst>
              <a:ext uri="{FF2B5EF4-FFF2-40B4-BE49-F238E27FC236}">
                <a16:creationId xmlns:a16="http://schemas.microsoft.com/office/drawing/2014/main" id="{AA75500A-3EEC-4B32-BC76-A7640FBAE761}"/>
              </a:ext>
            </a:extLst>
          </p:cNvPr>
          <p:cNvGraphicFramePr>
            <a:graphicFrameLocks noGrp="1"/>
          </p:cNvGraphicFramePr>
          <p:nvPr>
            <p:ph idx="1"/>
          </p:nvPr>
        </p:nvGraphicFramePr>
        <p:xfrm>
          <a:off x="679454" y="2019301"/>
          <a:ext cx="10776428" cy="4110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ástupný symbol pro číslo snímku 4">
            <a:extLst>
              <a:ext uri="{FF2B5EF4-FFF2-40B4-BE49-F238E27FC236}">
                <a16:creationId xmlns:a16="http://schemas.microsoft.com/office/drawing/2014/main" id="{359FD510-5A90-449F-9A6A-43CC2EDEE6A7}"/>
              </a:ext>
            </a:extLst>
          </p:cNvPr>
          <p:cNvSpPr>
            <a:spLocks noGrp="1"/>
          </p:cNvSpPr>
          <p:nvPr>
            <p:ph type="sldNum" sz="quarter" idx="11"/>
          </p:nvPr>
        </p:nvSpPr>
        <p:spPr/>
        <p:txBody>
          <a:bodyPr/>
          <a:lstStyle/>
          <a:p>
            <a:fld id="{0970407D-EE58-4A0B-824B-1D3AE42DD9CF}" type="slidenum">
              <a:rPr lang="cs-CZ" altLang="cs-CZ" smtClean="0"/>
              <a:pPr/>
              <a:t>10</a:t>
            </a:fld>
            <a:endParaRPr lang="cs-CZ" altLang="cs-CZ" dirty="0"/>
          </a:p>
        </p:txBody>
      </p:sp>
    </p:spTree>
    <p:extLst>
      <p:ext uri="{BB962C8B-B14F-4D97-AF65-F5344CB8AC3E}">
        <p14:creationId xmlns:p14="http://schemas.microsoft.com/office/powerpoint/2010/main" val="258781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D8D9016-15EC-48ED-9516-11BD0C31B118}"/>
              </a:ext>
            </a:extLst>
          </p:cNvPr>
          <p:cNvSpPr>
            <a:spLocks noGrp="1"/>
          </p:cNvSpPr>
          <p:nvPr>
            <p:ph type="title"/>
          </p:nvPr>
        </p:nvSpPr>
        <p:spPr/>
        <p:txBody>
          <a:bodyPr/>
          <a:lstStyle/>
          <a:p>
            <a:r>
              <a:rPr lang="cs-CZ" dirty="0"/>
              <a:t>Diskuse: Data jako předmět plnění</a:t>
            </a:r>
          </a:p>
        </p:txBody>
      </p:sp>
      <p:sp>
        <p:nvSpPr>
          <p:cNvPr id="3" name="Zástupný symbol pro obsah 2">
            <a:extLst>
              <a:ext uri="{FF2B5EF4-FFF2-40B4-BE49-F238E27FC236}">
                <a16:creationId xmlns:a16="http://schemas.microsoft.com/office/drawing/2014/main" id="{156F7B6C-41FB-4B66-B020-5A19A9BCF9D0}"/>
              </a:ext>
            </a:extLst>
          </p:cNvPr>
          <p:cNvSpPr>
            <a:spLocks noGrp="1"/>
          </p:cNvSpPr>
          <p:nvPr>
            <p:ph idx="1"/>
          </p:nvPr>
        </p:nvSpPr>
        <p:spPr/>
        <p:txBody>
          <a:bodyPr/>
          <a:lstStyle/>
          <a:p>
            <a:r>
              <a:rPr lang="cs-CZ" dirty="0"/>
              <a:t>Smluvní základ dennodenní objednávky „dat“? </a:t>
            </a:r>
          </a:p>
          <a:p>
            <a:pPr lvl="1"/>
            <a:r>
              <a:rPr lang="cs-CZ" dirty="0"/>
              <a:t>Aktualizace GPS navigace</a:t>
            </a:r>
          </a:p>
          <a:p>
            <a:pPr lvl="1"/>
            <a:r>
              <a:rPr lang="cs-CZ" dirty="0"/>
              <a:t>Zpracování vzorků</a:t>
            </a:r>
          </a:p>
          <a:p>
            <a:pPr lvl="1"/>
            <a:r>
              <a:rPr lang="cs-CZ" dirty="0"/>
              <a:t>Data o tržním prostředí</a:t>
            </a:r>
          </a:p>
          <a:p>
            <a:pPr lvl="1"/>
            <a:r>
              <a:rPr lang="cs-CZ" dirty="0" err="1"/>
              <a:t>Meterorologická</a:t>
            </a:r>
            <a:r>
              <a:rPr lang="cs-CZ" dirty="0"/>
              <a:t> data pro účely pojišťovny …</a:t>
            </a:r>
          </a:p>
          <a:p>
            <a:r>
              <a:rPr lang="cs-CZ" dirty="0"/>
              <a:t>Vady plnění a nároky?</a:t>
            </a:r>
          </a:p>
        </p:txBody>
      </p:sp>
      <p:sp>
        <p:nvSpPr>
          <p:cNvPr id="5" name="Zástupný symbol pro číslo snímku 4">
            <a:extLst>
              <a:ext uri="{FF2B5EF4-FFF2-40B4-BE49-F238E27FC236}">
                <a16:creationId xmlns:a16="http://schemas.microsoft.com/office/drawing/2014/main" id="{A98F284A-A548-479E-8243-147C755BE983}"/>
              </a:ext>
            </a:extLst>
          </p:cNvPr>
          <p:cNvSpPr>
            <a:spLocks noGrp="1"/>
          </p:cNvSpPr>
          <p:nvPr>
            <p:ph type="sldNum" sz="quarter" idx="11"/>
          </p:nvPr>
        </p:nvSpPr>
        <p:spPr/>
        <p:txBody>
          <a:bodyPr/>
          <a:lstStyle/>
          <a:p>
            <a:fld id="{0970407D-EE58-4A0B-824B-1D3AE42DD9CF}" type="slidenum">
              <a:rPr lang="cs-CZ" altLang="cs-CZ" smtClean="0"/>
              <a:pPr/>
              <a:t>11</a:t>
            </a:fld>
            <a:endParaRPr lang="cs-CZ" altLang="cs-CZ" dirty="0"/>
          </a:p>
        </p:txBody>
      </p:sp>
    </p:spTree>
    <p:extLst>
      <p:ext uri="{BB962C8B-B14F-4D97-AF65-F5344CB8AC3E}">
        <p14:creationId xmlns:p14="http://schemas.microsoft.com/office/powerpoint/2010/main" val="303830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1E28D09C-D450-4119-B668-0D89641E01F2}"/>
              </a:ext>
            </a:extLst>
          </p:cNvPr>
          <p:cNvSpPr>
            <a:spLocks noGrp="1"/>
          </p:cNvSpPr>
          <p:nvPr>
            <p:ph type="title"/>
          </p:nvPr>
        </p:nvSpPr>
        <p:spPr/>
        <p:txBody>
          <a:bodyPr/>
          <a:lstStyle/>
          <a:p>
            <a:r>
              <a:rPr lang="cs-CZ" dirty="0"/>
              <a:t>Práva k datům jako „věc nehmotná“?</a:t>
            </a:r>
          </a:p>
        </p:txBody>
      </p:sp>
      <p:sp>
        <p:nvSpPr>
          <p:cNvPr id="7" name="Zástupný symbol pro text 6">
            <a:extLst>
              <a:ext uri="{FF2B5EF4-FFF2-40B4-BE49-F238E27FC236}">
                <a16:creationId xmlns:a16="http://schemas.microsoft.com/office/drawing/2014/main" id="{25342E8B-D045-40B0-8FF8-08635655DB18}"/>
              </a:ext>
            </a:extLst>
          </p:cNvPr>
          <p:cNvSpPr>
            <a:spLocks noGrp="1"/>
          </p:cNvSpPr>
          <p:nvPr>
            <p:ph type="body" idx="1"/>
          </p:nvPr>
        </p:nvSpPr>
        <p:spPr/>
        <p:txBody>
          <a:bodyPr/>
          <a:lstStyle/>
          <a:p>
            <a:endParaRPr lang="cs-CZ"/>
          </a:p>
        </p:txBody>
      </p:sp>
      <p:sp>
        <p:nvSpPr>
          <p:cNvPr id="5" name="Zástupný symbol pro číslo snímku 4">
            <a:extLst>
              <a:ext uri="{FF2B5EF4-FFF2-40B4-BE49-F238E27FC236}">
                <a16:creationId xmlns:a16="http://schemas.microsoft.com/office/drawing/2014/main" id="{3EE2D8E0-C1B0-4D26-AEF7-F409A280443B}"/>
              </a:ext>
            </a:extLst>
          </p:cNvPr>
          <p:cNvSpPr>
            <a:spLocks noGrp="1"/>
          </p:cNvSpPr>
          <p:nvPr>
            <p:ph type="sldNum" sz="quarter" idx="11"/>
          </p:nvPr>
        </p:nvSpPr>
        <p:spPr/>
        <p:txBody>
          <a:bodyPr/>
          <a:lstStyle/>
          <a:p>
            <a:fld id="{0970407D-EE58-4A0B-824B-1D3AE42DD9CF}" type="slidenum">
              <a:rPr lang="cs-CZ" altLang="cs-CZ" smtClean="0"/>
              <a:pPr/>
              <a:t>12</a:t>
            </a:fld>
            <a:endParaRPr lang="cs-CZ" altLang="cs-CZ" dirty="0"/>
          </a:p>
        </p:txBody>
      </p:sp>
    </p:spTree>
    <p:extLst>
      <p:ext uri="{BB962C8B-B14F-4D97-AF65-F5344CB8AC3E}">
        <p14:creationId xmlns:p14="http://schemas.microsoft.com/office/powerpoint/2010/main" val="37859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B354B56-FEE1-4480-AB9C-F353379EACD8}"/>
              </a:ext>
            </a:extLst>
          </p:cNvPr>
          <p:cNvSpPr>
            <a:spLocks noGrp="1"/>
          </p:cNvSpPr>
          <p:nvPr>
            <p:ph type="title"/>
          </p:nvPr>
        </p:nvSpPr>
        <p:spPr/>
        <p:txBody>
          <a:bodyPr/>
          <a:lstStyle/>
          <a:p>
            <a:r>
              <a:rPr lang="cs-CZ" dirty="0"/>
              <a:t>Exkluzivní práva k datům – reálná potřeba praxe?</a:t>
            </a:r>
          </a:p>
        </p:txBody>
      </p:sp>
      <p:sp>
        <p:nvSpPr>
          <p:cNvPr id="3" name="Zástupný symbol pro obsah 2">
            <a:extLst>
              <a:ext uri="{FF2B5EF4-FFF2-40B4-BE49-F238E27FC236}">
                <a16:creationId xmlns:a16="http://schemas.microsoft.com/office/drawing/2014/main" id="{81EB7BC7-E919-48A3-A1C2-0276B91A3A85}"/>
              </a:ext>
            </a:extLst>
          </p:cNvPr>
          <p:cNvSpPr>
            <a:spLocks noGrp="1"/>
          </p:cNvSpPr>
          <p:nvPr>
            <p:ph idx="1"/>
          </p:nvPr>
        </p:nvSpPr>
        <p:spPr/>
        <p:txBody>
          <a:bodyPr/>
          <a:lstStyle/>
          <a:p>
            <a:r>
              <a:rPr lang="cs-CZ" dirty="0"/>
              <a:t>Režim přístupových práv k datům  </a:t>
            </a:r>
          </a:p>
          <a:p>
            <a:pPr lvl="1"/>
            <a:r>
              <a:rPr lang="cs-CZ" dirty="0"/>
              <a:t>Na základě relativních práv (smluvně zakotvená důvěrnost dat a informací)</a:t>
            </a:r>
          </a:p>
          <a:p>
            <a:pPr lvl="1"/>
            <a:r>
              <a:rPr lang="cs-CZ" dirty="0"/>
              <a:t>Koncept absolutních práv - ???</a:t>
            </a:r>
          </a:p>
          <a:p>
            <a:pPr lvl="2"/>
            <a:r>
              <a:rPr lang="cs-CZ" dirty="0"/>
              <a:t>Duševní vlastnictví je absolutní povahy</a:t>
            </a:r>
          </a:p>
          <a:p>
            <a:pPr lvl="2"/>
            <a:r>
              <a:rPr lang="cs-CZ" dirty="0"/>
              <a:t>Řeší spíše „kopírování“ dat, než přístup k datům</a:t>
            </a:r>
          </a:p>
          <a:p>
            <a:pPr marL="1219170" lvl="2"/>
            <a:endParaRPr lang="cs-CZ" dirty="0"/>
          </a:p>
        </p:txBody>
      </p:sp>
      <p:sp>
        <p:nvSpPr>
          <p:cNvPr id="5" name="Zástupný symbol pro číslo snímku 4">
            <a:extLst>
              <a:ext uri="{FF2B5EF4-FFF2-40B4-BE49-F238E27FC236}">
                <a16:creationId xmlns:a16="http://schemas.microsoft.com/office/drawing/2014/main" id="{CBD5DBC1-C7D7-4612-A645-4ED8BC4D8E10}"/>
              </a:ext>
            </a:extLst>
          </p:cNvPr>
          <p:cNvSpPr>
            <a:spLocks noGrp="1"/>
          </p:cNvSpPr>
          <p:nvPr>
            <p:ph type="sldNum" sz="quarter" idx="11"/>
          </p:nvPr>
        </p:nvSpPr>
        <p:spPr/>
        <p:txBody>
          <a:bodyPr/>
          <a:lstStyle/>
          <a:p>
            <a:fld id="{0970407D-EE58-4A0B-824B-1D3AE42DD9CF}" type="slidenum">
              <a:rPr lang="cs-CZ" altLang="cs-CZ" smtClean="0"/>
              <a:pPr/>
              <a:t>13</a:t>
            </a:fld>
            <a:endParaRPr lang="cs-CZ" altLang="cs-CZ" dirty="0"/>
          </a:p>
        </p:txBody>
      </p:sp>
    </p:spTree>
    <p:extLst>
      <p:ext uri="{BB962C8B-B14F-4D97-AF65-F5344CB8AC3E}">
        <p14:creationId xmlns:p14="http://schemas.microsoft.com/office/powerpoint/2010/main" val="134205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2B374A-6007-4939-8650-421614EBDAC1}"/>
              </a:ext>
            </a:extLst>
          </p:cNvPr>
          <p:cNvSpPr>
            <a:spLocks noGrp="1"/>
          </p:cNvSpPr>
          <p:nvPr>
            <p:ph type="title"/>
          </p:nvPr>
        </p:nvSpPr>
        <p:spPr/>
        <p:txBody>
          <a:bodyPr/>
          <a:lstStyle/>
          <a:p>
            <a:r>
              <a:rPr lang="cs-CZ" dirty="0"/>
              <a:t>Absolutní právo k věci nehmotné</a:t>
            </a:r>
          </a:p>
        </p:txBody>
      </p:sp>
      <p:sp>
        <p:nvSpPr>
          <p:cNvPr id="3" name="Zástupný symbol pro obsah 2">
            <a:extLst>
              <a:ext uri="{FF2B5EF4-FFF2-40B4-BE49-F238E27FC236}">
                <a16:creationId xmlns:a16="http://schemas.microsoft.com/office/drawing/2014/main" id="{BC13614B-DF6D-4CD1-91CC-601E9F2A0C4B}"/>
              </a:ext>
            </a:extLst>
          </p:cNvPr>
          <p:cNvSpPr>
            <a:spLocks noGrp="1"/>
          </p:cNvSpPr>
          <p:nvPr>
            <p:ph idx="1"/>
          </p:nvPr>
        </p:nvSpPr>
        <p:spPr/>
        <p:txBody>
          <a:bodyPr/>
          <a:lstStyle/>
          <a:p>
            <a:r>
              <a:rPr lang="cs-CZ" dirty="0"/>
              <a:t>Právo data užít jako nehmotná věc:</a:t>
            </a:r>
          </a:p>
          <a:p>
            <a:pPr lvl="1"/>
            <a:r>
              <a:rPr lang="cs-CZ" dirty="0"/>
              <a:t>právo se může stát věcí v právním smyslu, konkrétně pak věcí nehmotnou, zpravidla tehdy, jestliže je převoditelné (komentář WK – Kindl, Fiala)</a:t>
            </a:r>
          </a:p>
          <a:p>
            <a:pPr lvl="1"/>
            <a:r>
              <a:rPr lang="cs-CZ" dirty="0"/>
              <a:t> teoretický koncept – neoprávněný přístup k informacím jako rušení držby dat/informací</a:t>
            </a:r>
          </a:p>
          <a:p>
            <a:pPr lvl="2"/>
            <a:r>
              <a:rPr lang="cs-CZ" dirty="0"/>
              <a:t>z našeho pohledu problematický</a:t>
            </a:r>
          </a:p>
        </p:txBody>
      </p:sp>
      <p:sp>
        <p:nvSpPr>
          <p:cNvPr id="5" name="Zástupný symbol pro číslo snímku 4">
            <a:extLst>
              <a:ext uri="{FF2B5EF4-FFF2-40B4-BE49-F238E27FC236}">
                <a16:creationId xmlns:a16="http://schemas.microsoft.com/office/drawing/2014/main" id="{A366B9CC-639F-4A17-8BE7-AEB07D3839A8}"/>
              </a:ext>
            </a:extLst>
          </p:cNvPr>
          <p:cNvSpPr>
            <a:spLocks noGrp="1"/>
          </p:cNvSpPr>
          <p:nvPr>
            <p:ph type="sldNum" sz="quarter" idx="11"/>
          </p:nvPr>
        </p:nvSpPr>
        <p:spPr/>
        <p:txBody>
          <a:bodyPr/>
          <a:lstStyle/>
          <a:p>
            <a:fld id="{0970407D-EE58-4A0B-824B-1D3AE42DD9CF}" type="slidenum">
              <a:rPr lang="cs-CZ" altLang="cs-CZ" smtClean="0"/>
              <a:pPr/>
              <a:t>14</a:t>
            </a:fld>
            <a:endParaRPr lang="cs-CZ" altLang="cs-CZ" dirty="0"/>
          </a:p>
        </p:txBody>
      </p:sp>
    </p:spTree>
    <p:extLst>
      <p:ext uri="{BB962C8B-B14F-4D97-AF65-F5344CB8AC3E}">
        <p14:creationId xmlns:p14="http://schemas.microsoft.com/office/powerpoint/2010/main" val="77684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D0068ABC-EAFE-4B25-9B96-217F94898A9A}"/>
              </a:ext>
            </a:extLst>
          </p:cNvPr>
          <p:cNvSpPr>
            <a:spLocks noGrp="1"/>
          </p:cNvSpPr>
          <p:nvPr>
            <p:ph type="title"/>
          </p:nvPr>
        </p:nvSpPr>
        <p:spPr/>
        <p:txBody>
          <a:bodyPr/>
          <a:lstStyle/>
          <a:p>
            <a:r>
              <a:rPr lang="cs-CZ" dirty="0"/>
              <a:t>Práva k datovým celkům a strukturám</a:t>
            </a:r>
          </a:p>
        </p:txBody>
      </p:sp>
      <p:sp>
        <p:nvSpPr>
          <p:cNvPr id="7" name="Zástupný symbol pro text 6">
            <a:extLst>
              <a:ext uri="{FF2B5EF4-FFF2-40B4-BE49-F238E27FC236}">
                <a16:creationId xmlns:a16="http://schemas.microsoft.com/office/drawing/2014/main" id="{56088D7C-D60D-4AD7-9ABC-5638E6E22854}"/>
              </a:ext>
            </a:extLst>
          </p:cNvPr>
          <p:cNvSpPr>
            <a:spLocks noGrp="1"/>
          </p:cNvSpPr>
          <p:nvPr>
            <p:ph type="body" idx="1"/>
          </p:nvPr>
        </p:nvSpPr>
        <p:spPr/>
        <p:txBody>
          <a:bodyPr/>
          <a:lstStyle/>
          <a:p>
            <a:endParaRPr lang="cs-CZ"/>
          </a:p>
        </p:txBody>
      </p:sp>
      <p:sp>
        <p:nvSpPr>
          <p:cNvPr id="5" name="Zástupný symbol pro číslo snímku 4">
            <a:extLst>
              <a:ext uri="{FF2B5EF4-FFF2-40B4-BE49-F238E27FC236}">
                <a16:creationId xmlns:a16="http://schemas.microsoft.com/office/drawing/2014/main" id="{4AC248CD-88AA-4A89-800F-FFF0E598449D}"/>
              </a:ext>
            </a:extLst>
          </p:cNvPr>
          <p:cNvSpPr>
            <a:spLocks noGrp="1"/>
          </p:cNvSpPr>
          <p:nvPr>
            <p:ph type="sldNum" sz="quarter" idx="11"/>
          </p:nvPr>
        </p:nvSpPr>
        <p:spPr/>
        <p:txBody>
          <a:bodyPr/>
          <a:lstStyle/>
          <a:p>
            <a:fld id="{0970407D-EE58-4A0B-824B-1D3AE42DD9CF}" type="slidenum">
              <a:rPr lang="cs-CZ" altLang="cs-CZ" smtClean="0"/>
              <a:pPr/>
              <a:t>15</a:t>
            </a:fld>
            <a:endParaRPr lang="cs-CZ" altLang="cs-CZ" dirty="0"/>
          </a:p>
        </p:txBody>
      </p:sp>
    </p:spTree>
    <p:extLst>
      <p:ext uri="{BB962C8B-B14F-4D97-AF65-F5344CB8AC3E}">
        <p14:creationId xmlns:p14="http://schemas.microsoft.com/office/powerpoint/2010/main" val="3436695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1DEC5906-7F1A-4077-9E06-6D677CFE869B}"/>
              </a:ext>
            </a:extLst>
          </p:cNvPr>
          <p:cNvSpPr>
            <a:spLocks noGrp="1"/>
          </p:cNvSpPr>
          <p:nvPr>
            <p:ph type="title"/>
          </p:nvPr>
        </p:nvSpPr>
        <p:spPr/>
        <p:txBody>
          <a:bodyPr/>
          <a:lstStyle/>
          <a:p>
            <a:r>
              <a:rPr lang="cs-CZ" dirty="0"/>
              <a:t>Data jako autorské dílo ?</a:t>
            </a:r>
          </a:p>
        </p:txBody>
      </p:sp>
      <p:sp>
        <p:nvSpPr>
          <p:cNvPr id="7" name="Zástupný symbol pro obsah 6">
            <a:extLst>
              <a:ext uri="{FF2B5EF4-FFF2-40B4-BE49-F238E27FC236}">
                <a16:creationId xmlns:a16="http://schemas.microsoft.com/office/drawing/2014/main" id="{9FEAAC07-5A53-4918-8468-6C86D96A67ED}"/>
              </a:ext>
            </a:extLst>
          </p:cNvPr>
          <p:cNvSpPr>
            <a:spLocks noGrp="1"/>
          </p:cNvSpPr>
          <p:nvPr>
            <p:ph idx="1"/>
          </p:nvPr>
        </p:nvSpPr>
        <p:spPr/>
        <p:txBody>
          <a:bodyPr/>
          <a:lstStyle/>
          <a:p>
            <a:r>
              <a:rPr lang="cs-CZ" dirty="0"/>
              <a:t>Autorské právo je právním institutem, který přiznává autorovi, kreativnímu tvůrci ideálního statku (díla), právo oprávnit nebo vyloučit další osoby z užití a šíření daného díla. </a:t>
            </a:r>
          </a:p>
        </p:txBody>
      </p:sp>
      <p:sp>
        <p:nvSpPr>
          <p:cNvPr id="5" name="Zástupný symbol pro číslo snímku 4">
            <a:extLst>
              <a:ext uri="{FF2B5EF4-FFF2-40B4-BE49-F238E27FC236}">
                <a16:creationId xmlns:a16="http://schemas.microsoft.com/office/drawing/2014/main" id="{CEBB302E-AE19-4922-8021-5C2E60506A13}"/>
              </a:ext>
            </a:extLst>
          </p:cNvPr>
          <p:cNvSpPr>
            <a:spLocks noGrp="1"/>
          </p:cNvSpPr>
          <p:nvPr>
            <p:ph type="sldNum" sz="quarter" idx="11"/>
          </p:nvPr>
        </p:nvSpPr>
        <p:spPr/>
        <p:txBody>
          <a:bodyPr/>
          <a:lstStyle/>
          <a:p>
            <a:fld id="{B7F5D36C-8A95-44A1-B2E3-4B4CEE4AA93A}" type="slidenum">
              <a:rPr lang="cs-CZ" altLang="cs-CZ" smtClean="0"/>
              <a:pPr/>
              <a:t>16</a:t>
            </a:fld>
            <a:endParaRPr lang="cs-CZ" altLang="cs-CZ" dirty="0"/>
          </a:p>
        </p:txBody>
      </p:sp>
    </p:spTree>
    <p:extLst>
      <p:ext uri="{BB962C8B-B14F-4D97-AF65-F5344CB8AC3E}">
        <p14:creationId xmlns:p14="http://schemas.microsoft.com/office/powerpoint/2010/main" val="263806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432BE13-D4E7-4FBF-A0B1-782A54DA3C6E}"/>
              </a:ext>
            </a:extLst>
          </p:cNvPr>
          <p:cNvSpPr>
            <a:spLocks noGrp="1"/>
          </p:cNvSpPr>
          <p:nvPr>
            <p:ph type="title"/>
          </p:nvPr>
        </p:nvSpPr>
        <p:spPr/>
        <p:txBody>
          <a:bodyPr/>
          <a:lstStyle/>
          <a:p>
            <a:r>
              <a:rPr lang="cs-CZ" dirty="0"/>
              <a:t>Jsou chráněny jednotlivé záznamy nebo datová sada jako celek?</a:t>
            </a:r>
          </a:p>
        </p:txBody>
      </p:sp>
      <p:sp>
        <p:nvSpPr>
          <p:cNvPr id="3" name="Zástupný symbol pro obsah 2">
            <a:extLst>
              <a:ext uri="{FF2B5EF4-FFF2-40B4-BE49-F238E27FC236}">
                <a16:creationId xmlns:a16="http://schemas.microsoft.com/office/drawing/2014/main" id="{F8ED2583-FFA3-41A3-BDF7-BC17962A4C9F}"/>
              </a:ext>
            </a:extLst>
          </p:cNvPr>
          <p:cNvSpPr>
            <a:spLocks noGrp="1"/>
          </p:cNvSpPr>
          <p:nvPr>
            <p:ph idx="1"/>
          </p:nvPr>
        </p:nvSpPr>
        <p:spPr/>
        <p:txBody>
          <a:bodyPr/>
          <a:lstStyle/>
          <a:p>
            <a:r>
              <a:rPr lang="cs-CZ" dirty="0"/>
              <a:t>Prvek datové sady</a:t>
            </a:r>
          </a:p>
          <a:p>
            <a:pPr lvl="1"/>
            <a:r>
              <a:rPr lang="cs-CZ" dirty="0"/>
              <a:t>Může a nemusí být autorským dílem</a:t>
            </a:r>
          </a:p>
          <a:p>
            <a:pPr lvl="1"/>
            <a:r>
              <a:rPr lang="cs-CZ" dirty="0"/>
              <a:t>Přístup k prvku ještě nemusí být „užitím“ díla</a:t>
            </a:r>
          </a:p>
          <a:p>
            <a:pPr lvl="1"/>
            <a:r>
              <a:rPr lang="cs-CZ" dirty="0"/>
              <a:t>Dispozice s prvkem může být chráněna veřejnoprávní normou nebo relativním právem</a:t>
            </a:r>
          </a:p>
          <a:p>
            <a:r>
              <a:rPr lang="cs-CZ" dirty="0"/>
              <a:t>Sada jako celek – může a nemusí být chráněna</a:t>
            </a:r>
          </a:p>
        </p:txBody>
      </p:sp>
      <p:sp>
        <p:nvSpPr>
          <p:cNvPr id="5" name="Zástupný symbol pro číslo snímku 4">
            <a:extLst>
              <a:ext uri="{FF2B5EF4-FFF2-40B4-BE49-F238E27FC236}">
                <a16:creationId xmlns:a16="http://schemas.microsoft.com/office/drawing/2014/main" id="{B38D4A76-D71D-41EE-B3AF-D872E052C806}"/>
              </a:ext>
            </a:extLst>
          </p:cNvPr>
          <p:cNvSpPr>
            <a:spLocks noGrp="1"/>
          </p:cNvSpPr>
          <p:nvPr>
            <p:ph type="sldNum" sz="quarter" idx="11"/>
          </p:nvPr>
        </p:nvSpPr>
        <p:spPr/>
        <p:txBody>
          <a:bodyPr/>
          <a:lstStyle/>
          <a:p>
            <a:fld id="{0970407D-EE58-4A0B-824B-1D3AE42DD9CF}" type="slidenum">
              <a:rPr lang="cs-CZ" altLang="cs-CZ" smtClean="0"/>
              <a:pPr/>
              <a:t>17</a:t>
            </a:fld>
            <a:endParaRPr lang="cs-CZ" altLang="cs-CZ" dirty="0"/>
          </a:p>
        </p:txBody>
      </p:sp>
    </p:spTree>
    <p:extLst>
      <p:ext uri="{BB962C8B-B14F-4D97-AF65-F5344CB8AC3E}">
        <p14:creationId xmlns:p14="http://schemas.microsoft.com/office/powerpoint/2010/main" val="85289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7057AAD-9A53-4C01-8B5B-542E66335C65}"/>
              </a:ext>
            </a:extLst>
          </p:cNvPr>
          <p:cNvSpPr>
            <a:spLocks noGrp="1"/>
          </p:cNvSpPr>
          <p:nvPr>
            <p:ph type="title"/>
          </p:nvPr>
        </p:nvSpPr>
        <p:spPr/>
        <p:txBody>
          <a:bodyPr/>
          <a:lstStyle/>
          <a:p>
            <a:r>
              <a:rPr lang="cs-CZ" dirty="0"/>
              <a:t>Právní aspekty datových sad</a:t>
            </a:r>
          </a:p>
        </p:txBody>
      </p:sp>
      <p:sp>
        <p:nvSpPr>
          <p:cNvPr id="3" name="Zástupný symbol pro obsah 2">
            <a:extLst>
              <a:ext uri="{FF2B5EF4-FFF2-40B4-BE49-F238E27FC236}">
                <a16:creationId xmlns:a16="http://schemas.microsoft.com/office/drawing/2014/main" id="{BD85678C-D1B3-443B-9841-3B9FC5053D64}"/>
              </a:ext>
            </a:extLst>
          </p:cNvPr>
          <p:cNvSpPr>
            <a:spLocks noGrp="1"/>
          </p:cNvSpPr>
          <p:nvPr>
            <p:ph idx="1"/>
          </p:nvPr>
        </p:nvSpPr>
        <p:spPr/>
        <p:txBody>
          <a:bodyPr/>
          <a:lstStyle/>
          <a:p>
            <a:r>
              <a:rPr lang="cs-CZ" b="1" dirty="0"/>
              <a:t>Bernská úmluva</a:t>
            </a:r>
            <a:r>
              <a:rPr lang="cs-CZ" dirty="0"/>
              <a:t> </a:t>
            </a:r>
            <a:r>
              <a:rPr lang="cs-CZ" b="1" dirty="0"/>
              <a:t>o ochraně literárních a uměleckých děl</a:t>
            </a:r>
            <a:r>
              <a:rPr lang="cs-CZ" dirty="0"/>
              <a:t> </a:t>
            </a:r>
          </a:p>
          <a:p>
            <a:pPr lvl="1"/>
            <a:r>
              <a:rPr lang="cs-CZ" dirty="0"/>
              <a:t>chrání vedle samostatných děl rovněž tzv. „</a:t>
            </a:r>
            <a:r>
              <a:rPr lang="cs-CZ" i="1" dirty="0"/>
              <a:t>sborníky literárních nebo uměleckých děl, které z důvodu jejich výběru a uspořádání jejich obsahu představují duševní výtvor“. </a:t>
            </a:r>
          </a:p>
        </p:txBody>
      </p:sp>
      <p:sp>
        <p:nvSpPr>
          <p:cNvPr id="5" name="Zástupný symbol pro číslo snímku 4">
            <a:extLst>
              <a:ext uri="{FF2B5EF4-FFF2-40B4-BE49-F238E27FC236}">
                <a16:creationId xmlns:a16="http://schemas.microsoft.com/office/drawing/2014/main" id="{A47C7D2F-ACE4-47A2-BA9F-A40C6F62E79D}"/>
              </a:ext>
            </a:extLst>
          </p:cNvPr>
          <p:cNvSpPr>
            <a:spLocks noGrp="1"/>
          </p:cNvSpPr>
          <p:nvPr>
            <p:ph type="sldNum" sz="quarter" idx="11"/>
          </p:nvPr>
        </p:nvSpPr>
        <p:spPr/>
        <p:txBody>
          <a:bodyPr/>
          <a:lstStyle/>
          <a:p>
            <a:fld id="{0970407D-EE58-4A0B-824B-1D3AE42DD9CF}" type="slidenum">
              <a:rPr lang="cs-CZ" altLang="cs-CZ" smtClean="0"/>
              <a:pPr/>
              <a:t>18</a:t>
            </a:fld>
            <a:endParaRPr lang="cs-CZ" altLang="cs-CZ" dirty="0"/>
          </a:p>
        </p:txBody>
      </p:sp>
    </p:spTree>
    <p:extLst>
      <p:ext uri="{BB962C8B-B14F-4D97-AF65-F5344CB8AC3E}">
        <p14:creationId xmlns:p14="http://schemas.microsoft.com/office/powerpoint/2010/main" val="333817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C7C48E9-2014-48B7-BEF7-CB9F3D0369F7}"/>
              </a:ext>
            </a:extLst>
          </p:cNvPr>
          <p:cNvSpPr>
            <a:spLocks noGrp="1"/>
          </p:cNvSpPr>
          <p:nvPr>
            <p:ph type="title"/>
          </p:nvPr>
        </p:nvSpPr>
        <p:spPr/>
        <p:txBody>
          <a:bodyPr/>
          <a:lstStyle/>
          <a:p>
            <a:r>
              <a:rPr lang="cs-CZ" dirty="0"/>
              <a:t>Právní aspekty datových sad</a:t>
            </a:r>
          </a:p>
        </p:txBody>
      </p:sp>
      <p:graphicFrame>
        <p:nvGraphicFramePr>
          <p:cNvPr id="7" name="Zástupný symbol pro obsah 6">
            <a:extLst>
              <a:ext uri="{FF2B5EF4-FFF2-40B4-BE49-F238E27FC236}">
                <a16:creationId xmlns:a16="http://schemas.microsoft.com/office/drawing/2014/main" id="{B59E3274-257C-457D-BAB3-F0D14C672286}"/>
              </a:ext>
            </a:extLst>
          </p:cNvPr>
          <p:cNvGraphicFramePr>
            <a:graphicFrameLocks noGrp="1"/>
          </p:cNvGraphicFramePr>
          <p:nvPr>
            <p:ph idx="1"/>
          </p:nvPr>
        </p:nvGraphicFramePr>
        <p:xfrm>
          <a:off x="679454" y="2019301"/>
          <a:ext cx="10776428" cy="4110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ástupný symbol pro číslo snímku 4">
            <a:extLst>
              <a:ext uri="{FF2B5EF4-FFF2-40B4-BE49-F238E27FC236}">
                <a16:creationId xmlns:a16="http://schemas.microsoft.com/office/drawing/2014/main" id="{F965E3F0-275F-4749-A8AE-D090CA7CF938}"/>
              </a:ext>
            </a:extLst>
          </p:cNvPr>
          <p:cNvSpPr>
            <a:spLocks noGrp="1"/>
          </p:cNvSpPr>
          <p:nvPr>
            <p:ph type="sldNum" sz="quarter" idx="11"/>
          </p:nvPr>
        </p:nvSpPr>
        <p:spPr/>
        <p:txBody>
          <a:bodyPr/>
          <a:lstStyle/>
          <a:p>
            <a:fld id="{0970407D-EE58-4A0B-824B-1D3AE42DD9CF}" type="slidenum">
              <a:rPr lang="cs-CZ" altLang="cs-CZ" smtClean="0"/>
              <a:pPr/>
              <a:t>19</a:t>
            </a:fld>
            <a:endParaRPr lang="cs-CZ" altLang="cs-CZ" dirty="0"/>
          </a:p>
        </p:txBody>
      </p:sp>
    </p:spTree>
    <p:extLst>
      <p:ext uri="{BB962C8B-B14F-4D97-AF65-F5344CB8AC3E}">
        <p14:creationId xmlns:p14="http://schemas.microsoft.com/office/powerpoint/2010/main" val="118261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adpis 7"/>
          <p:cNvSpPr>
            <a:spLocks noGrp="1"/>
          </p:cNvSpPr>
          <p:nvPr>
            <p:ph type="title"/>
          </p:nvPr>
        </p:nvSpPr>
        <p:spPr/>
        <p:txBody>
          <a:bodyPr/>
          <a:lstStyle/>
          <a:p>
            <a:r>
              <a:rPr lang="cs-CZ" dirty="0"/>
              <a:t>Právní ochrana Dat a informací </a:t>
            </a:r>
          </a:p>
        </p:txBody>
      </p:sp>
      <p:sp>
        <p:nvSpPr>
          <p:cNvPr id="2" name="Zástupný symbol pro text 1">
            <a:extLst>
              <a:ext uri="{FF2B5EF4-FFF2-40B4-BE49-F238E27FC236}">
                <a16:creationId xmlns:a16="http://schemas.microsoft.com/office/drawing/2014/main" id="{B984B566-8F8F-45C0-8927-2C4A6AE74C87}"/>
              </a:ext>
            </a:extLst>
          </p:cNvPr>
          <p:cNvSpPr>
            <a:spLocks noGrp="1"/>
          </p:cNvSpPr>
          <p:nvPr>
            <p:ph type="body" idx="1"/>
          </p:nvPr>
        </p:nvSpPr>
        <p:spPr/>
        <p:txBody>
          <a:bodyPr/>
          <a:lstStyle/>
          <a:p>
            <a:endParaRPr lang="cs-CZ"/>
          </a:p>
        </p:txBody>
      </p:sp>
      <p:sp>
        <p:nvSpPr>
          <p:cNvPr id="4" name="Zástupný symbol pro číslo snímku 4"/>
          <p:cNvSpPr>
            <a:spLocks noGrp="1"/>
          </p:cNvSpPr>
          <p:nvPr>
            <p:ph type="sldNum" sz="quarter" idx="11"/>
          </p:nvPr>
        </p:nvSpPr>
        <p:spPr/>
        <p:txBody>
          <a:bodyPr/>
          <a:lstStyle/>
          <a:p>
            <a:fld id="{7E028F59-B1F6-4801-94DB-4C8B6157CAC0}" type="slidenum">
              <a:rPr lang="cs-CZ" altLang="cs-CZ"/>
              <a:pPr/>
              <a:t>2</a:t>
            </a:fld>
            <a:endParaRPr lang="cs-CZ" altLang="cs-CZ"/>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F9FD1D55-D869-4911-B684-9671FD3E3E4D}"/>
              </a:ext>
            </a:extLst>
          </p:cNvPr>
          <p:cNvSpPr>
            <a:spLocks noGrp="1"/>
          </p:cNvSpPr>
          <p:nvPr>
            <p:ph type="ctrTitle"/>
          </p:nvPr>
        </p:nvSpPr>
        <p:spPr/>
        <p:txBody>
          <a:bodyPr/>
          <a:lstStyle/>
          <a:p>
            <a:r>
              <a:rPr lang="cs-CZ" dirty="0"/>
              <a:t>Evropské specifikum</a:t>
            </a:r>
          </a:p>
        </p:txBody>
      </p:sp>
      <p:sp>
        <p:nvSpPr>
          <p:cNvPr id="7" name="Zástupný symbol pro text 6">
            <a:extLst>
              <a:ext uri="{FF2B5EF4-FFF2-40B4-BE49-F238E27FC236}">
                <a16:creationId xmlns:a16="http://schemas.microsoft.com/office/drawing/2014/main" id="{932BD93F-B841-471B-A98F-FF566FDDC8C2}"/>
              </a:ext>
            </a:extLst>
          </p:cNvPr>
          <p:cNvSpPr>
            <a:spLocks noGrp="1"/>
          </p:cNvSpPr>
          <p:nvPr>
            <p:ph type="subTitle" idx="1"/>
          </p:nvPr>
        </p:nvSpPr>
        <p:spPr/>
        <p:txBody>
          <a:bodyPr/>
          <a:lstStyle/>
          <a:p>
            <a:r>
              <a:rPr lang="cs-CZ" dirty="0"/>
              <a:t>Právní ochrana „databáze“</a:t>
            </a:r>
          </a:p>
        </p:txBody>
      </p:sp>
      <p:sp>
        <p:nvSpPr>
          <p:cNvPr id="5" name="Zástupný symbol pro číslo snímku 4">
            <a:extLst>
              <a:ext uri="{FF2B5EF4-FFF2-40B4-BE49-F238E27FC236}">
                <a16:creationId xmlns:a16="http://schemas.microsoft.com/office/drawing/2014/main" id="{B95C538C-F45C-430B-8367-851D87067818}"/>
              </a:ext>
            </a:extLst>
          </p:cNvPr>
          <p:cNvSpPr>
            <a:spLocks noGrp="1"/>
          </p:cNvSpPr>
          <p:nvPr>
            <p:ph type="sldNum" sz="quarter" idx="4294967295"/>
          </p:nvPr>
        </p:nvSpPr>
        <p:spPr>
          <a:xfrm>
            <a:off x="9736667" y="6248400"/>
            <a:ext cx="2455333" cy="457200"/>
          </a:xfrm>
        </p:spPr>
        <p:txBody>
          <a:bodyPr/>
          <a:lstStyle/>
          <a:p>
            <a:fld id="{0970407D-EE58-4A0B-824B-1D3AE42DD9CF}" type="slidenum">
              <a:rPr lang="cs-CZ" altLang="cs-CZ" smtClean="0"/>
              <a:pPr/>
              <a:t>20</a:t>
            </a:fld>
            <a:endParaRPr lang="cs-CZ" altLang="cs-CZ" dirty="0"/>
          </a:p>
        </p:txBody>
      </p:sp>
    </p:spTree>
    <p:extLst>
      <p:ext uri="{BB962C8B-B14F-4D97-AF65-F5344CB8AC3E}">
        <p14:creationId xmlns:p14="http://schemas.microsoft.com/office/powerpoint/2010/main" val="200721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CB15809-827D-47FF-AD0B-2E58A4221F43}"/>
              </a:ext>
            </a:extLst>
          </p:cNvPr>
          <p:cNvSpPr>
            <a:spLocks noGrp="1"/>
          </p:cNvSpPr>
          <p:nvPr>
            <p:ph type="title"/>
          </p:nvPr>
        </p:nvSpPr>
        <p:spPr>
          <a:xfrm>
            <a:off x="679454" y="2456181"/>
            <a:ext cx="10788649" cy="1362075"/>
          </a:xfrm>
        </p:spPr>
        <p:txBody>
          <a:bodyPr/>
          <a:lstStyle/>
          <a:p>
            <a:r>
              <a:rPr lang="cs-CZ" dirty="0"/>
              <a:t>Databázová směrnice</a:t>
            </a:r>
            <a:br>
              <a:rPr lang="cs-CZ" dirty="0"/>
            </a:br>
            <a:r>
              <a:rPr lang="cs-CZ" dirty="0"/>
              <a:t>A její projekce v českém právu</a:t>
            </a:r>
          </a:p>
        </p:txBody>
      </p:sp>
      <p:sp>
        <p:nvSpPr>
          <p:cNvPr id="3" name="Zástupný symbol pro obsah 2">
            <a:extLst>
              <a:ext uri="{FF2B5EF4-FFF2-40B4-BE49-F238E27FC236}">
                <a16:creationId xmlns:a16="http://schemas.microsoft.com/office/drawing/2014/main" id="{F29FEA31-B2E9-4016-9FB4-C7D8E035242E}"/>
              </a:ext>
            </a:extLst>
          </p:cNvPr>
          <p:cNvSpPr>
            <a:spLocks noGrp="1"/>
          </p:cNvSpPr>
          <p:nvPr>
            <p:ph type="body" idx="1"/>
          </p:nvPr>
        </p:nvSpPr>
        <p:spPr/>
        <p:txBody>
          <a:bodyPr/>
          <a:lstStyle/>
          <a:p>
            <a:endParaRPr lang="cs-CZ" dirty="0"/>
          </a:p>
        </p:txBody>
      </p:sp>
      <p:sp>
        <p:nvSpPr>
          <p:cNvPr id="5" name="Zástupný symbol pro číslo snímku 4">
            <a:extLst>
              <a:ext uri="{FF2B5EF4-FFF2-40B4-BE49-F238E27FC236}">
                <a16:creationId xmlns:a16="http://schemas.microsoft.com/office/drawing/2014/main" id="{BD1E593C-938A-4D34-8158-450FF3248672}"/>
              </a:ext>
            </a:extLst>
          </p:cNvPr>
          <p:cNvSpPr>
            <a:spLocks noGrp="1"/>
          </p:cNvSpPr>
          <p:nvPr>
            <p:ph type="sldNum" sz="quarter" idx="11"/>
          </p:nvPr>
        </p:nvSpPr>
        <p:spPr/>
        <p:txBody>
          <a:bodyPr/>
          <a:lstStyle/>
          <a:p>
            <a:fld id="{0970407D-EE58-4A0B-824B-1D3AE42DD9CF}" type="slidenum">
              <a:rPr lang="cs-CZ" altLang="cs-CZ" smtClean="0"/>
              <a:pPr/>
              <a:t>21</a:t>
            </a:fld>
            <a:endParaRPr lang="cs-CZ" altLang="cs-CZ" dirty="0"/>
          </a:p>
        </p:txBody>
      </p:sp>
    </p:spTree>
    <p:extLst>
      <p:ext uri="{BB962C8B-B14F-4D97-AF65-F5344CB8AC3E}">
        <p14:creationId xmlns:p14="http://schemas.microsoft.com/office/powerpoint/2010/main" val="19296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EFA0FA04-C294-430D-8E76-435038116AD7}"/>
              </a:ext>
            </a:extLst>
          </p:cNvPr>
          <p:cNvSpPr>
            <a:spLocks noGrp="1"/>
          </p:cNvSpPr>
          <p:nvPr>
            <p:ph type="title"/>
          </p:nvPr>
        </p:nvSpPr>
        <p:spPr/>
        <p:txBody>
          <a:bodyPr/>
          <a:lstStyle/>
          <a:p>
            <a:r>
              <a:rPr lang="cs-CZ" b="0" dirty="0"/>
              <a:t>Směrnice Evropského parlamentu a Rady 96/9/ES</a:t>
            </a:r>
            <a:br>
              <a:rPr lang="cs-CZ" b="0" dirty="0"/>
            </a:br>
            <a:r>
              <a:rPr lang="cs-CZ" b="0" dirty="0"/>
              <a:t>ze dne 11. března 1996 o právní ochraně databází</a:t>
            </a:r>
            <a:endParaRPr lang="cs-CZ" dirty="0"/>
          </a:p>
        </p:txBody>
      </p:sp>
      <p:sp>
        <p:nvSpPr>
          <p:cNvPr id="7" name="Zástupný symbol pro obsah 6">
            <a:extLst>
              <a:ext uri="{FF2B5EF4-FFF2-40B4-BE49-F238E27FC236}">
                <a16:creationId xmlns:a16="http://schemas.microsoft.com/office/drawing/2014/main" id="{D2682BF3-122C-4D49-942A-8818CEC0A29D}"/>
              </a:ext>
            </a:extLst>
          </p:cNvPr>
          <p:cNvSpPr>
            <a:spLocks noGrp="1"/>
          </p:cNvSpPr>
          <p:nvPr>
            <p:ph idx="1"/>
          </p:nvPr>
        </p:nvSpPr>
        <p:spPr/>
        <p:txBody>
          <a:bodyPr/>
          <a:lstStyle/>
          <a:p>
            <a:endParaRPr lang="cs-CZ" dirty="0"/>
          </a:p>
          <a:p>
            <a:endParaRPr lang="cs-CZ" dirty="0"/>
          </a:p>
          <a:p>
            <a:r>
              <a:rPr lang="cs-CZ" dirty="0" err="1"/>
              <a:t>Mylšlenka</a:t>
            </a:r>
            <a:r>
              <a:rPr lang="cs-CZ" dirty="0"/>
              <a:t>:</a:t>
            </a:r>
          </a:p>
          <a:p>
            <a:pPr lvl="1"/>
            <a:r>
              <a:rPr lang="cs-CZ" dirty="0"/>
              <a:t>Chránit nejen „tvůrčí“ sbírky vybrané kreativním způsobem, ale také „netvůrčí sbírky“ (</a:t>
            </a:r>
            <a:r>
              <a:rPr lang="cs-CZ" dirty="0" err="1"/>
              <a:t>sweat</a:t>
            </a:r>
            <a:r>
              <a:rPr lang="cs-CZ" dirty="0"/>
              <a:t> </a:t>
            </a:r>
            <a:r>
              <a:rPr lang="cs-CZ" dirty="0" err="1"/>
              <a:t>of</a:t>
            </a:r>
            <a:r>
              <a:rPr lang="cs-CZ" dirty="0"/>
              <a:t> </a:t>
            </a:r>
            <a:r>
              <a:rPr lang="cs-CZ" dirty="0" err="1"/>
              <a:t>the</a:t>
            </a:r>
            <a:r>
              <a:rPr lang="cs-CZ" dirty="0"/>
              <a:t> </a:t>
            </a:r>
            <a:r>
              <a:rPr lang="cs-CZ" dirty="0" err="1"/>
              <a:t>brow</a:t>
            </a:r>
            <a:r>
              <a:rPr lang="cs-CZ" dirty="0"/>
              <a:t>).</a:t>
            </a:r>
          </a:p>
          <a:p>
            <a:pPr lvl="1"/>
            <a:r>
              <a:rPr lang="cs-CZ" dirty="0"/>
              <a:t>Chránit nejen lidskou tvůrčí činnost ale také investici (riziko investice) v ČR používán pojen „vklad“.</a:t>
            </a:r>
          </a:p>
        </p:txBody>
      </p:sp>
      <p:sp>
        <p:nvSpPr>
          <p:cNvPr id="5" name="Zástupný symbol pro číslo snímku 4">
            <a:extLst>
              <a:ext uri="{FF2B5EF4-FFF2-40B4-BE49-F238E27FC236}">
                <a16:creationId xmlns:a16="http://schemas.microsoft.com/office/drawing/2014/main" id="{41529330-2215-4CE7-8F9E-C908C6DDB1B7}"/>
              </a:ext>
            </a:extLst>
          </p:cNvPr>
          <p:cNvSpPr>
            <a:spLocks noGrp="1"/>
          </p:cNvSpPr>
          <p:nvPr>
            <p:ph type="sldNum" sz="quarter" idx="11"/>
          </p:nvPr>
        </p:nvSpPr>
        <p:spPr/>
        <p:txBody>
          <a:bodyPr/>
          <a:lstStyle/>
          <a:p>
            <a:fld id="{B7F5D36C-8A95-44A1-B2E3-4B4CEE4AA93A}" type="slidenum">
              <a:rPr lang="cs-CZ" altLang="cs-CZ" smtClean="0"/>
              <a:pPr/>
              <a:t>22</a:t>
            </a:fld>
            <a:endParaRPr lang="cs-CZ" altLang="cs-CZ" dirty="0"/>
          </a:p>
        </p:txBody>
      </p:sp>
    </p:spTree>
    <p:extLst>
      <p:ext uri="{BB962C8B-B14F-4D97-AF65-F5344CB8AC3E}">
        <p14:creationId xmlns:p14="http://schemas.microsoft.com/office/powerpoint/2010/main" val="2258868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563464B-6F4D-4191-B879-656229CEF3E5}"/>
              </a:ext>
            </a:extLst>
          </p:cNvPr>
          <p:cNvSpPr>
            <a:spLocks noGrp="1"/>
          </p:cNvSpPr>
          <p:nvPr>
            <p:ph type="title"/>
          </p:nvPr>
        </p:nvSpPr>
        <p:spPr/>
        <p:txBody>
          <a:bodyPr/>
          <a:lstStyle/>
          <a:p>
            <a:r>
              <a:rPr lang="cs-CZ" dirty="0"/>
              <a:t>Pojmové znaky databáze</a:t>
            </a:r>
          </a:p>
        </p:txBody>
      </p:sp>
      <p:sp>
        <p:nvSpPr>
          <p:cNvPr id="3" name="Zástupný symbol pro obsah 2">
            <a:extLst>
              <a:ext uri="{FF2B5EF4-FFF2-40B4-BE49-F238E27FC236}">
                <a16:creationId xmlns:a16="http://schemas.microsoft.com/office/drawing/2014/main" id="{5085E113-0E50-4FD6-A50B-2C72AE966E71}"/>
              </a:ext>
            </a:extLst>
          </p:cNvPr>
          <p:cNvSpPr>
            <a:spLocks noGrp="1"/>
          </p:cNvSpPr>
          <p:nvPr>
            <p:ph sz="half" idx="1"/>
          </p:nvPr>
        </p:nvSpPr>
        <p:spPr/>
        <p:txBody>
          <a:bodyPr/>
          <a:lstStyle/>
          <a:p>
            <a:r>
              <a:rPr lang="cs-CZ" sz="2667" dirty="0" err="1"/>
              <a:t>Dats</a:t>
            </a:r>
            <a:r>
              <a:rPr lang="cs-CZ" sz="2667" dirty="0"/>
              <a:t>: Pro účely této směrnice se "databází" rozumí soubor děl, údajů nebo jiných nezávislých prvků, které jsou systematicky nebo metodicky uspořádány a které jsou jednotlivě přístupné elektronickými nebo jinými prostředky.</a:t>
            </a:r>
          </a:p>
          <a:p>
            <a:endParaRPr lang="cs-CZ" dirty="0"/>
          </a:p>
          <a:p>
            <a:endParaRPr lang="cs-CZ" dirty="0"/>
          </a:p>
        </p:txBody>
      </p:sp>
      <p:sp>
        <p:nvSpPr>
          <p:cNvPr id="6" name="Zástupný symbol pro obsah 5">
            <a:extLst>
              <a:ext uri="{FF2B5EF4-FFF2-40B4-BE49-F238E27FC236}">
                <a16:creationId xmlns:a16="http://schemas.microsoft.com/office/drawing/2014/main" id="{25666635-5C1C-4763-80ED-CE0CB6DAA8E8}"/>
              </a:ext>
            </a:extLst>
          </p:cNvPr>
          <p:cNvSpPr>
            <a:spLocks noGrp="1"/>
          </p:cNvSpPr>
          <p:nvPr>
            <p:ph sz="half" idx="2"/>
          </p:nvPr>
        </p:nvSpPr>
        <p:spPr/>
        <p:txBody>
          <a:bodyPr/>
          <a:lstStyle/>
          <a:p>
            <a:r>
              <a:rPr lang="cs-CZ" sz="2400" dirty="0" err="1"/>
              <a:t>AutZ</a:t>
            </a:r>
            <a:r>
              <a:rPr lang="cs-CZ" dirty="0"/>
              <a:t>:  </a:t>
            </a:r>
            <a:r>
              <a:rPr lang="cs-CZ" sz="2667" dirty="0"/>
              <a:t>Databází je pro účely tohoto zákona soubor nezávislých děl, údajů nebo jiných prvků, systematicky nebo metodicky uspořádaných a individuálně přístupných elektronickými nebo jinými prostředky, bez ohledu na formu jejich vyjádření.</a:t>
            </a:r>
            <a:endParaRPr lang="cs-CZ" dirty="0"/>
          </a:p>
        </p:txBody>
      </p:sp>
      <p:sp>
        <p:nvSpPr>
          <p:cNvPr id="5" name="Zástupný symbol pro číslo snímku 4">
            <a:extLst>
              <a:ext uri="{FF2B5EF4-FFF2-40B4-BE49-F238E27FC236}">
                <a16:creationId xmlns:a16="http://schemas.microsoft.com/office/drawing/2014/main" id="{C32C63EA-8E1F-4D04-A5D5-96F31139A0D0}"/>
              </a:ext>
            </a:extLst>
          </p:cNvPr>
          <p:cNvSpPr>
            <a:spLocks noGrp="1"/>
          </p:cNvSpPr>
          <p:nvPr>
            <p:ph type="sldNum" sz="quarter" idx="11"/>
          </p:nvPr>
        </p:nvSpPr>
        <p:spPr/>
        <p:txBody>
          <a:bodyPr/>
          <a:lstStyle/>
          <a:p>
            <a:fld id="{0970407D-EE58-4A0B-824B-1D3AE42DD9CF}" type="slidenum">
              <a:rPr lang="cs-CZ" altLang="cs-CZ" smtClean="0"/>
              <a:pPr/>
              <a:t>23</a:t>
            </a:fld>
            <a:endParaRPr lang="cs-CZ" altLang="cs-CZ" dirty="0"/>
          </a:p>
        </p:txBody>
      </p:sp>
    </p:spTree>
    <p:extLst>
      <p:ext uri="{BB962C8B-B14F-4D97-AF65-F5344CB8AC3E}">
        <p14:creationId xmlns:p14="http://schemas.microsoft.com/office/powerpoint/2010/main" val="2638349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E262FCC2-4527-4B4E-B757-9475B0CB06C6}"/>
              </a:ext>
            </a:extLst>
          </p:cNvPr>
          <p:cNvSpPr>
            <a:spLocks noGrp="1"/>
          </p:cNvSpPr>
          <p:nvPr>
            <p:ph type="title"/>
          </p:nvPr>
        </p:nvSpPr>
        <p:spPr/>
        <p:txBody>
          <a:bodyPr/>
          <a:lstStyle/>
          <a:p>
            <a:r>
              <a:rPr lang="cs-CZ" dirty="0"/>
              <a:t>Pojmové znaky databáze </a:t>
            </a:r>
          </a:p>
        </p:txBody>
      </p:sp>
      <p:graphicFrame>
        <p:nvGraphicFramePr>
          <p:cNvPr id="8" name="Zástupný symbol pro obsah 7">
            <a:extLst>
              <a:ext uri="{FF2B5EF4-FFF2-40B4-BE49-F238E27FC236}">
                <a16:creationId xmlns:a16="http://schemas.microsoft.com/office/drawing/2014/main" id="{FE0AFD62-EE41-47D8-A077-DD8F347B766A}"/>
              </a:ext>
            </a:extLst>
          </p:cNvPr>
          <p:cNvGraphicFramePr>
            <a:graphicFrameLocks noGrp="1"/>
          </p:cNvGraphicFramePr>
          <p:nvPr>
            <p:ph idx="1"/>
          </p:nvPr>
        </p:nvGraphicFramePr>
        <p:xfrm>
          <a:off x="679454" y="2019301"/>
          <a:ext cx="10776428" cy="4110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ástupný symbol pro číslo snímku 4">
            <a:extLst>
              <a:ext uri="{FF2B5EF4-FFF2-40B4-BE49-F238E27FC236}">
                <a16:creationId xmlns:a16="http://schemas.microsoft.com/office/drawing/2014/main" id="{1DF27164-3924-4312-9691-67922C1E8DB9}"/>
              </a:ext>
            </a:extLst>
          </p:cNvPr>
          <p:cNvSpPr>
            <a:spLocks noGrp="1"/>
          </p:cNvSpPr>
          <p:nvPr>
            <p:ph type="sldNum" sz="quarter" idx="11"/>
          </p:nvPr>
        </p:nvSpPr>
        <p:spPr/>
        <p:txBody>
          <a:bodyPr/>
          <a:lstStyle/>
          <a:p>
            <a:fld id="{B7F5D36C-8A95-44A1-B2E3-4B4CEE4AA93A}" type="slidenum">
              <a:rPr lang="cs-CZ" altLang="cs-CZ" smtClean="0"/>
              <a:pPr/>
              <a:t>24</a:t>
            </a:fld>
            <a:endParaRPr lang="cs-CZ" altLang="cs-CZ" dirty="0"/>
          </a:p>
        </p:txBody>
      </p:sp>
    </p:spTree>
    <p:extLst>
      <p:ext uri="{BB962C8B-B14F-4D97-AF65-F5344CB8AC3E}">
        <p14:creationId xmlns:p14="http://schemas.microsoft.com/office/powerpoint/2010/main" val="248030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0BD7208-2172-4305-A979-22E90B0593E4}"/>
              </a:ext>
            </a:extLst>
          </p:cNvPr>
          <p:cNvSpPr>
            <a:spLocks noGrp="1"/>
          </p:cNvSpPr>
          <p:nvPr>
            <p:ph type="title"/>
          </p:nvPr>
        </p:nvSpPr>
        <p:spPr/>
        <p:txBody>
          <a:bodyPr/>
          <a:lstStyle/>
          <a:p>
            <a:r>
              <a:rPr lang="cs-CZ" dirty="0"/>
              <a:t>Prvek</a:t>
            </a:r>
          </a:p>
        </p:txBody>
      </p:sp>
      <p:sp>
        <p:nvSpPr>
          <p:cNvPr id="3" name="Zástupný symbol pro obsah 2">
            <a:extLst>
              <a:ext uri="{FF2B5EF4-FFF2-40B4-BE49-F238E27FC236}">
                <a16:creationId xmlns:a16="http://schemas.microsoft.com/office/drawing/2014/main" id="{175F08AF-B4F7-43A5-9CE7-4A31FEDEA349}"/>
              </a:ext>
            </a:extLst>
          </p:cNvPr>
          <p:cNvSpPr>
            <a:spLocks noGrp="1"/>
          </p:cNvSpPr>
          <p:nvPr>
            <p:ph idx="1"/>
          </p:nvPr>
        </p:nvSpPr>
        <p:spPr/>
        <p:txBody>
          <a:bodyPr/>
          <a:lstStyle/>
          <a:p>
            <a:r>
              <a:rPr lang="cs-CZ" sz="2667" dirty="0"/>
              <a:t>Může a nemusí být samostatným dílem</a:t>
            </a:r>
          </a:p>
          <a:p>
            <a:r>
              <a:rPr lang="cs-CZ" sz="2667" dirty="0"/>
              <a:t>Přístupem k prvku nedochází k „užití“ prvku ani „databáze“</a:t>
            </a:r>
          </a:p>
          <a:p>
            <a:r>
              <a:rPr lang="cs-CZ" sz="2667" dirty="0"/>
              <a:t>Zařazením prvku do databáze může dojít k užití díla</a:t>
            </a:r>
          </a:p>
          <a:p>
            <a:pPr lvl="1"/>
            <a:r>
              <a:rPr lang="cs-CZ" sz="2667" dirty="0"/>
              <a:t>Problém když je prvkem „hypertext“</a:t>
            </a:r>
          </a:p>
          <a:p>
            <a:pPr marL="324000" lvl="1" indent="0">
              <a:buNone/>
            </a:pPr>
            <a:endParaRPr lang="cs-CZ" sz="2667" dirty="0"/>
          </a:p>
          <a:p>
            <a:pPr lvl="2"/>
            <a:r>
              <a:rPr lang="cs-CZ" sz="2667" dirty="0"/>
              <a:t>8 </a:t>
            </a:r>
            <a:r>
              <a:rPr lang="cs-CZ" sz="2667" dirty="0" err="1"/>
              <a:t>Tdo</a:t>
            </a:r>
            <a:r>
              <a:rPr lang="cs-CZ" sz="2667" dirty="0"/>
              <a:t> 137/2013 – trestní odpovědnost za </a:t>
            </a:r>
            <a:r>
              <a:rPr lang="cs-CZ" sz="2667" dirty="0" err="1"/>
              <a:t>hyperlink</a:t>
            </a:r>
            <a:endParaRPr lang="cs-CZ" sz="2667" dirty="0"/>
          </a:p>
          <a:p>
            <a:pPr lvl="2"/>
            <a:r>
              <a:rPr lang="cs-CZ" sz="2667" dirty="0"/>
              <a:t>C- 348/13 </a:t>
            </a:r>
            <a:r>
              <a:rPr lang="cs-CZ" sz="2667" dirty="0" err="1"/>
              <a:t>BestWater</a:t>
            </a:r>
            <a:r>
              <a:rPr lang="cs-CZ" sz="2667" dirty="0"/>
              <a:t> International </a:t>
            </a:r>
            <a:r>
              <a:rPr lang="cs-CZ" sz="2667" dirty="0" err="1"/>
              <a:t>GmbH</a:t>
            </a:r>
            <a:r>
              <a:rPr lang="cs-CZ" sz="2667" dirty="0"/>
              <a:t> </a:t>
            </a:r>
          </a:p>
        </p:txBody>
      </p:sp>
      <p:sp>
        <p:nvSpPr>
          <p:cNvPr id="5" name="Zástupný symbol pro číslo snímku 4">
            <a:extLst>
              <a:ext uri="{FF2B5EF4-FFF2-40B4-BE49-F238E27FC236}">
                <a16:creationId xmlns:a16="http://schemas.microsoft.com/office/drawing/2014/main" id="{7599C6C0-2572-4D1F-9377-850F96520449}"/>
              </a:ext>
            </a:extLst>
          </p:cNvPr>
          <p:cNvSpPr>
            <a:spLocks noGrp="1"/>
          </p:cNvSpPr>
          <p:nvPr>
            <p:ph type="sldNum" sz="quarter" idx="11"/>
          </p:nvPr>
        </p:nvSpPr>
        <p:spPr/>
        <p:txBody>
          <a:bodyPr/>
          <a:lstStyle/>
          <a:p>
            <a:fld id="{0970407D-EE58-4A0B-824B-1D3AE42DD9CF}" type="slidenum">
              <a:rPr lang="cs-CZ" altLang="cs-CZ" smtClean="0"/>
              <a:pPr/>
              <a:t>25</a:t>
            </a:fld>
            <a:endParaRPr lang="cs-CZ" altLang="cs-CZ" dirty="0"/>
          </a:p>
        </p:txBody>
      </p:sp>
    </p:spTree>
    <p:extLst>
      <p:ext uri="{BB962C8B-B14F-4D97-AF65-F5344CB8AC3E}">
        <p14:creationId xmlns:p14="http://schemas.microsoft.com/office/powerpoint/2010/main" val="3991386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2A0EBCC3-41EB-4D05-A216-BAC8DD7AF82F}"/>
              </a:ext>
            </a:extLst>
          </p:cNvPr>
          <p:cNvSpPr>
            <a:spLocks noGrp="1"/>
          </p:cNvSpPr>
          <p:nvPr>
            <p:ph type="title"/>
          </p:nvPr>
        </p:nvSpPr>
        <p:spPr/>
        <p:txBody>
          <a:bodyPr/>
          <a:lstStyle/>
          <a:p>
            <a:r>
              <a:rPr lang="cs-CZ" dirty="0"/>
              <a:t>Tvůrčí databáze</a:t>
            </a:r>
          </a:p>
        </p:txBody>
      </p:sp>
      <p:sp>
        <p:nvSpPr>
          <p:cNvPr id="7" name="Zástupný symbol pro obsah 6">
            <a:extLst>
              <a:ext uri="{FF2B5EF4-FFF2-40B4-BE49-F238E27FC236}">
                <a16:creationId xmlns:a16="http://schemas.microsoft.com/office/drawing/2014/main" id="{63E672BE-34AA-4429-A285-FC2137138515}"/>
              </a:ext>
            </a:extLst>
          </p:cNvPr>
          <p:cNvSpPr>
            <a:spLocks noGrp="1"/>
          </p:cNvSpPr>
          <p:nvPr>
            <p:ph sz="half" idx="1"/>
          </p:nvPr>
        </p:nvSpPr>
        <p:spPr/>
        <p:txBody>
          <a:bodyPr/>
          <a:lstStyle/>
          <a:p>
            <a:r>
              <a:rPr lang="cs-CZ" sz="2000" dirty="0"/>
              <a:t>Podle této směrnice jsou databáze, které způsobem výběru nebo uspořádáním obsahu představují vlastní duševní výtvor autora, chráněny jako takové podle autorského práva. </a:t>
            </a:r>
          </a:p>
          <a:p>
            <a:endParaRPr lang="cs-CZ" sz="2000" dirty="0"/>
          </a:p>
          <a:p>
            <a:r>
              <a:rPr lang="cs-CZ" sz="2000" dirty="0"/>
              <a:t>Pro určení, zda podléhají této ochraně, se neuplatní žádná další kritéria.</a:t>
            </a:r>
          </a:p>
        </p:txBody>
      </p:sp>
      <p:sp>
        <p:nvSpPr>
          <p:cNvPr id="8" name="Zástupný symbol pro obsah 7">
            <a:extLst>
              <a:ext uri="{FF2B5EF4-FFF2-40B4-BE49-F238E27FC236}">
                <a16:creationId xmlns:a16="http://schemas.microsoft.com/office/drawing/2014/main" id="{ED61594B-0D57-4DD6-813A-E33BB2D93918}"/>
              </a:ext>
            </a:extLst>
          </p:cNvPr>
          <p:cNvSpPr>
            <a:spLocks noGrp="1"/>
          </p:cNvSpPr>
          <p:nvPr>
            <p:ph sz="half" idx="2"/>
          </p:nvPr>
        </p:nvSpPr>
        <p:spPr/>
        <p:txBody>
          <a:bodyPr/>
          <a:lstStyle/>
          <a:p>
            <a:r>
              <a:rPr lang="cs-CZ" sz="2133" dirty="0"/>
              <a:t>Databáze, která je způsobem výběru nebo uspořádáním obsahu autorovým vlastním duševním výtvorem a jejíž součásti jsou systematicky nebo metodicky uspořádány a jednotlivě zpřístupněny elektronicky či jiným způsobem, je dílem souborným.</a:t>
            </a:r>
          </a:p>
          <a:p>
            <a:r>
              <a:rPr lang="cs-CZ" sz="2133" dirty="0"/>
              <a:t>Jiná kritéria pro stanovení způsobilosti počítačového programu a databáze k ochraně se neuplatňují.</a:t>
            </a:r>
          </a:p>
        </p:txBody>
      </p:sp>
      <p:sp>
        <p:nvSpPr>
          <p:cNvPr id="5" name="Zástupný symbol pro číslo snímku 4">
            <a:extLst>
              <a:ext uri="{FF2B5EF4-FFF2-40B4-BE49-F238E27FC236}">
                <a16:creationId xmlns:a16="http://schemas.microsoft.com/office/drawing/2014/main" id="{37A1C952-8E7F-4204-803F-C9B2F7731439}"/>
              </a:ext>
            </a:extLst>
          </p:cNvPr>
          <p:cNvSpPr>
            <a:spLocks noGrp="1"/>
          </p:cNvSpPr>
          <p:nvPr>
            <p:ph type="sldNum" sz="quarter" idx="11"/>
          </p:nvPr>
        </p:nvSpPr>
        <p:spPr/>
        <p:txBody>
          <a:bodyPr/>
          <a:lstStyle/>
          <a:p>
            <a:fld id="{0970407D-EE58-4A0B-824B-1D3AE42DD9CF}" type="slidenum">
              <a:rPr lang="cs-CZ" altLang="cs-CZ" smtClean="0"/>
              <a:pPr/>
              <a:t>26</a:t>
            </a:fld>
            <a:endParaRPr lang="cs-CZ" altLang="cs-CZ" dirty="0"/>
          </a:p>
        </p:txBody>
      </p:sp>
    </p:spTree>
    <p:extLst>
      <p:ext uri="{BB962C8B-B14F-4D97-AF65-F5344CB8AC3E}">
        <p14:creationId xmlns:p14="http://schemas.microsoft.com/office/powerpoint/2010/main" val="903699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3F3E7D-DADC-466B-8570-4747FFD8D0E1}"/>
              </a:ext>
            </a:extLst>
          </p:cNvPr>
          <p:cNvSpPr>
            <a:spLocks noGrp="1"/>
          </p:cNvSpPr>
          <p:nvPr>
            <p:ph type="title"/>
          </p:nvPr>
        </p:nvSpPr>
        <p:spPr/>
        <p:txBody>
          <a:bodyPr/>
          <a:lstStyle/>
          <a:p>
            <a:r>
              <a:rPr lang="cs-CZ" dirty="0"/>
              <a:t>Zvláštní právo pořizovatele</a:t>
            </a:r>
          </a:p>
        </p:txBody>
      </p:sp>
      <p:sp>
        <p:nvSpPr>
          <p:cNvPr id="6" name="Zástupný symbol pro číslo snímku 5">
            <a:extLst>
              <a:ext uri="{FF2B5EF4-FFF2-40B4-BE49-F238E27FC236}">
                <a16:creationId xmlns:a16="http://schemas.microsoft.com/office/drawing/2014/main" id="{B5AEC331-A3E6-409B-BF83-C9A3BB3F27E2}"/>
              </a:ext>
            </a:extLst>
          </p:cNvPr>
          <p:cNvSpPr>
            <a:spLocks noGrp="1"/>
          </p:cNvSpPr>
          <p:nvPr>
            <p:ph type="sldNum" sz="quarter" idx="11"/>
          </p:nvPr>
        </p:nvSpPr>
        <p:spPr/>
        <p:txBody>
          <a:bodyPr/>
          <a:lstStyle/>
          <a:p>
            <a:fld id="{91152B74-69A5-4C0F-AF65-094CC50B2C3C}" type="slidenum">
              <a:rPr lang="cs-CZ" altLang="cs-CZ" smtClean="0"/>
              <a:pPr/>
              <a:t>27</a:t>
            </a:fld>
            <a:endParaRPr lang="cs-CZ" altLang="cs-CZ" dirty="0"/>
          </a:p>
        </p:txBody>
      </p:sp>
      <p:sp>
        <p:nvSpPr>
          <p:cNvPr id="7" name="Zástupný symbol pro text 6">
            <a:extLst>
              <a:ext uri="{FF2B5EF4-FFF2-40B4-BE49-F238E27FC236}">
                <a16:creationId xmlns:a16="http://schemas.microsoft.com/office/drawing/2014/main" id="{52D56F16-3BAE-4EC4-882D-C350BBCA336D}"/>
              </a:ext>
            </a:extLst>
          </p:cNvPr>
          <p:cNvSpPr>
            <a:spLocks noGrp="1"/>
          </p:cNvSpPr>
          <p:nvPr>
            <p:ph type="body" sz="half" idx="2"/>
          </p:nvPr>
        </p:nvSpPr>
        <p:spPr/>
        <p:txBody>
          <a:bodyPr/>
          <a:lstStyle/>
          <a:p>
            <a:endParaRPr lang="cs-CZ"/>
          </a:p>
        </p:txBody>
      </p:sp>
      <p:sp>
        <p:nvSpPr>
          <p:cNvPr id="3" name="Zástupný symbol pro obsah 2">
            <a:extLst>
              <a:ext uri="{FF2B5EF4-FFF2-40B4-BE49-F238E27FC236}">
                <a16:creationId xmlns:a16="http://schemas.microsoft.com/office/drawing/2014/main" id="{71C15DF5-AF85-4452-BD44-D910B06AFEC0}"/>
              </a:ext>
            </a:extLst>
          </p:cNvPr>
          <p:cNvSpPr>
            <a:spLocks noGrp="1"/>
          </p:cNvSpPr>
          <p:nvPr>
            <p:ph sz="half" idx="4294967295"/>
          </p:nvPr>
        </p:nvSpPr>
        <p:spPr>
          <a:xfrm>
            <a:off x="672985" y="2019301"/>
            <a:ext cx="10788649" cy="4110567"/>
          </a:xfrm>
        </p:spPr>
        <p:txBody>
          <a:bodyPr/>
          <a:lstStyle/>
          <a:p>
            <a:r>
              <a:rPr lang="cs-CZ" dirty="0"/>
              <a:t>Členské státy stanoví pro pořizovatele databáze právo zabránit vytěžování a/nebo zužitkování celého obsahu databáze nebo jeho kvalitativně nebo kvantitativně podstatné části, pokud pořízení, ověření nebo předvedení tohoto obsahu potvrzuje kvalitativně a/nebo kvantitativně podstatný vklad.</a:t>
            </a:r>
          </a:p>
          <a:p>
            <a:r>
              <a:rPr lang="cs-CZ" dirty="0"/>
              <a:t>Implementace v ČR: §§88a a dále</a:t>
            </a:r>
          </a:p>
        </p:txBody>
      </p:sp>
    </p:spTree>
    <p:extLst>
      <p:ext uri="{BB962C8B-B14F-4D97-AF65-F5344CB8AC3E}">
        <p14:creationId xmlns:p14="http://schemas.microsoft.com/office/powerpoint/2010/main" val="149821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339D77-ED5D-4870-ABD3-52CE9F2FED93}"/>
              </a:ext>
            </a:extLst>
          </p:cNvPr>
          <p:cNvSpPr>
            <a:spLocks noGrp="1"/>
          </p:cNvSpPr>
          <p:nvPr>
            <p:ph type="title"/>
          </p:nvPr>
        </p:nvSpPr>
        <p:spPr/>
        <p:txBody>
          <a:bodyPr/>
          <a:lstStyle/>
          <a:p>
            <a:r>
              <a:rPr lang="cs-CZ" dirty="0"/>
              <a:t>Obsah zvláštního práva pořizovatele databáze</a:t>
            </a:r>
          </a:p>
        </p:txBody>
      </p:sp>
      <p:graphicFrame>
        <p:nvGraphicFramePr>
          <p:cNvPr id="6" name="Zástupný symbol pro obsah 5">
            <a:extLst>
              <a:ext uri="{FF2B5EF4-FFF2-40B4-BE49-F238E27FC236}">
                <a16:creationId xmlns:a16="http://schemas.microsoft.com/office/drawing/2014/main" id="{F2F643C5-AAC2-4D49-92E7-810D18E85B92}"/>
              </a:ext>
            </a:extLst>
          </p:cNvPr>
          <p:cNvGraphicFramePr>
            <a:graphicFrameLocks noGrp="1"/>
          </p:cNvGraphicFramePr>
          <p:nvPr>
            <p:ph idx="1"/>
          </p:nvPr>
        </p:nvGraphicFramePr>
        <p:xfrm>
          <a:off x="679454" y="2019301"/>
          <a:ext cx="10776428" cy="4110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ástupný symbol pro číslo snímku 4">
            <a:extLst>
              <a:ext uri="{FF2B5EF4-FFF2-40B4-BE49-F238E27FC236}">
                <a16:creationId xmlns:a16="http://schemas.microsoft.com/office/drawing/2014/main" id="{022E8E9E-94E4-4ADD-B2EF-EC66E6CED7E1}"/>
              </a:ext>
            </a:extLst>
          </p:cNvPr>
          <p:cNvSpPr>
            <a:spLocks noGrp="1"/>
          </p:cNvSpPr>
          <p:nvPr>
            <p:ph type="sldNum" sz="quarter" idx="11"/>
          </p:nvPr>
        </p:nvSpPr>
        <p:spPr/>
        <p:txBody>
          <a:bodyPr/>
          <a:lstStyle/>
          <a:p>
            <a:fld id="{0970407D-EE58-4A0B-824B-1D3AE42DD9CF}" type="slidenum">
              <a:rPr lang="cs-CZ" altLang="cs-CZ" smtClean="0"/>
              <a:pPr/>
              <a:t>28</a:t>
            </a:fld>
            <a:endParaRPr lang="cs-CZ" altLang="cs-CZ" dirty="0"/>
          </a:p>
        </p:txBody>
      </p:sp>
    </p:spTree>
    <p:extLst>
      <p:ext uri="{BB962C8B-B14F-4D97-AF65-F5344CB8AC3E}">
        <p14:creationId xmlns:p14="http://schemas.microsoft.com/office/powerpoint/2010/main" val="45737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3C7A63-0E10-4A5B-A634-F936C51DCF33}"/>
              </a:ext>
            </a:extLst>
          </p:cNvPr>
          <p:cNvSpPr>
            <a:spLocks noGrp="1"/>
          </p:cNvSpPr>
          <p:nvPr>
            <p:ph type="title"/>
          </p:nvPr>
        </p:nvSpPr>
        <p:spPr/>
        <p:txBody>
          <a:bodyPr/>
          <a:lstStyle/>
          <a:p>
            <a:r>
              <a:rPr lang="cs-CZ" dirty="0"/>
              <a:t>Specifika SUI GENERIS práva</a:t>
            </a:r>
          </a:p>
        </p:txBody>
      </p:sp>
      <p:sp>
        <p:nvSpPr>
          <p:cNvPr id="3" name="Zástupný symbol pro obsah 2">
            <a:extLst>
              <a:ext uri="{FF2B5EF4-FFF2-40B4-BE49-F238E27FC236}">
                <a16:creationId xmlns:a16="http://schemas.microsoft.com/office/drawing/2014/main" id="{8F959363-F2E6-429F-8739-23A164920A22}"/>
              </a:ext>
            </a:extLst>
          </p:cNvPr>
          <p:cNvSpPr>
            <a:spLocks noGrp="1"/>
          </p:cNvSpPr>
          <p:nvPr>
            <p:ph idx="1"/>
          </p:nvPr>
        </p:nvSpPr>
        <p:spPr/>
        <p:txBody>
          <a:bodyPr/>
          <a:lstStyle/>
          <a:p>
            <a:r>
              <a:rPr lang="cs-CZ" dirty="0"/>
              <a:t>Právo je převoditelné i „</a:t>
            </a:r>
            <a:r>
              <a:rPr lang="cs-CZ" dirty="0" err="1"/>
              <a:t>licencovatelné</a:t>
            </a:r>
            <a:r>
              <a:rPr lang="cs-CZ" dirty="0"/>
              <a:t>“</a:t>
            </a:r>
          </a:p>
          <a:p>
            <a:r>
              <a:rPr lang="cs-CZ" dirty="0"/>
              <a:t>Trvá 15 let od pořízení (lze prodloužit aktualizací)</a:t>
            </a:r>
          </a:p>
          <a:p>
            <a:r>
              <a:rPr lang="cs-CZ" dirty="0"/>
              <a:t>Nevylučuje souběh </a:t>
            </a:r>
            <a:r>
              <a:rPr lang="cs-CZ" dirty="0" err="1"/>
              <a:t>Sui</a:t>
            </a:r>
            <a:r>
              <a:rPr lang="cs-CZ" dirty="0"/>
              <a:t> Generis a Autorského díla</a:t>
            </a:r>
          </a:p>
          <a:p>
            <a:endParaRPr lang="cs-CZ" dirty="0"/>
          </a:p>
          <a:p>
            <a:endParaRPr lang="cs-CZ" dirty="0"/>
          </a:p>
        </p:txBody>
      </p:sp>
      <p:sp>
        <p:nvSpPr>
          <p:cNvPr id="5" name="Zástupný symbol pro číslo snímku 4">
            <a:extLst>
              <a:ext uri="{FF2B5EF4-FFF2-40B4-BE49-F238E27FC236}">
                <a16:creationId xmlns:a16="http://schemas.microsoft.com/office/drawing/2014/main" id="{8F7E1B3C-77A3-441F-8172-095734CD9AC2}"/>
              </a:ext>
            </a:extLst>
          </p:cNvPr>
          <p:cNvSpPr>
            <a:spLocks noGrp="1"/>
          </p:cNvSpPr>
          <p:nvPr>
            <p:ph type="sldNum" sz="quarter" idx="11"/>
          </p:nvPr>
        </p:nvSpPr>
        <p:spPr/>
        <p:txBody>
          <a:bodyPr/>
          <a:lstStyle/>
          <a:p>
            <a:fld id="{0970407D-EE58-4A0B-824B-1D3AE42DD9CF}" type="slidenum">
              <a:rPr lang="cs-CZ" altLang="cs-CZ" smtClean="0"/>
              <a:pPr/>
              <a:t>29</a:t>
            </a:fld>
            <a:endParaRPr lang="cs-CZ" altLang="cs-CZ" dirty="0"/>
          </a:p>
        </p:txBody>
      </p:sp>
    </p:spTree>
    <p:extLst>
      <p:ext uri="{BB962C8B-B14F-4D97-AF65-F5344CB8AC3E}">
        <p14:creationId xmlns:p14="http://schemas.microsoft.com/office/powerpoint/2010/main" val="238717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32343D75-BEE7-4DE5-B68A-D80FDC3F99A5}"/>
              </a:ext>
            </a:extLst>
          </p:cNvPr>
          <p:cNvSpPr>
            <a:spLocks noGrp="1"/>
          </p:cNvSpPr>
          <p:nvPr>
            <p:ph type="title"/>
          </p:nvPr>
        </p:nvSpPr>
        <p:spPr/>
        <p:txBody>
          <a:bodyPr/>
          <a:lstStyle/>
          <a:p>
            <a:r>
              <a:rPr lang="cs-CZ" dirty="0"/>
              <a:t>Data </a:t>
            </a:r>
          </a:p>
        </p:txBody>
      </p:sp>
      <p:graphicFrame>
        <p:nvGraphicFramePr>
          <p:cNvPr id="8" name="Zástupný symbol pro obsah 7">
            <a:extLst>
              <a:ext uri="{FF2B5EF4-FFF2-40B4-BE49-F238E27FC236}">
                <a16:creationId xmlns:a16="http://schemas.microsoft.com/office/drawing/2014/main" id="{16E73C3A-3B21-48BD-920D-9C380CDBB0A9}"/>
              </a:ext>
            </a:extLst>
          </p:cNvPr>
          <p:cNvGraphicFramePr>
            <a:graphicFrameLocks noGrp="1"/>
          </p:cNvGraphicFramePr>
          <p:nvPr>
            <p:ph idx="1"/>
          </p:nvPr>
        </p:nvGraphicFramePr>
        <p:xfrm>
          <a:off x="679454" y="2019301"/>
          <a:ext cx="10776428" cy="4110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ástupný symbol pro číslo snímku 4">
            <a:extLst>
              <a:ext uri="{FF2B5EF4-FFF2-40B4-BE49-F238E27FC236}">
                <a16:creationId xmlns:a16="http://schemas.microsoft.com/office/drawing/2014/main" id="{A540726A-6059-4A9C-B601-1BB9516CC402}"/>
              </a:ext>
            </a:extLst>
          </p:cNvPr>
          <p:cNvSpPr>
            <a:spLocks noGrp="1"/>
          </p:cNvSpPr>
          <p:nvPr>
            <p:ph type="sldNum" sz="quarter" idx="11"/>
          </p:nvPr>
        </p:nvSpPr>
        <p:spPr/>
        <p:txBody>
          <a:bodyPr/>
          <a:lstStyle/>
          <a:p>
            <a:fld id="{B7F5D36C-8A95-44A1-B2E3-4B4CEE4AA93A}" type="slidenum">
              <a:rPr lang="cs-CZ" altLang="cs-CZ" smtClean="0"/>
              <a:pPr/>
              <a:t>3</a:t>
            </a:fld>
            <a:endParaRPr lang="cs-CZ" altLang="cs-CZ" dirty="0"/>
          </a:p>
        </p:txBody>
      </p:sp>
    </p:spTree>
    <p:extLst>
      <p:ext uri="{BB962C8B-B14F-4D97-AF65-F5344CB8AC3E}">
        <p14:creationId xmlns:p14="http://schemas.microsoft.com/office/powerpoint/2010/main" val="1909271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AB0E811E-D409-49E7-AC57-C2E5F077CCC3}"/>
              </a:ext>
            </a:extLst>
          </p:cNvPr>
          <p:cNvSpPr>
            <a:spLocks noGrp="1"/>
          </p:cNvSpPr>
          <p:nvPr>
            <p:ph type="title"/>
          </p:nvPr>
        </p:nvSpPr>
        <p:spPr/>
        <p:txBody>
          <a:bodyPr/>
          <a:lstStyle/>
          <a:p>
            <a:r>
              <a:rPr lang="cs-CZ" dirty="0"/>
              <a:t>Praktické cvičení č. 1</a:t>
            </a:r>
          </a:p>
        </p:txBody>
      </p:sp>
      <p:sp>
        <p:nvSpPr>
          <p:cNvPr id="8" name="Zástupný symbol pro text 7">
            <a:extLst>
              <a:ext uri="{FF2B5EF4-FFF2-40B4-BE49-F238E27FC236}">
                <a16:creationId xmlns:a16="http://schemas.microsoft.com/office/drawing/2014/main" id="{696242B8-30AF-4E5F-A267-BD19C88EF3EC}"/>
              </a:ext>
            </a:extLst>
          </p:cNvPr>
          <p:cNvSpPr>
            <a:spLocks noGrp="1"/>
          </p:cNvSpPr>
          <p:nvPr>
            <p:ph type="body" idx="1"/>
          </p:nvPr>
        </p:nvSpPr>
        <p:spPr/>
        <p:txBody>
          <a:bodyPr/>
          <a:lstStyle/>
          <a:p>
            <a:endParaRPr lang="cs-CZ"/>
          </a:p>
        </p:txBody>
      </p:sp>
      <p:sp>
        <p:nvSpPr>
          <p:cNvPr id="5" name="Zástupný symbol pro číslo snímku 4">
            <a:extLst>
              <a:ext uri="{FF2B5EF4-FFF2-40B4-BE49-F238E27FC236}">
                <a16:creationId xmlns:a16="http://schemas.microsoft.com/office/drawing/2014/main" id="{2403F524-8BAA-48DA-AADC-3441459724E0}"/>
              </a:ext>
            </a:extLst>
          </p:cNvPr>
          <p:cNvSpPr>
            <a:spLocks noGrp="1"/>
          </p:cNvSpPr>
          <p:nvPr>
            <p:ph type="sldNum" sz="quarter" idx="11"/>
          </p:nvPr>
        </p:nvSpPr>
        <p:spPr/>
        <p:txBody>
          <a:bodyPr/>
          <a:lstStyle/>
          <a:p>
            <a:fld id="{1A7C5ED6-88DD-44FB-BC35-AD9A2FA35AEE}" type="slidenum">
              <a:rPr lang="cs-CZ" smtClean="0"/>
              <a:t>30</a:t>
            </a:fld>
            <a:endParaRPr lang="cs-CZ"/>
          </a:p>
        </p:txBody>
      </p:sp>
    </p:spTree>
    <p:extLst>
      <p:ext uri="{BB962C8B-B14F-4D97-AF65-F5344CB8AC3E}">
        <p14:creationId xmlns:p14="http://schemas.microsoft.com/office/powerpoint/2010/main" val="878479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1FDC54D4-C1DE-47B1-8DD8-D4056A00EF0D}"/>
              </a:ext>
            </a:extLst>
          </p:cNvPr>
          <p:cNvSpPr>
            <a:spLocks noGrp="1"/>
          </p:cNvSpPr>
          <p:nvPr>
            <p:ph type="title"/>
          </p:nvPr>
        </p:nvSpPr>
        <p:spPr/>
        <p:txBody>
          <a:bodyPr/>
          <a:lstStyle/>
          <a:p>
            <a:r>
              <a:rPr lang="cs-CZ" dirty="0"/>
              <a:t>Jaký je právní režim</a:t>
            </a:r>
          </a:p>
        </p:txBody>
      </p:sp>
      <p:sp>
        <p:nvSpPr>
          <p:cNvPr id="5" name="Zástupný symbol pro číslo snímku 4">
            <a:extLst>
              <a:ext uri="{FF2B5EF4-FFF2-40B4-BE49-F238E27FC236}">
                <a16:creationId xmlns:a16="http://schemas.microsoft.com/office/drawing/2014/main" id="{FFEE0423-732B-4E58-8A5C-0722ACAE1C20}"/>
              </a:ext>
            </a:extLst>
          </p:cNvPr>
          <p:cNvSpPr>
            <a:spLocks noGrp="1"/>
          </p:cNvSpPr>
          <p:nvPr>
            <p:ph type="sldNum" sz="quarter" idx="11"/>
          </p:nvPr>
        </p:nvSpPr>
        <p:spPr/>
        <p:txBody>
          <a:bodyPr/>
          <a:lstStyle/>
          <a:p>
            <a:fld id="{B7F5D36C-8A95-44A1-B2E3-4B4CEE4AA93A}" type="slidenum">
              <a:rPr lang="cs-CZ" altLang="cs-CZ" smtClean="0"/>
              <a:pPr/>
              <a:t>31</a:t>
            </a:fld>
            <a:endParaRPr lang="cs-CZ" altLang="cs-CZ" dirty="0"/>
          </a:p>
        </p:txBody>
      </p:sp>
      <p:pic>
        <p:nvPicPr>
          <p:cNvPr id="8" name="Picture 2" descr="http://upload.wikimedia.org/wikipedia/commons/6/61/Periodic-table.jpg">
            <a:extLst>
              <a:ext uri="{FF2B5EF4-FFF2-40B4-BE49-F238E27FC236}">
                <a16:creationId xmlns:a16="http://schemas.microsoft.com/office/drawing/2014/main" id="{5462360F-2A8F-4E60-A447-FF002291B7E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78783" y="2019301"/>
            <a:ext cx="6977285" cy="411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361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p:txBody>
          <a:bodyPr/>
          <a:lstStyle/>
          <a:p>
            <a:r>
              <a:rPr lang="cs-CZ" dirty="0"/>
              <a:t>Historický kontext</a:t>
            </a:r>
          </a:p>
        </p:txBody>
      </p:sp>
      <p:sp>
        <p:nvSpPr>
          <p:cNvPr id="2" name="Zástupný symbol pro číslo snímku 1">
            <a:extLst>
              <a:ext uri="{FF2B5EF4-FFF2-40B4-BE49-F238E27FC236}">
                <a16:creationId xmlns:a16="http://schemas.microsoft.com/office/drawing/2014/main" id="{A088DD7A-6FA9-4511-B3D4-540298E32B72}"/>
              </a:ext>
            </a:extLst>
          </p:cNvPr>
          <p:cNvSpPr>
            <a:spLocks noGrp="1"/>
          </p:cNvSpPr>
          <p:nvPr>
            <p:ph type="sldNum" sz="quarter" idx="4"/>
          </p:nvPr>
        </p:nvSpPr>
        <p:spPr/>
        <p:txBody>
          <a:bodyPr/>
          <a:lstStyle/>
          <a:p>
            <a:fld id="{0DE708CC-0C3F-4567-9698-B54C0F35BD31}" type="slidenum">
              <a:rPr lang="cs-CZ" altLang="cs-CZ" smtClean="0"/>
              <a:pPr/>
              <a:t>32</a:t>
            </a:fld>
            <a:endParaRPr lang="cs-CZ" altLang="cs-CZ" dirty="0"/>
          </a:p>
        </p:txBody>
      </p:sp>
    </p:spTree>
    <p:extLst>
      <p:ext uri="{BB962C8B-B14F-4D97-AF65-F5344CB8AC3E}">
        <p14:creationId xmlns:p14="http://schemas.microsoft.com/office/powerpoint/2010/main" val="1029034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cs-CZ"/>
          </a:p>
        </p:txBody>
      </p:sp>
      <p:sp>
        <p:nvSpPr>
          <p:cNvPr id="3" name="Zástupný symbol pro obsah 2"/>
          <p:cNvSpPr>
            <a:spLocks noGrp="1"/>
          </p:cNvSpPr>
          <p:nvPr>
            <p:ph idx="1"/>
          </p:nvPr>
        </p:nvSpPr>
        <p:spPr/>
        <p:txBody>
          <a:bodyPr/>
          <a:lstStyle/>
          <a:p>
            <a:endParaRPr lang="cs-CZ" dirty="0"/>
          </a:p>
        </p:txBody>
      </p:sp>
      <p:pic>
        <p:nvPicPr>
          <p:cNvPr id="3076" name="Picture 4" descr="http://upload.wikimedia.org/wikipedia/commons/thumb/c/c8/DIMendeleevCab.jpg/640px-DIMendeleevC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447" y="515936"/>
            <a:ext cx="3960440" cy="5563181"/>
          </a:xfrm>
          <a:prstGeom prst="rect">
            <a:avLst/>
          </a:prstGeom>
          <a:noFill/>
          <a:extLst>
            <a:ext uri="{909E8E84-426E-40DD-AFC4-6F175D3DCCD1}">
              <a14:hiddenFill xmlns:a14="http://schemas.microsoft.com/office/drawing/2010/main">
                <a:solidFill>
                  <a:srgbClr val="FFFFFF"/>
                </a:solidFill>
              </a14:hiddenFill>
            </a:ext>
          </a:extLst>
        </p:spPr>
      </p:pic>
      <p:sp>
        <p:nvSpPr>
          <p:cNvPr id="4" name="Zástupný symbol pro číslo snímku 3">
            <a:extLst>
              <a:ext uri="{FF2B5EF4-FFF2-40B4-BE49-F238E27FC236}">
                <a16:creationId xmlns:a16="http://schemas.microsoft.com/office/drawing/2014/main" id="{7B448908-1AAC-43AE-8226-FADFA7072363}"/>
              </a:ext>
            </a:extLst>
          </p:cNvPr>
          <p:cNvSpPr>
            <a:spLocks noGrp="1"/>
          </p:cNvSpPr>
          <p:nvPr>
            <p:ph type="sldNum" sz="quarter" idx="11"/>
          </p:nvPr>
        </p:nvSpPr>
        <p:spPr/>
        <p:txBody>
          <a:bodyPr/>
          <a:lstStyle/>
          <a:p>
            <a:fld id="{0970407D-EE58-4A0B-824B-1D3AE42DD9CF}" type="slidenum">
              <a:rPr lang="cs-CZ" altLang="cs-CZ" smtClean="0"/>
              <a:pPr/>
              <a:t>33</a:t>
            </a:fld>
            <a:endParaRPr lang="cs-CZ" altLang="cs-CZ" dirty="0"/>
          </a:p>
        </p:txBody>
      </p:sp>
    </p:spTree>
    <p:extLst>
      <p:ext uri="{BB962C8B-B14F-4D97-AF65-F5344CB8AC3E}">
        <p14:creationId xmlns:p14="http://schemas.microsoft.com/office/powerpoint/2010/main" val="3984587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Zaměstnal se na univerzitě</a:t>
            </a:r>
          </a:p>
        </p:txBody>
      </p:sp>
      <p:pic>
        <p:nvPicPr>
          <p:cNvPr id="4098" name="Picture 2" descr="http://www.en.spbstu.ru/userfiles/image/i_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8431" y="2766293"/>
            <a:ext cx="9735139" cy="2526468"/>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symbol pro číslo snímku 2">
            <a:extLst>
              <a:ext uri="{FF2B5EF4-FFF2-40B4-BE49-F238E27FC236}">
                <a16:creationId xmlns:a16="http://schemas.microsoft.com/office/drawing/2014/main" id="{C23CFEBC-389D-4BBF-A4CC-76B7CFFA48FA}"/>
              </a:ext>
            </a:extLst>
          </p:cNvPr>
          <p:cNvSpPr>
            <a:spLocks noGrp="1"/>
          </p:cNvSpPr>
          <p:nvPr>
            <p:ph type="sldNum" sz="quarter" idx="11"/>
          </p:nvPr>
        </p:nvSpPr>
        <p:spPr/>
        <p:txBody>
          <a:bodyPr/>
          <a:lstStyle/>
          <a:p>
            <a:fld id="{0970407D-EE58-4A0B-824B-1D3AE42DD9CF}" type="slidenum">
              <a:rPr lang="cs-CZ" altLang="cs-CZ" smtClean="0"/>
              <a:pPr/>
              <a:t>34</a:t>
            </a:fld>
            <a:endParaRPr lang="cs-CZ" altLang="cs-CZ" dirty="0"/>
          </a:p>
        </p:txBody>
      </p:sp>
    </p:spTree>
    <p:extLst>
      <p:ext uri="{BB962C8B-B14F-4D97-AF65-F5344CB8AC3E}">
        <p14:creationId xmlns:p14="http://schemas.microsoft.com/office/powerpoint/2010/main" val="1608689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cs-CZ" dirty="0"/>
              <a:t>Pořídil si tým doktorandů a </a:t>
            </a:r>
            <a:r>
              <a:rPr lang="cs-CZ" dirty="0" err="1"/>
              <a:t>postdoců</a:t>
            </a:r>
            <a:endParaRPr lang="cs-CZ" dirty="0"/>
          </a:p>
        </p:txBody>
      </p:sp>
      <p:sp>
        <p:nvSpPr>
          <p:cNvPr id="3" name="Zástupný symbol pro obsah 2"/>
          <p:cNvSpPr>
            <a:spLocks noGrp="1"/>
          </p:cNvSpPr>
          <p:nvPr>
            <p:ph idx="1"/>
          </p:nvPr>
        </p:nvSpPr>
        <p:spPr/>
        <p:txBody>
          <a:bodyPr/>
          <a:lstStyle/>
          <a:p>
            <a:endParaRPr lang="cs-CZ"/>
          </a:p>
        </p:txBody>
      </p:sp>
      <p:pic>
        <p:nvPicPr>
          <p:cNvPr id="4" name="Picture 4" descr="http://www.bridgemanimages.com/images/london/1145/student-gym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483" y="1783445"/>
            <a:ext cx="6497751" cy="4581748"/>
          </a:xfrm>
          <a:prstGeom prst="rect">
            <a:avLst/>
          </a:prstGeom>
          <a:noFill/>
          <a:extLst>
            <a:ext uri="{909E8E84-426E-40DD-AFC4-6F175D3DCCD1}">
              <a14:hiddenFill xmlns:a14="http://schemas.microsoft.com/office/drawing/2010/main">
                <a:solidFill>
                  <a:srgbClr val="FFFFFF"/>
                </a:solidFill>
              </a14:hiddenFill>
            </a:ext>
          </a:extLst>
        </p:spPr>
      </p:pic>
      <p:sp>
        <p:nvSpPr>
          <p:cNvPr id="5" name="Zástupný symbol pro číslo snímku 4">
            <a:extLst>
              <a:ext uri="{FF2B5EF4-FFF2-40B4-BE49-F238E27FC236}">
                <a16:creationId xmlns:a16="http://schemas.microsoft.com/office/drawing/2014/main" id="{31EBFBD7-8B4D-4C15-B3CC-00EC6F3EB011}"/>
              </a:ext>
            </a:extLst>
          </p:cNvPr>
          <p:cNvSpPr>
            <a:spLocks noGrp="1"/>
          </p:cNvSpPr>
          <p:nvPr>
            <p:ph type="sldNum" sz="quarter" idx="11"/>
          </p:nvPr>
        </p:nvSpPr>
        <p:spPr/>
        <p:txBody>
          <a:bodyPr/>
          <a:lstStyle/>
          <a:p>
            <a:fld id="{0970407D-EE58-4A0B-824B-1D3AE42DD9CF}" type="slidenum">
              <a:rPr lang="cs-CZ" altLang="cs-CZ" smtClean="0"/>
              <a:pPr/>
              <a:t>35</a:t>
            </a:fld>
            <a:endParaRPr lang="cs-CZ" altLang="cs-CZ" dirty="0"/>
          </a:p>
        </p:txBody>
      </p:sp>
    </p:spTree>
    <p:extLst>
      <p:ext uri="{BB962C8B-B14F-4D97-AF65-F5344CB8AC3E}">
        <p14:creationId xmlns:p14="http://schemas.microsoft.com/office/powerpoint/2010/main" val="593026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cs-CZ" dirty="0"/>
              <a:t>Vyslal je do knihoven v Anglii a ve Švédsku na sběr dat</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7407" y="2403687"/>
            <a:ext cx="5040716" cy="33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descr="C:\Users\76882\Downloads\KTH_Borggården_2207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409" y="2708920"/>
            <a:ext cx="3800184" cy="2850139"/>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symbol pro číslo snímku 2">
            <a:extLst>
              <a:ext uri="{FF2B5EF4-FFF2-40B4-BE49-F238E27FC236}">
                <a16:creationId xmlns:a16="http://schemas.microsoft.com/office/drawing/2014/main" id="{5E637853-529C-4C94-AA3E-2E551A348F15}"/>
              </a:ext>
            </a:extLst>
          </p:cNvPr>
          <p:cNvSpPr>
            <a:spLocks noGrp="1"/>
          </p:cNvSpPr>
          <p:nvPr>
            <p:ph type="sldNum" sz="quarter" idx="11"/>
          </p:nvPr>
        </p:nvSpPr>
        <p:spPr/>
        <p:txBody>
          <a:bodyPr/>
          <a:lstStyle/>
          <a:p>
            <a:fld id="{0970407D-EE58-4A0B-824B-1D3AE42DD9CF}" type="slidenum">
              <a:rPr lang="cs-CZ" altLang="cs-CZ" smtClean="0"/>
              <a:pPr/>
              <a:t>36</a:t>
            </a:fld>
            <a:endParaRPr lang="cs-CZ" altLang="cs-CZ" dirty="0"/>
          </a:p>
        </p:txBody>
      </p:sp>
    </p:spTree>
    <p:extLst>
      <p:ext uri="{BB962C8B-B14F-4D97-AF65-F5344CB8AC3E}">
        <p14:creationId xmlns:p14="http://schemas.microsoft.com/office/powerpoint/2010/main" val="848467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cs-CZ" dirty="0"/>
              <a:t>Společnými silami vytvoří databázi ….</a:t>
            </a:r>
          </a:p>
        </p:txBody>
      </p:sp>
      <p:sp>
        <p:nvSpPr>
          <p:cNvPr id="3" name="Zástupný symbol pro obsah 2"/>
          <p:cNvSpPr>
            <a:spLocks noGrp="1"/>
          </p:cNvSpPr>
          <p:nvPr>
            <p:ph idx="1"/>
          </p:nvPr>
        </p:nvSpPr>
        <p:spPr/>
        <p:txBody>
          <a:bodyPr/>
          <a:lstStyle/>
          <a:p>
            <a:r>
              <a:rPr lang="cs-CZ" dirty="0"/>
              <a:t>56 známých prvků</a:t>
            </a:r>
          </a:p>
          <a:p>
            <a:pPr lvl="1"/>
            <a:r>
              <a:rPr lang="cs-CZ" dirty="0"/>
              <a:t>Chemických vlastností</a:t>
            </a:r>
          </a:p>
          <a:p>
            <a:pPr lvl="1"/>
            <a:r>
              <a:rPr lang="cs-CZ" dirty="0"/>
              <a:t>Atomových hmotností</a:t>
            </a:r>
          </a:p>
          <a:p>
            <a:pPr lvl="1"/>
            <a:r>
              <a:rPr lang="cs-CZ" dirty="0"/>
              <a:t>Protonových čísel</a:t>
            </a:r>
          </a:p>
          <a:p>
            <a:pPr lvl="1"/>
            <a:r>
              <a:rPr lang="cs-CZ" dirty="0"/>
              <a:t>Valencí (počtu chemických vazeb)</a:t>
            </a:r>
          </a:p>
          <a:p>
            <a:pPr lvl="1"/>
            <a:endParaRPr lang="cs-CZ" dirty="0"/>
          </a:p>
        </p:txBody>
      </p:sp>
      <p:sp>
        <p:nvSpPr>
          <p:cNvPr id="4" name="Zástupný symbol pro číslo snímku 3">
            <a:extLst>
              <a:ext uri="{FF2B5EF4-FFF2-40B4-BE49-F238E27FC236}">
                <a16:creationId xmlns:a16="http://schemas.microsoft.com/office/drawing/2014/main" id="{7D3E44F4-C0B0-4610-AEA1-24DF47A061B2}"/>
              </a:ext>
            </a:extLst>
          </p:cNvPr>
          <p:cNvSpPr>
            <a:spLocks noGrp="1"/>
          </p:cNvSpPr>
          <p:nvPr>
            <p:ph type="sldNum" sz="quarter" idx="11"/>
          </p:nvPr>
        </p:nvSpPr>
        <p:spPr/>
        <p:txBody>
          <a:bodyPr/>
          <a:lstStyle/>
          <a:p>
            <a:fld id="{0970407D-EE58-4A0B-824B-1D3AE42DD9CF}" type="slidenum">
              <a:rPr lang="cs-CZ" altLang="cs-CZ" smtClean="0"/>
              <a:pPr/>
              <a:t>37</a:t>
            </a:fld>
            <a:endParaRPr lang="cs-CZ" altLang="cs-CZ" dirty="0"/>
          </a:p>
        </p:txBody>
      </p:sp>
    </p:spTree>
    <p:extLst>
      <p:ext uri="{BB962C8B-B14F-4D97-AF65-F5344CB8AC3E}">
        <p14:creationId xmlns:p14="http://schemas.microsoft.com/office/powerpoint/2010/main" val="91422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Na scénu přichází „analytik“</a:t>
            </a:r>
          </a:p>
        </p:txBody>
      </p:sp>
      <p:sp>
        <p:nvSpPr>
          <p:cNvPr id="3" name="Zástupný symbol pro obsah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cs-CZ" dirty="0"/>
              <a:t>A z databáze veřejně známých údajů vyvodí </a:t>
            </a:r>
            <a:r>
              <a:rPr lang="cs-CZ" b="1" dirty="0"/>
              <a:t>periodický zákon</a:t>
            </a:r>
          </a:p>
          <a:p>
            <a:r>
              <a:rPr lang="cs-CZ" dirty="0"/>
              <a:t>Vlastnosti prvků jsou periodickou funkcí jejich atomových hmotností. </a:t>
            </a:r>
          </a:p>
          <a:p>
            <a:r>
              <a:rPr lang="cs-CZ" dirty="0"/>
              <a:t>Z periodického zákona vyvodí </a:t>
            </a:r>
          </a:p>
        </p:txBody>
      </p:sp>
      <p:sp>
        <p:nvSpPr>
          <p:cNvPr id="4" name="Zástupný symbol pro číslo snímku 3">
            <a:extLst>
              <a:ext uri="{FF2B5EF4-FFF2-40B4-BE49-F238E27FC236}">
                <a16:creationId xmlns:a16="http://schemas.microsoft.com/office/drawing/2014/main" id="{F9B0213E-42AD-42A6-9A7F-A2E34EC4A6C3}"/>
              </a:ext>
            </a:extLst>
          </p:cNvPr>
          <p:cNvSpPr>
            <a:spLocks noGrp="1"/>
          </p:cNvSpPr>
          <p:nvPr>
            <p:ph type="sldNum" sz="quarter" idx="11"/>
          </p:nvPr>
        </p:nvSpPr>
        <p:spPr/>
        <p:txBody>
          <a:bodyPr/>
          <a:lstStyle/>
          <a:p>
            <a:fld id="{0970407D-EE58-4A0B-824B-1D3AE42DD9CF}" type="slidenum">
              <a:rPr lang="cs-CZ" altLang="cs-CZ" smtClean="0"/>
              <a:pPr/>
              <a:t>38</a:t>
            </a:fld>
            <a:endParaRPr lang="cs-CZ" altLang="cs-CZ" dirty="0"/>
          </a:p>
        </p:txBody>
      </p:sp>
    </p:spTree>
    <p:extLst>
      <p:ext uri="{BB962C8B-B14F-4D97-AF65-F5344CB8AC3E}">
        <p14:creationId xmlns:p14="http://schemas.microsoft.com/office/powerpoint/2010/main" val="281765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cs-CZ"/>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3654" y="11910"/>
            <a:ext cx="5574991" cy="6846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ástupný symbol pro číslo snímku 2">
            <a:extLst>
              <a:ext uri="{FF2B5EF4-FFF2-40B4-BE49-F238E27FC236}">
                <a16:creationId xmlns:a16="http://schemas.microsoft.com/office/drawing/2014/main" id="{A317A0CD-8ACC-4222-9D04-2393182CBEAF}"/>
              </a:ext>
            </a:extLst>
          </p:cNvPr>
          <p:cNvSpPr>
            <a:spLocks noGrp="1"/>
          </p:cNvSpPr>
          <p:nvPr>
            <p:ph type="sldNum" sz="quarter" idx="11"/>
          </p:nvPr>
        </p:nvSpPr>
        <p:spPr/>
        <p:txBody>
          <a:bodyPr/>
          <a:lstStyle/>
          <a:p>
            <a:fld id="{0970407D-EE58-4A0B-824B-1D3AE42DD9CF}" type="slidenum">
              <a:rPr lang="cs-CZ" altLang="cs-CZ" smtClean="0"/>
              <a:pPr/>
              <a:t>39</a:t>
            </a:fld>
            <a:endParaRPr lang="cs-CZ" altLang="cs-CZ" dirty="0"/>
          </a:p>
        </p:txBody>
      </p:sp>
    </p:spTree>
    <p:extLst>
      <p:ext uri="{BB962C8B-B14F-4D97-AF65-F5344CB8AC3E}">
        <p14:creationId xmlns:p14="http://schemas.microsoft.com/office/powerpoint/2010/main" val="255409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4ACF78F-25B4-43FD-8BD3-4A8DDF494921}"/>
              </a:ext>
            </a:extLst>
          </p:cNvPr>
          <p:cNvSpPr>
            <a:spLocks noGrp="1"/>
          </p:cNvSpPr>
          <p:nvPr>
            <p:ph type="title"/>
          </p:nvPr>
        </p:nvSpPr>
        <p:spPr/>
        <p:txBody>
          <a:bodyPr/>
          <a:lstStyle/>
          <a:p>
            <a:r>
              <a:rPr lang="cs-CZ" dirty="0"/>
              <a:t>Vlastnictví dat vs. Vlastnictví informace</a:t>
            </a:r>
          </a:p>
        </p:txBody>
      </p:sp>
      <p:sp>
        <p:nvSpPr>
          <p:cNvPr id="3" name="Zástupný symbol pro obsah 2">
            <a:extLst>
              <a:ext uri="{FF2B5EF4-FFF2-40B4-BE49-F238E27FC236}">
                <a16:creationId xmlns:a16="http://schemas.microsoft.com/office/drawing/2014/main" id="{6D7B490D-73CD-4F54-8174-0C3E16F0D70F}"/>
              </a:ext>
            </a:extLst>
          </p:cNvPr>
          <p:cNvSpPr>
            <a:spLocks noGrp="1"/>
          </p:cNvSpPr>
          <p:nvPr>
            <p:ph idx="1"/>
          </p:nvPr>
        </p:nvSpPr>
        <p:spPr/>
        <p:txBody>
          <a:bodyPr/>
          <a:lstStyle/>
          <a:p>
            <a:r>
              <a:rPr lang="cs-CZ" dirty="0"/>
              <a:t>Právní režim informace</a:t>
            </a:r>
          </a:p>
          <a:p>
            <a:pPr lvl="1"/>
            <a:r>
              <a:rPr lang="cs-CZ" dirty="0"/>
              <a:t>Je informace „věcí“?</a:t>
            </a:r>
          </a:p>
          <a:p>
            <a:pPr lvl="1"/>
            <a:r>
              <a:rPr lang="cs-CZ" dirty="0"/>
              <a:t>Věc v právním smyslu (dále jen „věc“) je vše, co je rozdílné od osoby a slouží potřebě lidí. </a:t>
            </a:r>
          </a:p>
          <a:p>
            <a:r>
              <a:rPr lang="cs-CZ" dirty="0"/>
              <a:t>Právní režim Dat</a:t>
            </a:r>
          </a:p>
          <a:p>
            <a:pPr lvl="1"/>
            <a:r>
              <a:rPr lang="cs-CZ" dirty="0"/>
              <a:t>???</a:t>
            </a:r>
          </a:p>
        </p:txBody>
      </p:sp>
      <p:sp>
        <p:nvSpPr>
          <p:cNvPr id="5" name="Zástupný symbol pro číslo snímku 4">
            <a:extLst>
              <a:ext uri="{FF2B5EF4-FFF2-40B4-BE49-F238E27FC236}">
                <a16:creationId xmlns:a16="http://schemas.microsoft.com/office/drawing/2014/main" id="{0761583C-3681-4EEE-9501-CB8261BB276A}"/>
              </a:ext>
            </a:extLst>
          </p:cNvPr>
          <p:cNvSpPr>
            <a:spLocks noGrp="1"/>
          </p:cNvSpPr>
          <p:nvPr>
            <p:ph type="sldNum" sz="quarter" idx="11"/>
          </p:nvPr>
        </p:nvSpPr>
        <p:spPr/>
        <p:txBody>
          <a:bodyPr/>
          <a:lstStyle/>
          <a:p>
            <a:fld id="{0970407D-EE58-4A0B-824B-1D3AE42DD9CF}" type="slidenum">
              <a:rPr lang="cs-CZ" altLang="cs-CZ" smtClean="0"/>
              <a:pPr/>
              <a:t>4</a:t>
            </a:fld>
            <a:endParaRPr lang="cs-CZ" altLang="cs-CZ" dirty="0"/>
          </a:p>
        </p:txBody>
      </p:sp>
    </p:spTree>
    <p:extLst>
      <p:ext uri="{BB962C8B-B14F-4D97-AF65-F5344CB8AC3E}">
        <p14:creationId xmlns:p14="http://schemas.microsoft.com/office/powerpoint/2010/main" val="777380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cs-CZ" dirty="0"/>
              <a:t>Zaměstnavatel najme externího grafika a výsledkem je ….</a:t>
            </a:r>
          </a:p>
        </p:txBody>
      </p:sp>
      <p:sp>
        <p:nvSpPr>
          <p:cNvPr id="3" name="Zástupný symbol pro obsah 2"/>
          <p:cNvSpPr>
            <a:spLocks noGrp="1"/>
          </p:cNvSpPr>
          <p:nvPr>
            <p:ph idx="1"/>
          </p:nvPr>
        </p:nvSpPr>
        <p:spPr/>
        <p:txBody>
          <a:bodyPr/>
          <a:lstStyle/>
          <a:p>
            <a:endParaRPr lang="cs-CZ"/>
          </a:p>
        </p:txBody>
      </p:sp>
      <p:pic>
        <p:nvPicPr>
          <p:cNvPr id="1026" name="Picture 2" descr="http://upload.wikimedia.org/wikipedia/commons/6/61/Periodic-tab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3194" y="1773239"/>
            <a:ext cx="7745612" cy="4564380"/>
          </a:xfrm>
          <a:prstGeom prst="rect">
            <a:avLst/>
          </a:prstGeom>
          <a:noFill/>
          <a:extLst>
            <a:ext uri="{909E8E84-426E-40DD-AFC4-6F175D3DCCD1}">
              <a14:hiddenFill xmlns:a14="http://schemas.microsoft.com/office/drawing/2010/main">
                <a:solidFill>
                  <a:srgbClr val="FFFFFF"/>
                </a:solidFill>
              </a14:hiddenFill>
            </a:ext>
          </a:extLst>
        </p:spPr>
      </p:pic>
      <p:sp>
        <p:nvSpPr>
          <p:cNvPr id="4" name="Zástupný symbol pro číslo snímku 3">
            <a:extLst>
              <a:ext uri="{FF2B5EF4-FFF2-40B4-BE49-F238E27FC236}">
                <a16:creationId xmlns:a16="http://schemas.microsoft.com/office/drawing/2014/main" id="{3B3BFDB0-0EC7-4974-9F9B-9042923E53C1}"/>
              </a:ext>
            </a:extLst>
          </p:cNvPr>
          <p:cNvSpPr>
            <a:spLocks noGrp="1"/>
          </p:cNvSpPr>
          <p:nvPr>
            <p:ph type="sldNum" sz="quarter" idx="11"/>
          </p:nvPr>
        </p:nvSpPr>
        <p:spPr/>
        <p:txBody>
          <a:bodyPr/>
          <a:lstStyle/>
          <a:p>
            <a:fld id="{0970407D-EE58-4A0B-824B-1D3AE42DD9CF}" type="slidenum">
              <a:rPr lang="cs-CZ" altLang="cs-CZ" smtClean="0"/>
              <a:pPr/>
              <a:t>40</a:t>
            </a:fld>
            <a:endParaRPr lang="cs-CZ" altLang="cs-CZ" dirty="0"/>
          </a:p>
        </p:txBody>
      </p:sp>
    </p:spTree>
    <p:extLst>
      <p:ext uri="{BB962C8B-B14F-4D97-AF65-F5344CB8AC3E}">
        <p14:creationId xmlns:p14="http://schemas.microsoft.com/office/powerpoint/2010/main" val="4040241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Z pohledu dnešního práva</a:t>
            </a:r>
          </a:p>
        </p:txBody>
      </p:sp>
      <p:graphicFrame>
        <p:nvGraphicFramePr>
          <p:cNvPr id="4" name="Zástupný symbol pro obsah 3"/>
          <p:cNvGraphicFramePr>
            <a:graphicFrameLocks noGrp="1"/>
          </p:cNvGraphicFramePr>
          <p:nvPr>
            <p:ph idx="1"/>
          </p:nvPr>
        </p:nvGraphicFramePr>
        <p:xfrm>
          <a:off x="2122843" y="1936375"/>
          <a:ext cx="8087957" cy="418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ástupný symbol pro číslo snímku 2">
            <a:extLst>
              <a:ext uri="{FF2B5EF4-FFF2-40B4-BE49-F238E27FC236}">
                <a16:creationId xmlns:a16="http://schemas.microsoft.com/office/drawing/2014/main" id="{86173E68-D17B-47F8-ADD8-440152404DFB}"/>
              </a:ext>
            </a:extLst>
          </p:cNvPr>
          <p:cNvSpPr>
            <a:spLocks noGrp="1"/>
          </p:cNvSpPr>
          <p:nvPr>
            <p:ph type="sldNum" sz="quarter" idx="11"/>
          </p:nvPr>
        </p:nvSpPr>
        <p:spPr/>
        <p:txBody>
          <a:bodyPr/>
          <a:lstStyle/>
          <a:p>
            <a:fld id="{0970407D-EE58-4A0B-824B-1D3AE42DD9CF}" type="slidenum">
              <a:rPr lang="cs-CZ" altLang="cs-CZ" smtClean="0"/>
              <a:pPr/>
              <a:t>41</a:t>
            </a:fld>
            <a:endParaRPr lang="cs-CZ" altLang="cs-CZ" dirty="0"/>
          </a:p>
        </p:txBody>
      </p:sp>
    </p:spTree>
    <p:extLst>
      <p:ext uri="{BB962C8B-B14F-4D97-AF65-F5344CB8AC3E}">
        <p14:creationId xmlns:p14="http://schemas.microsoft.com/office/powerpoint/2010/main" val="1446230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573582FE-E8B6-4E7D-9838-AEB66176DF53}"/>
              </a:ext>
            </a:extLst>
          </p:cNvPr>
          <p:cNvSpPr>
            <a:spLocks noGrp="1"/>
          </p:cNvSpPr>
          <p:nvPr>
            <p:ph type="title"/>
          </p:nvPr>
        </p:nvSpPr>
        <p:spPr/>
        <p:txBody>
          <a:bodyPr/>
          <a:lstStyle/>
          <a:p>
            <a:r>
              <a:rPr lang="cs-CZ" dirty="0"/>
              <a:t>Výjimky z </a:t>
            </a:r>
            <a:r>
              <a:rPr lang="cs-CZ" dirty="0" err="1"/>
              <a:t>Autoského</a:t>
            </a:r>
            <a:r>
              <a:rPr lang="cs-CZ" dirty="0"/>
              <a:t> a zvláštního práva</a:t>
            </a:r>
          </a:p>
        </p:txBody>
      </p:sp>
      <p:sp>
        <p:nvSpPr>
          <p:cNvPr id="7" name="Zástupný symbol pro text 6">
            <a:extLst>
              <a:ext uri="{FF2B5EF4-FFF2-40B4-BE49-F238E27FC236}">
                <a16:creationId xmlns:a16="http://schemas.microsoft.com/office/drawing/2014/main" id="{4BEA7A41-8942-4AAA-987A-939B5FB051C7}"/>
              </a:ext>
            </a:extLst>
          </p:cNvPr>
          <p:cNvSpPr>
            <a:spLocks noGrp="1"/>
          </p:cNvSpPr>
          <p:nvPr>
            <p:ph type="body" idx="1"/>
          </p:nvPr>
        </p:nvSpPr>
        <p:spPr/>
        <p:txBody>
          <a:bodyPr/>
          <a:lstStyle/>
          <a:p>
            <a:endParaRPr lang="cs-CZ"/>
          </a:p>
        </p:txBody>
      </p:sp>
      <p:sp>
        <p:nvSpPr>
          <p:cNvPr id="5" name="Zástupný symbol pro číslo snímku 4">
            <a:extLst>
              <a:ext uri="{FF2B5EF4-FFF2-40B4-BE49-F238E27FC236}">
                <a16:creationId xmlns:a16="http://schemas.microsoft.com/office/drawing/2014/main" id="{D095ED77-5BEB-4033-8A10-A017B26A9795}"/>
              </a:ext>
            </a:extLst>
          </p:cNvPr>
          <p:cNvSpPr>
            <a:spLocks noGrp="1"/>
          </p:cNvSpPr>
          <p:nvPr>
            <p:ph type="sldNum" sz="quarter" idx="11"/>
          </p:nvPr>
        </p:nvSpPr>
        <p:spPr/>
        <p:txBody>
          <a:bodyPr/>
          <a:lstStyle/>
          <a:p>
            <a:fld id="{0970407D-EE58-4A0B-824B-1D3AE42DD9CF}" type="slidenum">
              <a:rPr lang="cs-CZ" altLang="cs-CZ" smtClean="0"/>
              <a:pPr/>
              <a:t>42</a:t>
            </a:fld>
            <a:endParaRPr lang="cs-CZ" altLang="cs-CZ" dirty="0"/>
          </a:p>
        </p:txBody>
      </p:sp>
    </p:spTree>
    <p:extLst>
      <p:ext uri="{BB962C8B-B14F-4D97-AF65-F5344CB8AC3E}">
        <p14:creationId xmlns:p14="http://schemas.microsoft.com/office/powerpoint/2010/main" val="2648304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700D6E5C-8345-49A7-8C32-4895B702086C}"/>
              </a:ext>
            </a:extLst>
          </p:cNvPr>
          <p:cNvSpPr>
            <a:spLocks noGrp="1"/>
          </p:cNvSpPr>
          <p:nvPr>
            <p:ph type="title"/>
          </p:nvPr>
        </p:nvSpPr>
        <p:spPr/>
        <p:txBody>
          <a:bodyPr/>
          <a:lstStyle/>
          <a:p>
            <a:r>
              <a:rPr lang="cs-CZ" dirty="0"/>
              <a:t>Osobní potřeba</a:t>
            </a:r>
          </a:p>
        </p:txBody>
      </p:sp>
      <p:sp>
        <p:nvSpPr>
          <p:cNvPr id="7" name="Zástupný symbol pro obsah 6">
            <a:extLst>
              <a:ext uri="{FF2B5EF4-FFF2-40B4-BE49-F238E27FC236}">
                <a16:creationId xmlns:a16="http://schemas.microsoft.com/office/drawing/2014/main" id="{3AB4FE14-08A6-4D5B-827F-9DC10FDA1261}"/>
              </a:ext>
            </a:extLst>
          </p:cNvPr>
          <p:cNvSpPr>
            <a:spLocks noGrp="1"/>
          </p:cNvSpPr>
          <p:nvPr>
            <p:ph idx="1"/>
          </p:nvPr>
        </p:nvSpPr>
        <p:spPr/>
        <p:txBody>
          <a:bodyPr/>
          <a:lstStyle/>
          <a:p>
            <a:r>
              <a:rPr lang="cs-CZ" dirty="0"/>
              <a:t>§30 - Nestanoví-li tento zákon dále jinak, </a:t>
            </a:r>
            <a:r>
              <a:rPr lang="cs-CZ" b="1" dirty="0"/>
              <a:t>užitím podle tohoto zákona je užití počítačového programu či elektronické databáze i pro osobní potřebu</a:t>
            </a:r>
            <a:r>
              <a:rPr lang="cs-CZ" dirty="0"/>
              <a:t> fyzické osoby či vlastní vnitřní potřebu právnické osoby nebo podnikající fyzické osoby včetně zhotovení rozmnoženiny takových děl i pro takovou potřebu;</a:t>
            </a:r>
          </a:p>
        </p:txBody>
      </p:sp>
      <p:sp>
        <p:nvSpPr>
          <p:cNvPr id="5" name="Zástupný symbol pro číslo snímku 4">
            <a:extLst>
              <a:ext uri="{FF2B5EF4-FFF2-40B4-BE49-F238E27FC236}">
                <a16:creationId xmlns:a16="http://schemas.microsoft.com/office/drawing/2014/main" id="{1C5C6B27-72BB-4CC7-8AC0-D8EC7400AB28}"/>
              </a:ext>
            </a:extLst>
          </p:cNvPr>
          <p:cNvSpPr>
            <a:spLocks noGrp="1"/>
          </p:cNvSpPr>
          <p:nvPr>
            <p:ph type="sldNum" sz="quarter" idx="11"/>
          </p:nvPr>
        </p:nvSpPr>
        <p:spPr/>
        <p:txBody>
          <a:bodyPr/>
          <a:lstStyle/>
          <a:p>
            <a:fld id="{B7F5D36C-8A95-44A1-B2E3-4B4CEE4AA93A}" type="slidenum">
              <a:rPr lang="cs-CZ" altLang="cs-CZ" smtClean="0"/>
              <a:pPr/>
              <a:t>43</a:t>
            </a:fld>
            <a:endParaRPr lang="cs-CZ" altLang="cs-CZ" dirty="0"/>
          </a:p>
        </p:txBody>
      </p:sp>
    </p:spTree>
    <p:extLst>
      <p:ext uri="{BB962C8B-B14F-4D97-AF65-F5344CB8AC3E}">
        <p14:creationId xmlns:p14="http://schemas.microsoft.com/office/powerpoint/2010/main" val="1571688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285135F-9601-4CEE-B778-72B4B121657A}"/>
              </a:ext>
            </a:extLst>
          </p:cNvPr>
          <p:cNvSpPr>
            <a:spLocks noGrp="1"/>
          </p:cNvSpPr>
          <p:nvPr>
            <p:ph type="title"/>
          </p:nvPr>
        </p:nvSpPr>
        <p:spPr/>
        <p:txBody>
          <a:bodyPr/>
          <a:lstStyle/>
          <a:p>
            <a:r>
              <a:rPr lang="cs-CZ" dirty="0" err="1"/>
              <a:t>AutZ</a:t>
            </a:r>
            <a:r>
              <a:rPr lang="cs-CZ" dirty="0"/>
              <a:t> (§36) Omezení práva autorského k dílu soubornému</a:t>
            </a:r>
          </a:p>
        </p:txBody>
      </p:sp>
      <p:sp>
        <p:nvSpPr>
          <p:cNvPr id="3" name="Zástupný symbol pro obsah 2">
            <a:extLst>
              <a:ext uri="{FF2B5EF4-FFF2-40B4-BE49-F238E27FC236}">
                <a16:creationId xmlns:a16="http://schemas.microsoft.com/office/drawing/2014/main" id="{68B7CABA-5CAF-42EF-98D7-0595FCADDAD2}"/>
              </a:ext>
            </a:extLst>
          </p:cNvPr>
          <p:cNvSpPr>
            <a:spLocks noGrp="1"/>
          </p:cNvSpPr>
          <p:nvPr>
            <p:ph idx="1"/>
          </p:nvPr>
        </p:nvSpPr>
        <p:spPr/>
        <p:txBody>
          <a:bodyPr/>
          <a:lstStyle/>
          <a:p>
            <a:pPr lvl="1"/>
            <a:r>
              <a:rPr lang="cs-CZ" dirty="0"/>
              <a:t>Do práva autorského k dílu soubornému, které je databází, nezasahuje oprávněný uživatel souborného díla, užívá-li takové dílo za účelem </a:t>
            </a:r>
            <a:r>
              <a:rPr lang="cs-CZ" b="1" dirty="0"/>
              <a:t>přístupu k jeho obsahu a pro běžné využívání jeho obsahu</a:t>
            </a:r>
            <a:r>
              <a:rPr lang="cs-CZ" dirty="0"/>
              <a:t>.</a:t>
            </a:r>
          </a:p>
          <a:p>
            <a:endParaRPr lang="cs-CZ" dirty="0"/>
          </a:p>
        </p:txBody>
      </p:sp>
      <p:sp>
        <p:nvSpPr>
          <p:cNvPr id="5" name="Zástupný symbol pro číslo snímku 4">
            <a:extLst>
              <a:ext uri="{FF2B5EF4-FFF2-40B4-BE49-F238E27FC236}">
                <a16:creationId xmlns:a16="http://schemas.microsoft.com/office/drawing/2014/main" id="{B20A02F6-8E73-4DAB-941F-8F5924B197A4}"/>
              </a:ext>
            </a:extLst>
          </p:cNvPr>
          <p:cNvSpPr>
            <a:spLocks noGrp="1"/>
          </p:cNvSpPr>
          <p:nvPr>
            <p:ph type="sldNum" sz="quarter" idx="11"/>
          </p:nvPr>
        </p:nvSpPr>
        <p:spPr/>
        <p:txBody>
          <a:bodyPr/>
          <a:lstStyle/>
          <a:p>
            <a:fld id="{0970407D-EE58-4A0B-824B-1D3AE42DD9CF}" type="slidenum">
              <a:rPr lang="cs-CZ" altLang="cs-CZ" smtClean="0"/>
              <a:pPr/>
              <a:t>44</a:t>
            </a:fld>
            <a:endParaRPr lang="cs-CZ" altLang="cs-CZ" dirty="0"/>
          </a:p>
        </p:txBody>
      </p:sp>
    </p:spTree>
    <p:extLst>
      <p:ext uri="{BB962C8B-B14F-4D97-AF65-F5344CB8AC3E}">
        <p14:creationId xmlns:p14="http://schemas.microsoft.com/office/powerpoint/2010/main" val="182267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číslo snímku 2">
            <a:extLst>
              <a:ext uri="{FF2B5EF4-FFF2-40B4-BE49-F238E27FC236}">
                <a16:creationId xmlns:a16="http://schemas.microsoft.com/office/drawing/2014/main" id="{D43A3F5C-2E62-44AC-863D-A2F8E1FA3B76}"/>
              </a:ext>
            </a:extLst>
          </p:cNvPr>
          <p:cNvSpPr>
            <a:spLocks noGrp="1"/>
          </p:cNvSpPr>
          <p:nvPr>
            <p:ph type="sldNum" sz="quarter" idx="11"/>
          </p:nvPr>
        </p:nvSpPr>
        <p:spPr/>
        <p:txBody>
          <a:bodyPr/>
          <a:lstStyle/>
          <a:p>
            <a:fld id="{0970407D-EE58-4A0B-824B-1D3AE42DD9CF}" type="slidenum">
              <a:rPr lang="cs-CZ" altLang="cs-CZ" smtClean="0"/>
              <a:pPr/>
              <a:t>45</a:t>
            </a:fld>
            <a:endParaRPr lang="cs-CZ" altLang="cs-CZ" dirty="0"/>
          </a:p>
        </p:txBody>
      </p:sp>
      <p:sp>
        <p:nvSpPr>
          <p:cNvPr id="7" name="Zástupný text 6">
            <a:extLst>
              <a:ext uri="{FF2B5EF4-FFF2-40B4-BE49-F238E27FC236}">
                <a16:creationId xmlns:a16="http://schemas.microsoft.com/office/drawing/2014/main" id="{F967C43F-9D63-4862-955C-868DD73C1C3B}"/>
              </a:ext>
            </a:extLst>
          </p:cNvPr>
          <p:cNvSpPr>
            <a:spLocks noGrp="1"/>
          </p:cNvSpPr>
          <p:nvPr>
            <p:ph type="body" sz="quarter" idx="26"/>
          </p:nvPr>
        </p:nvSpPr>
        <p:spPr/>
        <p:txBody>
          <a:bodyPr/>
          <a:lstStyle/>
          <a:p>
            <a:r>
              <a:rPr lang="cs-CZ" dirty="0"/>
              <a:t>Text Z.</a:t>
            </a:r>
          </a:p>
        </p:txBody>
      </p:sp>
      <p:sp>
        <p:nvSpPr>
          <p:cNvPr id="4" name="Nadpis 3">
            <a:extLst>
              <a:ext uri="{FF2B5EF4-FFF2-40B4-BE49-F238E27FC236}">
                <a16:creationId xmlns:a16="http://schemas.microsoft.com/office/drawing/2014/main" id="{B5F7D85F-45DA-4C0D-B9DD-303CCF763B5F}"/>
              </a:ext>
            </a:extLst>
          </p:cNvPr>
          <p:cNvSpPr>
            <a:spLocks noGrp="1"/>
          </p:cNvSpPr>
          <p:nvPr>
            <p:ph type="title"/>
          </p:nvPr>
        </p:nvSpPr>
        <p:spPr/>
        <p:txBody>
          <a:bodyPr/>
          <a:lstStyle/>
          <a:p>
            <a:r>
              <a:rPr lang="cs-CZ" dirty="0"/>
              <a:t>§88</a:t>
            </a:r>
          </a:p>
        </p:txBody>
      </p:sp>
      <p:sp>
        <p:nvSpPr>
          <p:cNvPr id="8" name="Zástupný text 7">
            <a:extLst>
              <a:ext uri="{FF2B5EF4-FFF2-40B4-BE49-F238E27FC236}">
                <a16:creationId xmlns:a16="http://schemas.microsoft.com/office/drawing/2014/main" id="{A26F96C8-A055-45CB-85D5-B1414B6C0343}"/>
              </a:ext>
            </a:extLst>
          </p:cNvPr>
          <p:cNvSpPr>
            <a:spLocks noGrp="1"/>
          </p:cNvSpPr>
          <p:nvPr>
            <p:ph type="body" sz="quarter" idx="27"/>
          </p:nvPr>
        </p:nvSpPr>
        <p:spPr/>
        <p:txBody>
          <a:bodyPr/>
          <a:lstStyle/>
          <a:p>
            <a:r>
              <a:rPr lang="cs-CZ" dirty="0"/>
              <a:t>Poznámky</a:t>
            </a:r>
          </a:p>
        </p:txBody>
      </p:sp>
      <p:sp>
        <p:nvSpPr>
          <p:cNvPr id="6" name="Zástupný obsah 5">
            <a:extLst>
              <a:ext uri="{FF2B5EF4-FFF2-40B4-BE49-F238E27FC236}">
                <a16:creationId xmlns:a16="http://schemas.microsoft.com/office/drawing/2014/main" id="{64D1C93E-3DAB-40C4-A0F1-25CF1FD8C660}"/>
              </a:ext>
            </a:extLst>
          </p:cNvPr>
          <p:cNvSpPr>
            <a:spLocks noGrp="1"/>
          </p:cNvSpPr>
          <p:nvPr>
            <p:ph idx="1"/>
          </p:nvPr>
        </p:nvSpPr>
        <p:spPr/>
        <p:txBody>
          <a:bodyPr/>
          <a:lstStyle/>
          <a:p>
            <a:pPr marL="72000" indent="0">
              <a:buNone/>
            </a:pPr>
            <a:r>
              <a:rPr lang="cs-CZ" sz="2000" b="1" dirty="0"/>
              <a:t>Databází je pro účely tohoto zákona soubor nezávislých děl, údajů nebo jiných prvků, systematicky nebo metodicky uspořádaných a individuálně přístupných elektronickými nebo jinými prostředky, bez ohledu na formu jejich vyjádření. </a:t>
            </a:r>
          </a:p>
          <a:p>
            <a:pPr marL="72000" indent="0">
              <a:buNone/>
            </a:pPr>
            <a:endParaRPr lang="cs-CZ" sz="2000" dirty="0"/>
          </a:p>
        </p:txBody>
      </p:sp>
      <p:graphicFrame>
        <p:nvGraphicFramePr>
          <p:cNvPr id="10" name="Zástupný obsah 9">
            <a:extLst>
              <a:ext uri="{FF2B5EF4-FFF2-40B4-BE49-F238E27FC236}">
                <a16:creationId xmlns:a16="http://schemas.microsoft.com/office/drawing/2014/main" id="{0848F4CA-BBAA-4EB5-AE69-09365888A156}"/>
              </a:ext>
            </a:extLst>
          </p:cNvPr>
          <p:cNvGraphicFramePr>
            <a:graphicFrameLocks noGrp="1"/>
          </p:cNvGraphicFramePr>
          <p:nvPr>
            <p:ph idx="28"/>
            <p:extLst>
              <p:ext uri="{D42A27DB-BD31-4B8C-83A1-F6EECF244321}">
                <p14:modId xmlns:p14="http://schemas.microsoft.com/office/powerpoint/2010/main" val="2306537946"/>
              </p:ext>
            </p:extLst>
          </p:nvPr>
        </p:nvGraphicFramePr>
        <p:xfrm>
          <a:off x="6251280" y="1690271"/>
          <a:ext cx="5219998" cy="41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785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číslo snímku 2">
            <a:extLst>
              <a:ext uri="{FF2B5EF4-FFF2-40B4-BE49-F238E27FC236}">
                <a16:creationId xmlns:a16="http://schemas.microsoft.com/office/drawing/2014/main" id="{0DA83D81-00AE-4D47-9C14-3141AE6042EE}"/>
              </a:ext>
            </a:extLst>
          </p:cNvPr>
          <p:cNvSpPr>
            <a:spLocks noGrp="1"/>
          </p:cNvSpPr>
          <p:nvPr>
            <p:ph type="sldNum" sz="quarter" idx="11"/>
          </p:nvPr>
        </p:nvSpPr>
        <p:spPr/>
        <p:txBody>
          <a:bodyPr/>
          <a:lstStyle/>
          <a:p>
            <a:fld id="{D6D6C118-631F-4A80-9886-907009361577}" type="slidenum">
              <a:rPr lang="cs-CZ" altLang="cs-CZ" smtClean="0"/>
              <a:pPr/>
              <a:t>46</a:t>
            </a:fld>
            <a:endParaRPr lang="cs-CZ" altLang="cs-CZ" dirty="0"/>
          </a:p>
        </p:txBody>
      </p:sp>
      <p:sp>
        <p:nvSpPr>
          <p:cNvPr id="4" name="Zástupný text 3">
            <a:extLst>
              <a:ext uri="{FF2B5EF4-FFF2-40B4-BE49-F238E27FC236}">
                <a16:creationId xmlns:a16="http://schemas.microsoft.com/office/drawing/2014/main" id="{DD66181A-EED6-428A-BC98-7EFBAD27FAD6}"/>
              </a:ext>
            </a:extLst>
          </p:cNvPr>
          <p:cNvSpPr>
            <a:spLocks noGrp="1"/>
          </p:cNvSpPr>
          <p:nvPr>
            <p:ph type="body" sz="quarter" idx="26"/>
          </p:nvPr>
        </p:nvSpPr>
        <p:spPr/>
        <p:txBody>
          <a:bodyPr/>
          <a:lstStyle/>
          <a:p>
            <a:r>
              <a:rPr lang="cs-CZ" dirty="0"/>
              <a:t>Text zákona</a:t>
            </a:r>
          </a:p>
        </p:txBody>
      </p:sp>
      <p:sp>
        <p:nvSpPr>
          <p:cNvPr id="5" name="Nadpis 4">
            <a:extLst>
              <a:ext uri="{FF2B5EF4-FFF2-40B4-BE49-F238E27FC236}">
                <a16:creationId xmlns:a16="http://schemas.microsoft.com/office/drawing/2014/main" id="{31AA4C27-7483-474F-B9AB-A9B4ADF5835D}"/>
              </a:ext>
            </a:extLst>
          </p:cNvPr>
          <p:cNvSpPr>
            <a:spLocks noGrp="1"/>
          </p:cNvSpPr>
          <p:nvPr>
            <p:ph type="title"/>
          </p:nvPr>
        </p:nvSpPr>
        <p:spPr/>
        <p:txBody>
          <a:bodyPr/>
          <a:lstStyle/>
          <a:p>
            <a:r>
              <a:rPr lang="cs-CZ" dirty="0"/>
              <a:t>§ 88a odst. 1</a:t>
            </a:r>
          </a:p>
        </p:txBody>
      </p:sp>
      <p:sp>
        <p:nvSpPr>
          <p:cNvPr id="6" name="Zástupný text 5">
            <a:extLst>
              <a:ext uri="{FF2B5EF4-FFF2-40B4-BE49-F238E27FC236}">
                <a16:creationId xmlns:a16="http://schemas.microsoft.com/office/drawing/2014/main" id="{24A355C5-773F-4835-968D-033B6AC32D60}"/>
              </a:ext>
            </a:extLst>
          </p:cNvPr>
          <p:cNvSpPr>
            <a:spLocks noGrp="1"/>
          </p:cNvSpPr>
          <p:nvPr>
            <p:ph type="body" sz="quarter" idx="27"/>
          </p:nvPr>
        </p:nvSpPr>
        <p:spPr/>
        <p:txBody>
          <a:bodyPr/>
          <a:lstStyle/>
          <a:p>
            <a:r>
              <a:rPr lang="cs-CZ" dirty="0"/>
              <a:t>Poznámky</a:t>
            </a:r>
          </a:p>
        </p:txBody>
      </p:sp>
      <p:sp>
        <p:nvSpPr>
          <p:cNvPr id="7" name="Zástupný obsah 6">
            <a:extLst>
              <a:ext uri="{FF2B5EF4-FFF2-40B4-BE49-F238E27FC236}">
                <a16:creationId xmlns:a16="http://schemas.microsoft.com/office/drawing/2014/main" id="{B9858837-AC72-4104-8DAA-5F72CDF47A7F}"/>
              </a:ext>
            </a:extLst>
          </p:cNvPr>
          <p:cNvSpPr>
            <a:spLocks noGrp="1"/>
          </p:cNvSpPr>
          <p:nvPr>
            <p:ph idx="1"/>
          </p:nvPr>
        </p:nvSpPr>
        <p:spPr/>
        <p:txBody>
          <a:bodyPr/>
          <a:lstStyle/>
          <a:p>
            <a:r>
              <a:rPr lang="cs-CZ" sz="2000" b="1" i="1" dirty="0"/>
              <a:t>(1) Zvláštní práva k databázi (§ 90) přísluší pořizovateli databáze, pokud pořízení, ověření nebo předvedení obsahu databáze představuje kvalitativně nebo kvantitativně podstatný vklad bez ohledu na to, zda databáze nebo její obsah jsou předmětem autorskoprávní nebo jiné ochrany</a:t>
            </a:r>
            <a:endParaRPr lang="cs-CZ" sz="2000" dirty="0"/>
          </a:p>
        </p:txBody>
      </p:sp>
      <p:graphicFrame>
        <p:nvGraphicFramePr>
          <p:cNvPr id="9" name="Zástupný obsah 8">
            <a:extLst>
              <a:ext uri="{FF2B5EF4-FFF2-40B4-BE49-F238E27FC236}">
                <a16:creationId xmlns:a16="http://schemas.microsoft.com/office/drawing/2014/main" id="{5FBF1AF0-1FE3-41BA-A32D-021B732847F1}"/>
              </a:ext>
            </a:extLst>
          </p:cNvPr>
          <p:cNvGraphicFramePr>
            <a:graphicFrameLocks noGrp="1"/>
          </p:cNvGraphicFramePr>
          <p:nvPr>
            <p:ph idx="28"/>
            <p:extLst>
              <p:ext uri="{D42A27DB-BD31-4B8C-83A1-F6EECF244321}">
                <p14:modId xmlns:p14="http://schemas.microsoft.com/office/powerpoint/2010/main" val="1842764990"/>
              </p:ext>
            </p:extLst>
          </p:nvPr>
        </p:nvGraphicFramePr>
        <p:xfrm>
          <a:off x="6251280" y="1690271"/>
          <a:ext cx="5219998" cy="41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748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číslo snímku 2">
            <a:extLst>
              <a:ext uri="{FF2B5EF4-FFF2-40B4-BE49-F238E27FC236}">
                <a16:creationId xmlns:a16="http://schemas.microsoft.com/office/drawing/2014/main" id="{3967F827-A9CA-4412-8570-DA00E0E6A8A0}"/>
              </a:ext>
            </a:extLst>
          </p:cNvPr>
          <p:cNvSpPr>
            <a:spLocks noGrp="1"/>
          </p:cNvSpPr>
          <p:nvPr>
            <p:ph type="sldNum" sz="quarter" idx="11"/>
          </p:nvPr>
        </p:nvSpPr>
        <p:spPr/>
        <p:txBody>
          <a:bodyPr/>
          <a:lstStyle/>
          <a:p>
            <a:fld id="{D6D6C118-631F-4A80-9886-907009361577}" type="slidenum">
              <a:rPr lang="cs-CZ" altLang="cs-CZ" smtClean="0"/>
              <a:pPr/>
              <a:t>47</a:t>
            </a:fld>
            <a:endParaRPr lang="cs-CZ" altLang="cs-CZ" dirty="0"/>
          </a:p>
        </p:txBody>
      </p:sp>
      <p:sp>
        <p:nvSpPr>
          <p:cNvPr id="4" name="Zástupný text 3">
            <a:extLst>
              <a:ext uri="{FF2B5EF4-FFF2-40B4-BE49-F238E27FC236}">
                <a16:creationId xmlns:a16="http://schemas.microsoft.com/office/drawing/2014/main" id="{AEAEF5E3-3EE9-4C92-941F-99BC9309DFB6}"/>
              </a:ext>
            </a:extLst>
          </p:cNvPr>
          <p:cNvSpPr>
            <a:spLocks noGrp="1"/>
          </p:cNvSpPr>
          <p:nvPr>
            <p:ph type="body" sz="quarter" idx="26"/>
          </p:nvPr>
        </p:nvSpPr>
        <p:spPr/>
        <p:txBody>
          <a:bodyPr/>
          <a:lstStyle/>
          <a:p>
            <a:r>
              <a:rPr lang="cs-CZ" dirty="0"/>
              <a:t>Text paragrafu</a:t>
            </a:r>
          </a:p>
        </p:txBody>
      </p:sp>
      <p:sp>
        <p:nvSpPr>
          <p:cNvPr id="5" name="Nadpis 4">
            <a:extLst>
              <a:ext uri="{FF2B5EF4-FFF2-40B4-BE49-F238E27FC236}">
                <a16:creationId xmlns:a16="http://schemas.microsoft.com/office/drawing/2014/main" id="{AFA91740-9926-479F-9036-E9E2CE3D4F97}"/>
              </a:ext>
            </a:extLst>
          </p:cNvPr>
          <p:cNvSpPr>
            <a:spLocks noGrp="1"/>
          </p:cNvSpPr>
          <p:nvPr>
            <p:ph type="title"/>
          </p:nvPr>
        </p:nvSpPr>
        <p:spPr/>
        <p:txBody>
          <a:bodyPr/>
          <a:lstStyle/>
          <a:p>
            <a:r>
              <a:rPr lang="cs-CZ" dirty="0"/>
              <a:t>§88 odst. 2</a:t>
            </a:r>
          </a:p>
        </p:txBody>
      </p:sp>
      <p:sp>
        <p:nvSpPr>
          <p:cNvPr id="6" name="Zástupný text 5">
            <a:extLst>
              <a:ext uri="{FF2B5EF4-FFF2-40B4-BE49-F238E27FC236}">
                <a16:creationId xmlns:a16="http://schemas.microsoft.com/office/drawing/2014/main" id="{024F7825-665D-4358-A733-7F154937CC17}"/>
              </a:ext>
            </a:extLst>
          </p:cNvPr>
          <p:cNvSpPr>
            <a:spLocks noGrp="1"/>
          </p:cNvSpPr>
          <p:nvPr>
            <p:ph type="body" sz="quarter" idx="27"/>
          </p:nvPr>
        </p:nvSpPr>
        <p:spPr/>
        <p:txBody>
          <a:bodyPr/>
          <a:lstStyle/>
          <a:p>
            <a:r>
              <a:rPr lang="cs-CZ" dirty="0"/>
              <a:t>Poznámky</a:t>
            </a:r>
          </a:p>
        </p:txBody>
      </p:sp>
      <p:sp>
        <p:nvSpPr>
          <p:cNvPr id="7" name="Zástupný obsah 6">
            <a:extLst>
              <a:ext uri="{FF2B5EF4-FFF2-40B4-BE49-F238E27FC236}">
                <a16:creationId xmlns:a16="http://schemas.microsoft.com/office/drawing/2014/main" id="{5F3870D7-A00C-435C-B226-4C718372A104}"/>
              </a:ext>
            </a:extLst>
          </p:cNvPr>
          <p:cNvSpPr>
            <a:spLocks noGrp="1"/>
          </p:cNvSpPr>
          <p:nvPr>
            <p:ph idx="1"/>
          </p:nvPr>
        </p:nvSpPr>
        <p:spPr/>
        <p:txBody>
          <a:bodyPr/>
          <a:lstStyle/>
          <a:p>
            <a:r>
              <a:rPr lang="cs-CZ" i="1" dirty="0"/>
              <a:t>Každý nový kvalitativně nebo kvantitativně podstatný vklad do databáze spočívající v doplnění, zkrácení či jiných úpravách má za následek nový běh trvání práva podle § 93.</a:t>
            </a:r>
            <a:r>
              <a:rPr lang="cs-CZ" b="1" i="1" dirty="0"/>
              <a:t> </a:t>
            </a:r>
          </a:p>
          <a:p>
            <a:endParaRPr lang="cs-CZ" dirty="0"/>
          </a:p>
        </p:txBody>
      </p:sp>
      <p:graphicFrame>
        <p:nvGraphicFramePr>
          <p:cNvPr id="9" name="Zástupný obsah 8">
            <a:extLst>
              <a:ext uri="{FF2B5EF4-FFF2-40B4-BE49-F238E27FC236}">
                <a16:creationId xmlns:a16="http://schemas.microsoft.com/office/drawing/2014/main" id="{FC25E54A-5305-45CE-876E-B2BA1A4175A8}"/>
              </a:ext>
            </a:extLst>
          </p:cNvPr>
          <p:cNvGraphicFramePr>
            <a:graphicFrameLocks noGrp="1"/>
          </p:cNvGraphicFramePr>
          <p:nvPr>
            <p:ph idx="28"/>
            <p:extLst>
              <p:ext uri="{D42A27DB-BD31-4B8C-83A1-F6EECF244321}">
                <p14:modId xmlns:p14="http://schemas.microsoft.com/office/powerpoint/2010/main" val="1906310395"/>
              </p:ext>
            </p:extLst>
          </p:nvPr>
        </p:nvGraphicFramePr>
        <p:xfrm>
          <a:off x="6251280" y="1690271"/>
          <a:ext cx="5219998" cy="41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93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číslo snímku 2">
            <a:extLst>
              <a:ext uri="{FF2B5EF4-FFF2-40B4-BE49-F238E27FC236}">
                <a16:creationId xmlns:a16="http://schemas.microsoft.com/office/drawing/2014/main" id="{1AB77A75-3C80-4C16-8A2B-D0790B3A4B80}"/>
              </a:ext>
            </a:extLst>
          </p:cNvPr>
          <p:cNvSpPr>
            <a:spLocks noGrp="1"/>
          </p:cNvSpPr>
          <p:nvPr>
            <p:ph type="sldNum" sz="quarter" idx="11"/>
          </p:nvPr>
        </p:nvSpPr>
        <p:spPr/>
        <p:txBody>
          <a:bodyPr/>
          <a:lstStyle/>
          <a:p>
            <a:fld id="{D6D6C118-631F-4A80-9886-907009361577}" type="slidenum">
              <a:rPr lang="cs-CZ" altLang="cs-CZ" smtClean="0"/>
              <a:pPr/>
              <a:t>48</a:t>
            </a:fld>
            <a:endParaRPr lang="cs-CZ" altLang="cs-CZ" dirty="0"/>
          </a:p>
        </p:txBody>
      </p:sp>
      <p:sp>
        <p:nvSpPr>
          <p:cNvPr id="4" name="Zástupný text 3">
            <a:extLst>
              <a:ext uri="{FF2B5EF4-FFF2-40B4-BE49-F238E27FC236}">
                <a16:creationId xmlns:a16="http://schemas.microsoft.com/office/drawing/2014/main" id="{FB96974E-09DC-4744-9AFC-4A70EDD90C4F}"/>
              </a:ext>
            </a:extLst>
          </p:cNvPr>
          <p:cNvSpPr>
            <a:spLocks noGrp="1"/>
          </p:cNvSpPr>
          <p:nvPr>
            <p:ph type="body" sz="quarter" idx="26"/>
          </p:nvPr>
        </p:nvSpPr>
        <p:spPr/>
        <p:txBody>
          <a:bodyPr/>
          <a:lstStyle/>
          <a:p>
            <a:r>
              <a:rPr lang="cs-CZ" dirty="0"/>
              <a:t>Text zákona</a:t>
            </a:r>
          </a:p>
        </p:txBody>
      </p:sp>
      <p:sp>
        <p:nvSpPr>
          <p:cNvPr id="5" name="Nadpis 4">
            <a:extLst>
              <a:ext uri="{FF2B5EF4-FFF2-40B4-BE49-F238E27FC236}">
                <a16:creationId xmlns:a16="http://schemas.microsoft.com/office/drawing/2014/main" id="{99E3F116-EA97-4258-A654-F4EBDF143138}"/>
              </a:ext>
            </a:extLst>
          </p:cNvPr>
          <p:cNvSpPr>
            <a:spLocks noGrp="1"/>
          </p:cNvSpPr>
          <p:nvPr>
            <p:ph type="title"/>
          </p:nvPr>
        </p:nvSpPr>
        <p:spPr/>
        <p:txBody>
          <a:bodyPr/>
          <a:lstStyle/>
          <a:p>
            <a:r>
              <a:rPr lang="cs-CZ" dirty="0"/>
              <a:t>§ 89  - Pořizovatel databáze</a:t>
            </a:r>
          </a:p>
        </p:txBody>
      </p:sp>
      <p:sp>
        <p:nvSpPr>
          <p:cNvPr id="6" name="Zástupný text 5">
            <a:extLst>
              <a:ext uri="{FF2B5EF4-FFF2-40B4-BE49-F238E27FC236}">
                <a16:creationId xmlns:a16="http://schemas.microsoft.com/office/drawing/2014/main" id="{B92A1A04-8CF2-447E-A3C8-0DA5D8F71291}"/>
              </a:ext>
            </a:extLst>
          </p:cNvPr>
          <p:cNvSpPr>
            <a:spLocks noGrp="1"/>
          </p:cNvSpPr>
          <p:nvPr>
            <p:ph type="body" sz="quarter" idx="27"/>
          </p:nvPr>
        </p:nvSpPr>
        <p:spPr/>
        <p:txBody>
          <a:bodyPr/>
          <a:lstStyle/>
          <a:p>
            <a:r>
              <a:rPr lang="cs-CZ" dirty="0"/>
              <a:t>Poznámky</a:t>
            </a:r>
          </a:p>
        </p:txBody>
      </p:sp>
      <p:sp>
        <p:nvSpPr>
          <p:cNvPr id="7" name="Zástupný obsah 6">
            <a:extLst>
              <a:ext uri="{FF2B5EF4-FFF2-40B4-BE49-F238E27FC236}">
                <a16:creationId xmlns:a16="http://schemas.microsoft.com/office/drawing/2014/main" id="{422AA7AC-5598-46C4-9BE4-8BA1CA225806}"/>
              </a:ext>
            </a:extLst>
          </p:cNvPr>
          <p:cNvSpPr>
            <a:spLocks noGrp="1"/>
          </p:cNvSpPr>
          <p:nvPr>
            <p:ph idx="1"/>
          </p:nvPr>
        </p:nvSpPr>
        <p:spPr/>
        <p:txBody>
          <a:bodyPr/>
          <a:lstStyle/>
          <a:p>
            <a:r>
              <a:rPr lang="cs-CZ" b="1" dirty="0"/>
              <a:t>Pořizovatel databáze je fyzická nebo právnická osoba, která na svou odpovědnost pořídí databázi, nebo pro kterou tak z jejího podnětu učiní jiná osoba.  </a:t>
            </a:r>
          </a:p>
          <a:p>
            <a:endParaRPr lang="cs-CZ" dirty="0"/>
          </a:p>
        </p:txBody>
      </p:sp>
      <p:graphicFrame>
        <p:nvGraphicFramePr>
          <p:cNvPr id="9" name="Zástupný obsah 8">
            <a:extLst>
              <a:ext uri="{FF2B5EF4-FFF2-40B4-BE49-F238E27FC236}">
                <a16:creationId xmlns:a16="http://schemas.microsoft.com/office/drawing/2014/main" id="{130C44D7-7168-4790-B6E2-0AAD24577590}"/>
              </a:ext>
            </a:extLst>
          </p:cNvPr>
          <p:cNvGraphicFramePr>
            <a:graphicFrameLocks noGrp="1"/>
          </p:cNvGraphicFramePr>
          <p:nvPr>
            <p:ph idx="28"/>
            <p:extLst>
              <p:ext uri="{D42A27DB-BD31-4B8C-83A1-F6EECF244321}">
                <p14:modId xmlns:p14="http://schemas.microsoft.com/office/powerpoint/2010/main" val="2450562415"/>
              </p:ext>
            </p:extLst>
          </p:nvPr>
        </p:nvGraphicFramePr>
        <p:xfrm>
          <a:off x="6251280" y="1690271"/>
          <a:ext cx="5219998" cy="41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0468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3D29107-002A-4A4C-B3AE-9D56E39B6FBB}"/>
              </a:ext>
            </a:extLst>
          </p:cNvPr>
          <p:cNvSpPr>
            <a:spLocks noGrp="1"/>
          </p:cNvSpPr>
          <p:nvPr>
            <p:ph type="title"/>
          </p:nvPr>
        </p:nvSpPr>
        <p:spPr/>
        <p:txBody>
          <a:bodyPr/>
          <a:lstStyle/>
          <a:p>
            <a:r>
              <a:rPr lang="cs-CZ" dirty="0"/>
              <a:t>§91 </a:t>
            </a:r>
            <a:r>
              <a:rPr lang="cs-CZ" dirty="0" err="1"/>
              <a:t>AutZ</a:t>
            </a:r>
            <a:endParaRPr lang="cs-CZ" dirty="0"/>
          </a:p>
        </p:txBody>
      </p:sp>
      <p:sp>
        <p:nvSpPr>
          <p:cNvPr id="3" name="Zástupný symbol pro obsah 2">
            <a:extLst>
              <a:ext uri="{FF2B5EF4-FFF2-40B4-BE49-F238E27FC236}">
                <a16:creationId xmlns:a16="http://schemas.microsoft.com/office/drawing/2014/main" id="{25262892-E561-4126-BCBD-65DA4559FCE5}"/>
              </a:ext>
            </a:extLst>
          </p:cNvPr>
          <p:cNvSpPr>
            <a:spLocks noGrp="1"/>
          </p:cNvSpPr>
          <p:nvPr>
            <p:ph idx="1"/>
          </p:nvPr>
        </p:nvSpPr>
        <p:spPr/>
        <p:txBody>
          <a:bodyPr/>
          <a:lstStyle/>
          <a:p>
            <a:r>
              <a:rPr lang="cs-CZ" sz="2400" dirty="0"/>
              <a:t>Do práva pořizovatele databáze, která byla zpřístupněna jakýmkoli způsobem veřejnosti, nezasahuje oprávněný uživatel, který vytěžuje nebo zužitkovává kvalitativně nebo kvantitativně nepodstatné části obsahu databáze nebo její části, a to k jakémukoli účelu, za podmínky, že</a:t>
            </a:r>
          </a:p>
          <a:p>
            <a:pPr lvl="1"/>
            <a:r>
              <a:rPr lang="cs-CZ" sz="2400" dirty="0"/>
              <a:t> tento uživatel databázi užívá běžně a přiměřeně, nikoli systematicky či opakovaně, </a:t>
            </a:r>
          </a:p>
          <a:p>
            <a:pPr lvl="1"/>
            <a:r>
              <a:rPr lang="cs-CZ" sz="2400" dirty="0"/>
              <a:t>a bez újmy oprávněných zájmů pořizovatele databáze, a že </a:t>
            </a:r>
          </a:p>
          <a:p>
            <a:pPr lvl="1"/>
            <a:r>
              <a:rPr lang="cs-CZ" sz="2400" dirty="0"/>
              <a:t>nezpůsobuje újmu autorovi ani nositeli práv souvisejících s právem autorským k dílům nebo jiným předmětům ochrany obsaženým v databázi.</a:t>
            </a:r>
          </a:p>
        </p:txBody>
      </p:sp>
      <p:sp>
        <p:nvSpPr>
          <p:cNvPr id="5" name="Zástupný symbol pro číslo snímku 4">
            <a:extLst>
              <a:ext uri="{FF2B5EF4-FFF2-40B4-BE49-F238E27FC236}">
                <a16:creationId xmlns:a16="http://schemas.microsoft.com/office/drawing/2014/main" id="{0483071C-77E9-40FD-B35E-4D0E8CBF8228}"/>
              </a:ext>
            </a:extLst>
          </p:cNvPr>
          <p:cNvSpPr>
            <a:spLocks noGrp="1"/>
          </p:cNvSpPr>
          <p:nvPr>
            <p:ph type="sldNum" sz="quarter" idx="11"/>
          </p:nvPr>
        </p:nvSpPr>
        <p:spPr/>
        <p:txBody>
          <a:bodyPr/>
          <a:lstStyle/>
          <a:p>
            <a:fld id="{0970407D-EE58-4A0B-824B-1D3AE42DD9CF}" type="slidenum">
              <a:rPr lang="cs-CZ" altLang="cs-CZ" smtClean="0"/>
              <a:pPr/>
              <a:t>49</a:t>
            </a:fld>
            <a:endParaRPr lang="cs-CZ" altLang="cs-CZ" dirty="0"/>
          </a:p>
        </p:txBody>
      </p:sp>
    </p:spTree>
    <p:extLst>
      <p:ext uri="{BB962C8B-B14F-4D97-AF65-F5344CB8AC3E}">
        <p14:creationId xmlns:p14="http://schemas.microsoft.com/office/powerpoint/2010/main" val="220801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8913C0B-CB4C-4BAA-895A-5739DC4571B0}"/>
              </a:ext>
            </a:extLst>
          </p:cNvPr>
          <p:cNvSpPr>
            <a:spLocks noGrp="1"/>
          </p:cNvSpPr>
          <p:nvPr>
            <p:ph type="title"/>
          </p:nvPr>
        </p:nvSpPr>
        <p:spPr/>
        <p:txBody>
          <a:bodyPr/>
          <a:lstStyle/>
          <a:p>
            <a:r>
              <a:rPr lang="cs-CZ" dirty="0"/>
              <a:t>Důvodová zpráva k §§ 489 – 493 </a:t>
            </a:r>
            <a:r>
              <a:rPr lang="cs-CZ" dirty="0" err="1"/>
              <a:t>ObčZ</a:t>
            </a:r>
            <a:r>
              <a:rPr lang="cs-CZ" dirty="0"/>
              <a:t>:</a:t>
            </a:r>
          </a:p>
        </p:txBody>
      </p:sp>
      <p:sp>
        <p:nvSpPr>
          <p:cNvPr id="3" name="Zástupný symbol pro obsah 2">
            <a:extLst>
              <a:ext uri="{FF2B5EF4-FFF2-40B4-BE49-F238E27FC236}">
                <a16:creationId xmlns:a16="http://schemas.microsoft.com/office/drawing/2014/main" id="{9E8379F3-BAA7-470A-BCE7-9116E8A6ADEE}"/>
              </a:ext>
            </a:extLst>
          </p:cNvPr>
          <p:cNvSpPr>
            <a:spLocks noGrp="1"/>
          </p:cNvSpPr>
          <p:nvPr>
            <p:ph idx="1"/>
          </p:nvPr>
        </p:nvSpPr>
        <p:spPr/>
        <p:txBody>
          <a:bodyPr/>
          <a:lstStyle/>
          <a:p>
            <a:r>
              <a:rPr lang="cs-CZ" dirty="0"/>
              <a:t>Vychází z pozitivního vymezení věci v právním smyslu. </a:t>
            </a:r>
          </a:p>
          <a:p>
            <a:r>
              <a:rPr lang="cs-CZ" dirty="0"/>
              <a:t>Věc není optikou občanského zákoníku „přírodním faktem“, ale právním pojmem. </a:t>
            </a:r>
          </a:p>
          <a:p>
            <a:r>
              <a:rPr lang="cs-CZ" dirty="0"/>
              <a:t>Věcí je zkrátka to, co právní řád za věc považuje. </a:t>
            </a:r>
          </a:p>
          <a:p>
            <a:r>
              <a:rPr lang="cs-CZ" dirty="0"/>
              <a:t>vlastník věci disponuje pěti základními typy absolutních práv, a to právem věc držet, užívat, požívat, disponovat s ní nebo ji zničit</a:t>
            </a:r>
          </a:p>
          <a:p>
            <a:pPr marL="0" indent="0">
              <a:buNone/>
            </a:pPr>
            <a:endParaRPr lang="cs-CZ" dirty="0"/>
          </a:p>
        </p:txBody>
      </p:sp>
      <p:sp>
        <p:nvSpPr>
          <p:cNvPr id="5" name="Zástupný symbol pro číslo snímku 4">
            <a:extLst>
              <a:ext uri="{FF2B5EF4-FFF2-40B4-BE49-F238E27FC236}">
                <a16:creationId xmlns:a16="http://schemas.microsoft.com/office/drawing/2014/main" id="{F80D480B-5771-4154-B7D5-3933A8C0E5AF}"/>
              </a:ext>
            </a:extLst>
          </p:cNvPr>
          <p:cNvSpPr>
            <a:spLocks noGrp="1"/>
          </p:cNvSpPr>
          <p:nvPr>
            <p:ph type="sldNum" sz="quarter" idx="11"/>
          </p:nvPr>
        </p:nvSpPr>
        <p:spPr/>
        <p:txBody>
          <a:bodyPr/>
          <a:lstStyle/>
          <a:p>
            <a:fld id="{0970407D-EE58-4A0B-824B-1D3AE42DD9CF}" type="slidenum">
              <a:rPr lang="cs-CZ" altLang="cs-CZ" smtClean="0"/>
              <a:pPr/>
              <a:t>5</a:t>
            </a:fld>
            <a:endParaRPr lang="cs-CZ" altLang="cs-CZ" dirty="0"/>
          </a:p>
        </p:txBody>
      </p:sp>
    </p:spTree>
    <p:extLst>
      <p:ext uri="{BB962C8B-B14F-4D97-AF65-F5344CB8AC3E}">
        <p14:creationId xmlns:p14="http://schemas.microsoft.com/office/powerpoint/2010/main" val="21070123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cs-CZ" dirty="0"/>
              <a:t>Děkuji Vám za pozornost</a:t>
            </a:r>
          </a:p>
        </p:txBody>
      </p:sp>
      <p:sp>
        <p:nvSpPr>
          <p:cNvPr id="5" name="Zástupný symbol pro text 4"/>
          <p:cNvSpPr>
            <a:spLocks noGrp="1"/>
          </p:cNvSpPr>
          <p:nvPr>
            <p:ph type="body" idx="1"/>
          </p:nvPr>
        </p:nvSpPr>
        <p:spPr/>
        <p:txBody>
          <a:bodyPr/>
          <a:lstStyle/>
          <a:p>
            <a:endParaRPr lang="cs-CZ"/>
          </a:p>
        </p:txBody>
      </p:sp>
      <p:sp>
        <p:nvSpPr>
          <p:cNvPr id="2" name="Zástupný symbol pro číslo snímku 1">
            <a:extLst>
              <a:ext uri="{FF2B5EF4-FFF2-40B4-BE49-F238E27FC236}">
                <a16:creationId xmlns:a16="http://schemas.microsoft.com/office/drawing/2014/main" id="{EB98578D-BAF2-4FCF-93E3-C697D630706B}"/>
              </a:ext>
            </a:extLst>
          </p:cNvPr>
          <p:cNvSpPr>
            <a:spLocks noGrp="1"/>
          </p:cNvSpPr>
          <p:nvPr>
            <p:ph type="sldNum" sz="quarter" idx="11"/>
          </p:nvPr>
        </p:nvSpPr>
        <p:spPr/>
        <p:txBody>
          <a:bodyPr/>
          <a:lstStyle/>
          <a:p>
            <a:fld id="{B7F5D36C-8A95-44A1-B2E3-4B4CEE4AA93A}" type="slidenum">
              <a:rPr lang="cs-CZ" altLang="cs-CZ" smtClean="0"/>
              <a:pPr/>
              <a:t>50</a:t>
            </a:fld>
            <a:endParaRPr lang="cs-CZ" altLang="cs-CZ" dirty="0"/>
          </a:p>
        </p:txBody>
      </p:sp>
    </p:spTree>
    <p:extLst>
      <p:ext uri="{BB962C8B-B14F-4D97-AF65-F5344CB8AC3E}">
        <p14:creationId xmlns:p14="http://schemas.microsoft.com/office/powerpoint/2010/main" val="150491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F12043F-F791-4284-ACEE-0D070B5ACEAA}"/>
              </a:ext>
            </a:extLst>
          </p:cNvPr>
          <p:cNvSpPr>
            <a:spLocks noGrp="1"/>
          </p:cNvSpPr>
          <p:nvPr>
            <p:ph type="title"/>
          </p:nvPr>
        </p:nvSpPr>
        <p:spPr/>
        <p:txBody>
          <a:bodyPr/>
          <a:lstStyle/>
          <a:p>
            <a:r>
              <a:rPr lang="cs-CZ" dirty="0"/>
              <a:t>Z důvodové zprávy </a:t>
            </a:r>
            <a:r>
              <a:rPr lang="cs-CZ" dirty="0" err="1"/>
              <a:t>ObčZ</a:t>
            </a:r>
            <a:endParaRPr lang="cs-CZ" dirty="0"/>
          </a:p>
        </p:txBody>
      </p:sp>
      <p:sp>
        <p:nvSpPr>
          <p:cNvPr id="3" name="Zástupný symbol pro obsah 2">
            <a:extLst>
              <a:ext uri="{FF2B5EF4-FFF2-40B4-BE49-F238E27FC236}">
                <a16:creationId xmlns:a16="http://schemas.microsoft.com/office/drawing/2014/main" id="{B3F56DDF-3CA8-49E5-82E3-B9CACE5F476E}"/>
              </a:ext>
            </a:extLst>
          </p:cNvPr>
          <p:cNvSpPr>
            <a:spLocks noGrp="1"/>
          </p:cNvSpPr>
          <p:nvPr>
            <p:ph idx="1"/>
          </p:nvPr>
        </p:nvSpPr>
        <p:spPr/>
        <p:txBody>
          <a:bodyPr/>
          <a:lstStyle/>
          <a:p>
            <a:r>
              <a:rPr lang="cs-CZ" sz="2667" dirty="0"/>
              <a:t>V</a:t>
            </a:r>
            <a:r>
              <a:rPr lang="cs-CZ" sz="2667" i="1" dirty="0"/>
              <a:t>ěcí v právním smyslu je to, čeho se mohou týkat subjektivní majetková práva, především právo vlastnické. </a:t>
            </a:r>
            <a:r>
              <a:rPr lang="cs-CZ" sz="2667" i="1" dirty="0">
                <a:solidFill>
                  <a:srgbClr val="00B0F0"/>
                </a:solidFill>
              </a:rPr>
              <a:t>Obecně je pro věc v právním smyslu typické, že si ji lze přivlastnit. </a:t>
            </a:r>
          </a:p>
          <a:p>
            <a:r>
              <a:rPr lang="cs-CZ" sz="2667" i="1" dirty="0"/>
              <a:t>V tom je vyjádřeno, že určitý předmět je věcí v právním smyslu, je-li ovladatelný. Ne vše, co je pro člověka užitečné (vzduch, déšť, slunce, žhavé zemské jádro), lze spojit s pojmem věci. </a:t>
            </a:r>
            <a:r>
              <a:rPr lang="cs-CZ" sz="2667" i="1" dirty="0">
                <a:solidFill>
                  <a:srgbClr val="00B0F0"/>
                </a:solidFill>
              </a:rPr>
              <a:t>Věc v právním smyslu profiluje její ovladatelnost.“ </a:t>
            </a:r>
            <a:endParaRPr lang="cs-CZ" sz="2667" dirty="0">
              <a:solidFill>
                <a:srgbClr val="00B0F0"/>
              </a:solidFill>
            </a:endParaRPr>
          </a:p>
        </p:txBody>
      </p:sp>
      <p:sp>
        <p:nvSpPr>
          <p:cNvPr id="5" name="Zástupný symbol pro číslo snímku 4">
            <a:extLst>
              <a:ext uri="{FF2B5EF4-FFF2-40B4-BE49-F238E27FC236}">
                <a16:creationId xmlns:a16="http://schemas.microsoft.com/office/drawing/2014/main" id="{998E3C57-74CA-44F6-A7B3-E3E51545B117}"/>
              </a:ext>
            </a:extLst>
          </p:cNvPr>
          <p:cNvSpPr>
            <a:spLocks noGrp="1"/>
          </p:cNvSpPr>
          <p:nvPr>
            <p:ph type="sldNum" sz="quarter" idx="11"/>
          </p:nvPr>
        </p:nvSpPr>
        <p:spPr/>
        <p:txBody>
          <a:bodyPr/>
          <a:lstStyle/>
          <a:p>
            <a:fld id="{0970407D-EE58-4A0B-824B-1D3AE42DD9CF}" type="slidenum">
              <a:rPr lang="cs-CZ" altLang="cs-CZ" smtClean="0"/>
              <a:pPr/>
              <a:t>6</a:t>
            </a:fld>
            <a:endParaRPr lang="cs-CZ" altLang="cs-CZ" dirty="0"/>
          </a:p>
        </p:txBody>
      </p:sp>
    </p:spTree>
    <p:extLst>
      <p:ext uri="{BB962C8B-B14F-4D97-AF65-F5344CB8AC3E}">
        <p14:creationId xmlns:p14="http://schemas.microsoft.com/office/powerpoint/2010/main" val="151665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63F14BD-1052-4243-A075-DC12A14FFF77}"/>
              </a:ext>
            </a:extLst>
          </p:cNvPr>
          <p:cNvSpPr>
            <a:spLocks noGrp="1"/>
          </p:cNvSpPr>
          <p:nvPr>
            <p:ph type="title"/>
          </p:nvPr>
        </p:nvSpPr>
        <p:spPr/>
        <p:txBody>
          <a:bodyPr/>
          <a:lstStyle/>
          <a:p>
            <a:r>
              <a:rPr lang="cs-CZ" dirty="0"/>
              <a:t>Náš názor</a:t>
            </a:r>
          </a:p>
        </p:txBody>
      </p:sp>
      <p:graphicFrame>
        <p:nvGraphicFramePr>
          <p:cNvPr id="6" name="Zástupný symbol pro obsah 5">
            <a:extLst>
              <a:ext uri="{FF2B5EF4-FFF2-40B4-BE49-F238E27FC236}">
                <a16:creationId xmlns:a16="http://schemas.microsoft.com/office/drawing/2014/main" id="{5E5B719A-654D-4CE5-A819-818562B04F17}"/>
              </a:ext>
            </a:extLst>
          </p:cNvPr>
          <p:cNvGraphicFramePr>
            <a:graphicFrameLocks noGrp="1"/>
          </p:cNvGraphicFramePr>
          <p:nvPr>
            <p:ph idx="1"/>
            <p:extLst>
              <p:ext uri="{D42A27DB-BD31-4B8C-83A1-F6EECF244321}">
                <p14:modId xmlns:p14="http://schemas.microsoft.com/office/powerpoint/2010/main" val="1323776152"/>
              </p:ext>
            </p:extLst>
          </p:nvPr>
        </p:nvGraphicFramePr>
        <p:xfrm>
          <a:off x="679454" y="2019301"/>
          <a:ext cx="10776428" cy="4110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ástupný symbol pro číslo snímku 4">
            <a:extLst>
              <a:ext uri="{FF2B5EF4-FFF2-40B4-BE49-F238E27FC236}">
                <a16:creationId xmlns:a16="http://schemas.microsoft.com/office/drawing/2014/main" id="{001B4A45-B02C-4C12-982D-311D6FD4B18B}"/>
              </a:ext>
            </a:extLst>
          </p:cNvPr>
          <p:cNvSpPr>
            <a:spLocks noGrp="1"/>
          </p:cNvSpPr>
          <p:nvPr>
            <p:ph type="sldNum" sz="quarter" idx="11"/>
          </p:nvPr>
        </p:nvSpPr>
        <p:spPr/>
        <p:txBody>
          <a:bodyPr/>
          <a:lstStyle/>
          <a:p>
            <a:fld id="{0970407D-EE58-4A0B-824B-1D3AE42DD9CF}" type="slidenum">
              <a:rPr lang="cs-CZ" altLang="cs-CZ" smtClean="0"/>
              <a:pPr/>
              <a:t>7</a:t>
            </a:fld>
            <a:endParaRPr lang="cs-CZ" altLang="cs-CZ" dirty="0"/>
          </a:p>
        </p:txBody>
      </p:sp>
    </p:spTree>
    <p:extLst>
      <p:ext uri="{BB962C8B-B14F-4D97-AF65-F5344CB8AC3E}">
        <p14:creationId xmlns:p14="http://schemas.microsoft.com/office/powerpoint/2010/main" val="109351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37EB66B-826D-4A93-B5C0-455CFF60BA6B}"/>
              </a:ext>
            </a:extLst>
          </p:cNvPr>
          <p:cNvSpPr>
            <a:spLocks noGrp="1"/>
          </p:cNvSpPr>
          <p:nvPr>
            <p:ph type="title"/>
          </p:nvPr>
        </p:nvSpPr>
        <p:spPr/>
        <p:txBody>
          <a:bodyPr/>
          <a:lstStyle/>
          <a:p>
            <a:r>
              <a:rPr lang="cs-CZ" dirty="0"/>
              <a:t>Právní režim nakládání s informací</a:t>
            </a:r>
          </a:p>
        </p:txBody>
      </p:sp>
      <p:sp>
        <p:nvSpPr>
          <p:cNvPr id="3" name="Zástupný symbol pro obsah 2">
            <a:extLst>
              <a:ext uri="{FF2B5EF4-FFF2-40B4-BE49-F238E27FC236}">
                <a16:creationId xmlns:a16="http://schemas.microsoft.com/office/drawing/2014/main" id="{22BD687B-26C0-49D3-A190-61D2148A7623}"/>
              </a:ext>
            </a:extLst>
          </p:cNvPr>
          <p:cNvSpPr>
            <a:spLocks noGrp="1"/>
          </p:cNvSpPr>
          <p:nvPr>
            <p:ph idx="1"/>
          </p:nvPr>
        </p:nvSpPr>
        <p:spPr/>
        <p:txBody>
          <a:bodyPr/>
          <a:lstStyle/>
          <a:p>
            <a:r>
              <a:rPr lang="cs-CZ" dirty="0"/>
              <a:t>Regulace se opírá ne o způsob majetkové dispozice s informací, ale o regulaci chování subjektu, jež s informací disponuje.</a:t>
            </a:r>
          </a:p>
        </p:txBody>
      </p:sp>
      <p:sp>
        <p:nvSpPr>
          <p:cNvPr id="5" name="Zástupný symbol pro číslo snímku 4">
            <a:extLst>
              <a:ext uri="{FF2B5EF4-FFF2-40B4-BE49-F238E27FC236}">
                <a16:creationId xmlns:a16="http://schemas.microsoft.com/office/drawing/2014/main" id="{686BF0BE-1D7D-4EF8-B1B8-B776889A3358}"/>
              </a:ext>
            </a:extLst>
          </p:cNvPr>
          <p:cNvSpPr>
            <a:spLocks noGrp="1"/>
          </p:cNvSpPr>
          <p:nvPr>
            <p:ph type="sldNum" sz="quarter" idx="11"/>
          </p:nvPr>
        </p:nvSpPr>
        <p:spPr/>
        <p:txBody>
          <a:bodyPr/>
          <a:lstStyle/>
          <a:p>
            <a:fld id="{0970407D-EE58-4A0B-824B-1D3AE42DD9CF}" type="slidenum">
              <a:rPr lang="cs-CZ" altLang="cs-CZ" smtClean="0"/>
              <a:pPr/>
              <a:t>8</a:t>
            </a:fld>
            <a:endParaRPr lang="cs-CZ" altLang="cs-CZ" dirty="0"/>
          </a:p>
        </p:txBody>
      </p:sp>
    </p:spTree>
    <p:extLst>
      <p:ext uri="{BB962C8B-B14F-4D97-AF65-F5344CB8AC3E}">
        <p14:creationId xmlns:p14="http://schemas.microsoft.com/office/powerpoint/2010/main" val="318454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ABD47BA-1917-4CA4-A9F1-C22924D7E8CD}"/>
              </a:ext>
            </a:extLst>
          </p:cNvPr>
          <p:cNvSpPr>
            <a:spLocks noGrp="1"/>
          </p:cNvSpPr>
          <p:nvPr>
            <p:ph type="title"/>
          </p:nvPr>
        </p:nvSpPr>
        <p:spPr/>
        <p:txBody>
          <a:bodyPr/>
          <a:lstStyle/>
          <a:p>
            <a:r>
              <a:rPr lang="cs-CZ" dirty="0"/>
              <a:t>Data jako předmět vlastnického práva</a:t>
            </a:r>
          </a:p>
        </p:txBody>
      </p:sp>
      <p:sp>
        <p:nvSpPr>
          <p:cNvPr id="3" name="Zástupný symbol pro obsah 2">
            <a:extLst>
              <a:ext uri="{FF2B5EF4-FFF2-40B4-BE49-F238E27FC236}">
                <a16:creationId xmlns:a16="http://schemas.microsoft.com/office/drawing/2014/main" id="{29375EC4-A765-44C0-B153-9EEA8999DB6D}"/>
              </a:ext>
            </a:extLst>
          </p:cNvPr>
          <p:cNvSpPr>
            <a:spLocks noGrp="1"/>
          </p:cNvSpPr>
          <p:nvPr>
            <p:ph idx="1"/>
          </p:nvPr>
        </p:nvSpPr>
        <p:spPr/>
        <p:txBody>
          <a:bodyPr/>
          <a:lstStyle/>
          <a:p>
            <a:r>
              <a:rPr lang="cs-CZ" dirty="0"/>
              <a:t>Lze data Koupit?</a:t>
            </a:r>
          </a:p>
          <a:p>
            <a:r>
              <a:rPr lang="cs-CZ" dirty="0"/>
              <a:t>Vztah – Data vs. Nosič</a:t>
            </a:r>
          </a:p>
          <a:p>
            <a:pPr lvl="1"/>
            <a:r>
              <a:rPr lang="cs-CZ" dirty="0"/>
              <a:t>Data lze ovládnout prostřednictvím nosiče, </a:t>
            </a:r>
          </a:p>
          <a:p>
            <a:pPr lvl="1"/>
            <a:r>
              <a:rPr lang="cs-CZ" dirty="0"/>
              <a:t>Nosič je věcí</a:t>
            </a:r>
          </a:p>
          <a:p>
            <a:r>
              <a:rPr lang="cs-CZ" dirty="0"/>
              <a:t>Hmotná věc může být „datem“</a:t>
            </a:r>
          </a:p>
          <a:p>
            <a:r>
              <a:rPr lang="cs-CZ" dirty="0"/>
              <a:t>Lze připustit, že alespoň některá data mohou být věcí</a:t>
            </a:r>
          </a:p>
        </p:txBody>
      </p:sp>
      <p:sp>
        <p:nvSpPr>
          <p:cNvPr id="5" name="Zástupný symbol pro číslo snímku 4">
            <a:extLst>
              <a:ext uri="{FF2B5EF4-FFF2-40B4-BE49-F238E27FC236}">
                <a16:creationId xmlns:a16="http://schemas.microsoft.com/office/drawing/2014/main" id="{1D342D26-9C77-4856-A4BF-D43FCF2B5C6D}"/>
              </a:ext>
            </a:extLst>
          </p:cNvPr>
          <p:cNvSpPr>
            <a:spLocks noGrp="1"/>
          </p:cNvSpPr>
          <p:nvPr>
            <p:ph type="sldNum" sz="quarter" idx="11"/>
          </p:nvPr>
        </p:nvSpPr>
        <p:spPr/>
        <p:txBody>
          <a:bodyPr/>
          <a:lstStyle/>
          <a:p>
            <a:fld id="{0970407D-EE58-4A0B-824B-1D3AE42DD9CF}" type="slidenum">
              <a:rPr lang="cs-CZ" altLang="cs-CZ" smtClean="0"/>
              <a:pPr/>
              <a:t>9</a:t>
            </a:fld>
            <a:endParaRPr lang="cs-CZ" altLang="cs-CZ" dirty="0"/>
          </a:p>
        </p:txBody>
      </p:sp>
    </p:spTree>
    <p:extLst>
      <p:ext uri="{BB962C8B-B14F-4D97-AF65-F5344CB8AC3E}">
        <p14:creationId xmlns:p14="http://schemas.microsoft.com/office/powerpoint/2010/main" val="1210024558"/>
      </p:ext>
    </p:extLst>
  </p:cSld>
  <p:clrMapOvr>
    <a:masterClrMapping/>
  </p:clrMapOvr>
</p:sld>
</file>

<file path=ppt/theme/theme1.xml><?xml version="1.0" encoding="utf-8"?>
<a:theme xmlns:a="http://schemas.openxmlformats.org/drawingml/2006/main" name="Prezentace_MU_CZ">
  <a:themeElements>
    <a:clrScheme name="MUNI MED">
      <a:dk1>
        <a:srgbClr val="000000"/>
      </a:dk1>
      <a:lt1>
        <a:srgbClr val="FFFFFF"/>
      </a:lt1>
      <a:dk2>
        <a:srgbClr val="0000DC"/>
      </a:dk2>
      <a:lt2>
        <a:srgbClr val="FFC000"/>
      </a:lt2>
      <a:accent1>
        <a:srgbClr val="0000DC"/>
      </a:accent1>
      <a:accent2>
        <a:srgbClr val="F01928"/>
      </a:accent2>
      <a:accent3>
        <a:srgbClr val="00AF3F"/>
      </a:accent3>
      <a:accent4>
        <a:srgbClr val="4BC8FF"/>
      </a:accent4>
      <a:accent5>
        <a:srgbClr val="FF7300"/>
      </a:accent5>
      <a:accent6>
        <a:srgbClr val="B9006E"/>
      </a:accent6>
      <a:hlink>
        <a:srgbClr val="0000DC"/>
      </a:hlink>
      <a:folHlink>
        <a:srgbClr val="5AC8AF"/>
      </a:folHlink>
    </a:clrScheme>
    <a:fontScheme name="Office – klasické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cs-CZ"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cs-CZ"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Směsi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měs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měsi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Směsi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měsi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měsi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měsi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zentace-LAW-CZ.potx" id="{9368F25A-D07D-4454-BB9E-323E9573381A}" vid="{D76D3162-79D4-49CC-8197-D810905360BE}"/>
    </a:ext>
  </a:extLst>
</a:theme>
</file>

<file path=ppt/theme/theme2.xml><?xml version="1.0" encoding="utf-8"?>
<a:theme xmlns:a="http://schemas.openxmlformats.org/drawingml/2006/main" name="Motiv systém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ystém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3791C05CFDF5ED47BC240D965D7579C7" ma:contentTypeVersion="2" ma:contentTypeDescription="Vytvoří nový dokument" ma:contentTypeScope="" ma:versionID="3c90d47c247a657e7debda776b0e8c65">
  <xsd:schema xmlns:xsd="http://www.w3.org/2001/XMLSchema" xmlns:xs="http://www.w3.org/2001/XMLSchema" xmlns:p="http://schemas.microsoft.com/office/2006/metadata/properties" xmlns:ns2="ec97901d-1c11-49ec-ad2e-0f1193156904" targetNamespace="http://schemas.microsoft.com/office/2006/metadata/properties" ma:root="true" ma:fieldsID="4ebe2c94a46389ff3ceb06e08056a78e" ns2:_="">
    <xsd:import namespace="ec97901d-1c11-49ec-ad2e-0f119315690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7901d-1c11-49ec-ad2e-0f11931569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238792-3403-43C5-B3D4-5AED1EC22B12}">
  <ds:schemaRefs>
    <ds:schemaRef ds:uri="http://schemas.microsoft.com/sharepoint/v3/contenttype/forms"/>
  </ds:schemaRefs>
</ds:datastoreItem>
</file>

<file path=customXml/itemProps2.xml><?xml version="1.0" encoding="utf-8"?>
<ds:datastoreItem xmlns:ds="http://schemas.openxmlformats.org/officeDocument/2006/customXml" ds:itemID="{124EB64B-D1D4-4DBC-A000-90A462CCD1F9}">
  <ds:schemaRefs>
    <ds:schemaRef ds:uri="http://schemas.microsoft.com/office/2006/documentManagement/types"/>
    <ds:schemaRef ds:uri="http://purl.org/dc/elements/1.1/"/>
    <ds:schemaRef ds:uri="http://purl.org/dc/dcmitype/"/>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ec97901d-1c11-49ec-ad2e-0f1193156904"/>
  </ds:schemaRefs>
</ds:datastoreItem>
</file>

<file path=customXml/itemProps3.xml><?xml version="1.0" encoding="utf-8"?>
<ds:datastoreItem xmlns:ds="http://schemas.openxmlformats.org/officeDocument/2006/customXml" ds:itemID="{CDEE6B05-6AC3-4536-951D-CDCBC9F01C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7901d-1c11-49ec-ad2e-0f11931569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2204</Words>
  <Application>Microsoft Office PowerPoint</Application>
  <PresentationFormat>Širokoúhlá obrazovka</PresentationFormat>
  <Paragraphs>242</Paragraphs>
  <Slides>50</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50</vt:i4>
      </vt:variant>
    </vt:vector>
  </HeadingPairs>
  <TitlesOfParts>
    <vt:vector size="54" baseType="lpstr">
      <vt:lpstr>Arial</vt:lpstr>
      <vt:lpstr>Tahoma</vt:lpstr>
      <vt:lpstr>Wingdings</vt:lpstr>
      <vt:lpstr>Prezentace_MU_CZ</vt:lpstr>
      <vt:lpstr>Softwarové právo Právní ochrana dat a databází  Michal Koščík</vt:lpstr>
      <vt:lpstr>Právní ochrana Dat a informací </vt:lpstr>
      <vt:lpstr>Data </vt:lpstr>
      <vt:lpstr>Vlastnictví dat vs. Vlastnictví informace</vt:lpstr>
      <vt:lpstr>Důvodová zpráva k §§ 489 – 493 ObčZ:</vt:lpstr>
      <vt:lpstr>Z důvodové zprávy ObčZ</vt:lpstr>
      <vt:lpstr>Náš názor</vt:lpstr>
      <vt:lpstr>Právní režim nakládání s informací</vt:lpstr>
      <vt:lpstr>Data jako předmět vlastnického práva</vt:lpstr>
      <vt:lpstr>Vztah dat a nosiče</vt:lpstr>
      <vt:lpstr>Diskuse: Data jako předmět plnění</vt:lpstr>
      <vt:lpstr>Práva k datům jako „věc nehmotná“?</vt:lpstr>
      <vt:lpstr>Exkluzivní práva k datům – reálná potřeba praxe?</vt:lpstr>
      <vt:lpstr>Absolutní právo k věci nehmotné</vt:lpstr>
      <vt:lpstr>Práva k datovým celkům a strukturám</vt:lpstr>
      <vt:lpstr>Data jako autorské dílo ?</vt:lpstr>
      <vt:lpstr>Jsou chráněny jednotlivé záznamy nebo datová sada jako celek?</vt:lpstr>
      <vt:lpstr>Právní aspekty datových sad</vt:lpstr>
      <vt:lpstr>Právní aspekty datových sad</vt:lpstr>
      <vt:lpstr>Evropské specifikum</vt:lpstr>
      <vt:lpstr>Databázová směrnice A její projekce v českém právu</vt:lpstr>
      <vt:lpstr>Směrnice Evropského parlamentu a Rady 96/9/ES ze dne 11. března 1996 o právní ochraně databází</vt:lpstr>
      <vt:lpstr>Pojmové znaky databáze</vt:lpstr>
      <vt:lpstr>Pojmové znaky databáze </vt:lpstr>
      <vt:lpstr>Prvek</vt:lpstr>
      <vt:lpstr>Tvůrčí databáze</vt:lpstr>
      <vt:lpstr>Zvláštní právo pořizovatele</vt:lpstr>
      <vt:lpstr>Obsah zvláštního práva pořizovatele databáze</vt:lpstr>
      <vt:lpstr>Specifika SUI GENERIS práva</vt:lpstr>
      <vt:lpstr>Praktické cvičení č. 1</vt:lpstr>
      <vt:lpstr>Jaký je právní režim</vt:lpstr>
      <vt:lpstr>Historický kontext</vt:lpstr>
      <vt:lpstr>Prezentace aplikace PowerPoint</vt:lpstr>
      <vt:lpstr>Zaměstnal se na univerzitě</vt:lpstr>
      <vt:lpstr>Pořídil si tým doktorandů a postdoců</vt:lpstr>
      <vt:lpstr>Vyslal je do knihoven v Anglii a ve Švédsku na sběr dat</vt:lpstr>
      <vt:lpstr>Společnými silami vytvoří databázi ….</vt:lpstr>
      <vt:lpstr>Na scénu přichází „analytik“</vt:lpstr>
      <vt:lpstr>Prezentace aplikace PowerPoint</vt:lpstr>
      <vt:lpstr>Zaměstnavatel najme externího grafika a výsledkem je ….</vt:lpstr>
      <vt:lpstr>Z pohledu dnešního práva</vt:lpstr>
      <vt:lpstr>Výjimky z Autoského a zvláštního práva</vt:lpstr>
      <vt:lpstr>Osobní potřeba</vt:lpstr>
      <vt:lpstr>AutZ (§36) Omezení práva autorského k dílu soubornému</vt:lpstr>
      <vt:lpstr>§88</vt:lpstr>
      <vt:lpstr>§ 88a odst. 1</vt:lpstr>
      <vt:lpstr>§88 odst. 2</vt:lpstr>
      <vt:lpstr>§ 89  - Pořizovatel databáze</vt:lpstr>
      <vt:lpstr>§91 AutZ</vt:lpstr>
      <vt:lpstr>Děkuji Vám za pozornost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LI204Z Softwarové právo Právní ochrana dat a databází  Michal Koščík</dc:title>
  <dc:creator>Michal Koščík</dc:creator>
  <cp:lastModifiedBy>Matěj Myška</cp:lastModifiedBy>
  <cp:revision>5</cp:revision>
  <dcterms:created xsi:type="dcterms:W3CDTF">2020-12-12T18:57:08Z</dcterms:created>
  <dcterms:modified xsi:type="dcterms:W3CDTF">2021-10-21T07:52:38Z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0x0101003791C05CFDF5ED47BC240D965D7579C7</vt:lpwstr>
  </property>
</Properties>
</file>