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6" r:id="rId10"/>
    <p:sldId id="268" r:id="rId11"/>
    <p:sldId id="272" r:id="rId12"/>
    <p:sldId id="267" r:id="rId13"/>
    <p:sldId id="265" r:id="rId14"/>
    <p:sldId id="269" r:id="rId15"/>
    <p:sldId id="274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C"/>
    <a:srgbClr val="91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68367" autoAdjust="0"/>
  </p:normalViewPr>
  <p:slideViewPr>
    <p:cSldViewPr snapToGrid="0">
      <p:cViewPr varScale="1">
        <p:scale>
          <a:sx n="85" d="100"/>
          <a:sy n="85" d="100"/>
        </p:scale>
        <p:origin x="1688" y="176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ěj Myška" userId="fb3fb80d-aa76-4dd7-be8d-c70160633cb1" providerId="ADAL" clId="{8E7428C4-FC49-5F4F-A4A9-4A99AB50EDDC}"/>
    <pc:docChg chg="undo custSel addSld delSld modSld">
      <pc:chgData name="Matěj Myška" userId="fb3fb80d-aa76-4dd7-be8d-c70160633cb1" providerId="ADAL" clId="{8E7428C4-FC49-5F4F-A4A9-4A99AB50EDDC}" dt="2021-11-04T02:34:22.471" v="154"/>
      <pc:docMkLst>
        <pc:docMk/>
      </pc:docMkLst>
      <pc:sldChg chg="add modTransition">
        <pc:chgData name="Matěj Myška" userId="fb3fb80d-aa76-4dd7-be8d-c70160633cb1" providerId="ADAL" clId="{8E7428C4-FC49-5F4F-A4A9-4A99AB50EDDC}" dt="2021-11-04T02:21:40.726" v="40"/>
        <pc:sldMkLst>
          <pc:docMk/>
          <pc:sldMk cId="912617659" sldId="256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075691674" sldId="256"/>
        </pc:sldMkLst>
      </pc:sldChg>
      <pc:sldChg chg="modSp add del mod modTransition">
        <pc:chgData name="Matěj Myška" userId="fb3fb80d-aa76-4dd7-be8d-c70160633cb1" providerId="ADAL" clId="{8E7428C4-FC49-5F4F-A4A9-4A99AB50EDDC}" dt="2021-11-04T02:21:40.726" v="40"/>
        <pc:sldMkLst>
          <pc:docMk/>
          <pc:sldMk cId="181984366" sldId="257"/>
        </pc:sldMkLst>
        <pc:spChg chg="mod">
          <ac:chgData name="Matěj Myška" userId="fb3fb80d-aa76-4dd7-be8d-c70160633cb1" providerId="ADAL" clId="{8E7428C4-FC49-5F4F-A4A9-4A99AB50EDDC}" dt="2021-11-04T02:21:27.864" v="35" actId="27636"/>
          <ac:spMkLst>
            <pc:docMk/>
            <pc:sldMk cId="181984366" sldId="257"/>
            <ac:spMk id="3" creationId="{B4505FC2-08F7-4B7D-B168-04909DD24157}"/>
          </ac:spMkLst>
        </pc:spChg>
      </pc:sldChg>
      <pc:sldChg chg="addSp delSp modSp add del mod modTransition chgLayout">
        <pc:chgData name="Matěj Myška" userId="fb3fb80d-aa76-4dd7-be8d-c70160633cb1" providerId="ADAL" clId="{8E7428C4-FC49-5F4F-A4A9-4A99AB50EDDC}" dt="2021-11-04T02:21:49.797" v="42" actId="27636"/>
        <pc:sldMkLst>
          <pc:docMk/>
          <pc:sldMk cId="421075024" sldId="258"/>
        </pc:sldMkLst>
        <pc:spChg chg="mod ord">
          <ac:chgData name="Matěj Myška" userId="fb3fb80d-aa76-4dd7-be8d-c70160633cb1" providerId="ADAL" clId="{8E7428C4-FC49-5F4F-A4A9-4A99AB50EDDC}" dt="2021-11-04T02:21:49.769" v="41" actId="6264"/>
          <ac:spMkLst>
            <pc:docMk/>
            <pc:sldMk cId="421075024" sldId="258"/>
            <ac:spMk id="2" creationId="{FB269B5C-C5F9-4368-A2A0-6C10161D14DE}"/>
          </ac:spMkLst>
        </pc:spChg>
        <pc:spChg chg="mod ord">
          <ac:chgData name="Matěj Myška" userId="fb3fb80d-aa76-4dd7-be8d-c70160633cb1" providerId="ADAL" clId="{8E7428C4-FC49-5F4F-A4A9-4A99AB50EDDC}" dt="2021-11-04T02:21:49.797" v="42" actId="27636"/>
          <ac:spMkLst>
            <pc:docMk/>
            <pc:sldMk cId="421075024" sldId="258"/>
            <ac:spMk id="3" creationId="{70A735D8-694F-4493-8F55-7107788BB08C}"/>
          </ac:spMkLst>
        </pc:spChg>
        <pc:spChg chg="add del mod">
          <ac:chgData name="Matěj Myška" userId="fb3fb80d-aa76-4dd7-be8d-c70160633cb1" providerId="ADAL" clId="{8E7428C4-FC49-5F4F-A4A9-4A99AB50EDDC}" dt="2021-11-04T02:21:49.769" v="41" actId="6264"/>
          <ac:spMkLst>
            <pc:docMk/>
            <pc:sldMk cId="421075024" sldId="258"/>
            <ac:spMk id="4" creationId="{523F3094-BED3-6D43-B17C-119D3D81686D}"/>
          </ac:spMkLst>
        </pc:spChg>
        <pc:spChg chg="add del mod">
          <ac:chgData name="Matěj Myška" userId="fb3fb80d-aa76-4dd7-be8d-c70160633cb1" providerId="ADAL" clId="{8E7428C4-FC49-5F4F-A4A9-4A99AB50EDDC}" dt="2021-11-04T02:21:49.769" v="41" actId="6264"/>
          <ac:spMkLst>
            <pc:docMk/>
            <pc:sldMk cId="421075024" sldId="258"/>
            <ac:spMk id="5" creationId="{284CFC66-38BC-7645-8624-F2761B076177}"/>
          </ac:spMkLst>
        </pc:spChg>
      </pc:sldChg>
      <pc:sldChg chg="modSp add del mod modTransition">
        <pc:chgData name="Matěj Myška" userId="fb3fb80d-aa76-4dd7-be8d-c70160633cb1" providerId="ADAL" clId="{8E7428C4-FC49-5F4F-A4A9-4A99AB50EDDC}" dt="2021-11-04T02:22:20.695" v="51" actId="20577"/>
        <pc:sldMkLst>
          <pc:docMk/>
          <pc:sldMk cId="3297063865" sldId="259"/>
        </pc:sldMkLst>
        <pc:spChg chg="mod">
          <ac:chgData name="Matěj Myška" userId="fb3fb80d-aa76-4dd7-be8d-c70160633cb1" providerId="ADAL" clId="{8E7428C4-FC49-5F4F-A4A9-4A99AB50EDDC}" dt="2021-11-04T02:22:20.695" v="51" actId="20577"/>
          <ac:spMkLst>
            <pc:docMk/>
            <pc:sldMk cId="3297063865" sldId="259"/>
            <ac:spMk id="3" creationId="{1D94FC61-DDAE-4CFC-AC69-325235F37F6F}"/>
          </ac:spMkLst>
        </pc:spChg>
      </pc:sldChg>
      <pc:sldChg chg="modSp add del mod modTransition">
        <pc:chgData name="Matěj Myška" userId="fb3fb80d-aa76-4dd7-be8d-c70160633cb1" providerId="ADAL" clId="{8E7428C4-FC49-5F4F-A4A9-4A99AB50EDDC}" dt="2021-11-04T02:22:02.637" v="48" actId="20577"/>
        <pc:sldMkLst>
          <pc:docMk/>
          <pc:sldMk cId="3834307810" sldId="260"/>
        </pc:sldMkLst>
        <pc:spChg chg="mod">
          <ac:chgData name="Matěj Myška" userId="fb3fb80d-aa76-4dd7-be8d-c70160633cb1" providerId="ADAL" clId="{8E7428C4-FC49-5F4F-A4A9-4A99AB50EDDC}" dt="2021-11-04T02:22:02.637" v="48" actId="20577"/>
          <ac:spMkLst>
            <pc:docMk/>
            <pc:sldMk cId="3834307810" sldId="260"/>
            <ac:spMk id="7" creationId="{3227E859-6C53-475B-B867-548B013DBE69}"/>
          </ac:spMkLst>
        </pc:spChg>
      </pc:sldChg>
      <pc:sldChg chg="modSp add del mod modTransition">
        <pc:chgData name="Matěj Myška" userId="fb3fb80d-aa76-4dd7-be8d-c70160633cb1" providerId="ADAL" clId="{8E7428C4-FC49-5F4F-A4A9-4A99AB50EDDC}" dt="2021-11-04T02:21:40.726" v="40"/>
        <pc:sldMkLst>
          <pc:docMk/>
          <pc:sldMk cId="830044080" sldId="261"/>
        </pc:sldMkLst>
        <pc:spChg chg="mod">
          <ac:chgData name="Matěj Myška" userId="fb3fb80d-aa76-4dd7-be8d-c70160633cb1" providerId="ADAL" clId="{8E7428C4-FC49-5F4F-A4A9-4A99AB50EDDC}" dt="2021-11-04T02:21:27.895" v="37" actId="27636"/>
          <ac:spMkLst>
            <pc:docMk/>
            <pc:sldMk cId="830044080" sldId="261"/>
            <ac:spMk id="5" creationId="{BCEA1590-234B-497A-9649-C1325C98510A}"/>
          </ac:spMkLst>
        </pc:spChg>
      </pc:sldChg>
      <pc:sldChg chg="modSp add del mod modTransition">
        <pc:chgData name="Matěj Myška" userId="fb3fb80d-aa76-4dd7-be8d-c70160633cb1" providerId="ADAL" clId="{8E7428C4-FC49-5F4F-A4A9-4A99AB50EDDC}" dt="2021-11-04T02:21:40.726" v="40"/>
        <pc:sldMkLst>
          <pc:docMk/>
          <pc:sldMk cId="1111500075" sldId="263"/>
        </pc:sldMkLst>
        <pc:spChg chg="mod">
          <ac:chgData name="Matěj Myška" userId="fb3fb80d-aa76-4dd7-be8d-c70160633cb1" providerId="ADAL" clId="{8E7428C4-FC49-5F4F-A4A9-4A99AB50EDDC}" dt="2021-11-04T02:21:27.927" v="39" actId="27636"/>
          <ac:spMkLst>
            <pc:docMk/>
            <pc:sldMk cId="1111500075" sldId="263"/>
            <ac:spMk id="3" creationId="{3359FECC-F4AB-4ACE-B40C-F8603CCDC003}"/>
          </ac:spMkLst>
        </pc:spChg>
      </pc:sldChg>
      <pc:sldChg chg="addSp delSp modSp add del mod modTransition chgLayout">
        <pc:chgData name="Matěj Myška" userId="fb3fb80d-aa76-4dd7-be8d-c70160633cb1" providerId="ADAL" clId="{8E7428C4-FC49-5F4F-A4A9-4A99AB50EDDC}" dt="2021-11-04T02:22:56.603" v="66" actId="27636"/>
        <pc:sldMkLst>
          <pc:docMk/>
          <pc:sldMk cId="236398845" sldId="264"/>
        </pc:sldMkLst>
        <pc:spChg chg="mod ord">
          <ac:chgData name="Matěj Myška" userId="fb3fb80d-aa76-4dd7-be8d-c70160633cb1" providerId="ADAL" clId="{8E7428C4-FC49-5F4F-A4A9-4A99AB50EDDC}" dt="2021-11-04T02:22:32.403" v="53" actId="6264"/>
          <ac:spMkLst>
            <pc:docMk/>
            <pc:sldMk cId="236398845" sldId="264"/>
            <ac:spMk id="2" creationId="{3ADE2266-5BFB-4F05-B5A3-31C4B1416DF5}"/>
          </ac:spMkLst>
        </pc:spChg>
        <pc:spChg chg="mod ord">
          <ac:chgData name="Matěj Myška" userId="fb3fb80d-aa76-4dd7-be8d-c70160633cb1" providerId="ADAL" clId="{8E7428C4-FC49-5F4F-A4A9-4A99AB50EDDC}" dt="2021-11-04T02:22:56.603" v="66" actId="27636"/>
          <ac:spMkLst>
            <pc:docMk/>
            <pc:sldMk cId="236398845" sldId="264"/>
            <ac:spMk id="3" creationId="{D21AC1DB-D341-40F6-A52D-84E581B24545}"/>
          </ac:spMkLst>
        </pc:spChg>
        <pc:spChg chg="add del mod">
          <ac:chgData name="Matěj Myška" userId="fb3fb80d-aa76-4dd7-be8d-c70160633cb1" providerId="ADAL" clId="{8E7428C4-FC49-5F4F-A4A9-4A99AB50EDDC}" dt="2021-11-04T02:22:29.586" v="52" actId="6264"/>
          <ac:spMkLst>
            <pc:docMk/>
            <pc:sldMk cId="236398845" sldId="264"/>
            <ac:spMk id="4" creationId="{2C7B6215-2C03-C149-B5BC-774257CB5B96}"/>
          </ac:spMkLst>
        </pc:spChg>
        <pc:spChg chg="add del mod">
          <ac:chgData name="Matěj Myška" userId="fb3fb80d-aa76-4dd7-be8d-c70160633cb1" providerId="ADAL" clId="{8E7428C4-FC49-5F4F-A4A9-4A99AB50EDDC}" dt="2021-11-04T02:22:29.586" v="52" actId="6264"/>
          <ac:spMkLst>
            <pc:docMk/>
            <pc:sldMk cId="236398845" sldId="264"/>
            <ac:spMk id="5" creationId="{6FAD22B0-A3C3-F642-8B3B-643FA9C816EA}"/>
          </ac:spMkLst>
        </pc:spChg>
        <pc:spChg chg="add del mod">
          <ac:chgData name="Matěj Myška" userId="fb3fb80d-aa76-4dd7-be8d-c70160633cb1" providerId="ADAL" clId="{8E7428C4-FC49-5F4F-A4A9-4A99AB50EDDC}" dt="2021-11-04T02:22:32.403" v="53" actId="6264"/>
          <ac:spMkLst>
            <pc:docMk/>
            <pc:sldMk cId="236398845" sldId="264"/>
            <ac:spMk id="6" creationId="{53A6591E-486E-B744-B2F6-AC614A1E796D}"/>
          </ac:spMkLst>
        </pc:spChg>
        <pc:spChg chg="add del mod">
          <ac:chgData name="Matěj Myška" userId="fb3fb80d-aa76-4dd7-be8d-c70160633cb1" providerId="ADAL" clId="{8E7428C4-FC49-5F4F-A4A9-4A99AB50EDDC}" dt="2021-11-04T02:22:32.403" v="53" actId="6264"/>
          <ac:spMkLst>
            <pc:docMk/>
            <pc:sldMk cId="236398845" sldId="264"/>
            <ac:spMk id="7" creationId="{E2718E32-F459-4F44-8BA5-692AA3A1C974}"/>
          </ac:spMkLst>
        </pc:spChg>
      </pc:sldChg>
      <pc:sldChg chg="modSp add del mod modTransition">
        <pc:chgData name="Matěj Myška" userId="fb3fb80d-aa76-4dd7-be8d-c70160633cb1" providerId="ADAL" clId="{8E7428C4-FC49-5F4F-A4A9-4A99AB50EDDC}" dt="2021-11-04T02:24:21.741" v="79" actId="27636"/>
        <pc:sldMkLst>
          <pc:docMk/>
          <pc:sldMk cId="1755523690" sldId="265"/>
        </pc:sldMkLst>
        <pc:spChg chg="mod">
          <ac:chgData name="Matěj Myška" userId="fb3fb80d-aa76-4dd7-be8d-c70160633cb1" providerId="ADAL" clId="{8E7428C4-FC49-5F4F-A4A9-4A99AB50EDDC}" dt="2021-11-04T02:24:21.741" v="79" actId="27636"/>
          <ac:spMkLst>
            <pc:docMk/>
            <pc:sldMk cId="1755523690" sldId="265"/>
            <ac:spMk id="3" creationId="{2548FF6D-4A07-4DF2-BAC6-655EA94F2CD4}"/>
          </ac:spMkLst>
        </pc:spChg>
      </pc:sldChg>
      <pc:sldChg chg="modSp add del mod modTransition">
        <pc:chgData name="Matěj Myška" userId="fb3fb80d-aa76-4dd7-be8d-c70160633cb1" providerId="ADAL" clId="{8E7428C4-FC49-5F4F-A4A9-4A99AB50EDDC}" dt="2021-11-04T02:21:40.726" v="40"/>
        <pc:sldMkLst>
          <pc:docMk/>
          <pc:sldMk cId="1477884091" sldId="266"/>
        </pc:sldMkLst>
        <pc:spChg chg="mod">
          <ac:chgData name="Matěj Myška" userId="fb3fb80d-aa76-4dd7-be8d-c70160633cb1" providerId="ADAL" clId="{8E7428C4-FC49-5F4F-A4A9-4A99AB50EDDC}" dt="2021-11-04T02:21:27.784" v="29" actId="27636"/>
          <ac:spMkLst>
            <pc:docMk/>
            <pc:sldMk cId="1477884091" sldId="266"/>
            <ac:spMk id="3" creationId="{D6641527-8C93-4385-81ED-9DED16AA2E4B}"/>
          </ac:spMkLst>
        </pc:spChg>
      </pc:sldChg>
      <pc:sldChg chg="modSp add del mod modTransition">
        <pc:chgData name="Matěj Myška" userId="fb3fb80d-aa76-4dd7-be8d-c70160633cb1" providerId="ADAL" clId="{8E7428C4-FC49-5F4F-A4A9-4A99AB50EDDC}" dt="2021-11-04T02:24:01.367" v="73" actId="20577"/>
        <pc:sldMkLst>
          <pc:docMk/>
          <pc:sldMk cId="3431705580" sldId="267"/>
        </pc:sldMkLst>
        <pc:spChg chg="mod">
          <ac:chgData name="Matěj Myška" userId="fb3fb80d-aa76-4dd7-be8d-c70160633cb1" providerId="ADAL" clId="{8E7428C4-FC49-5F4F-A4A9-4A99AB50EDDC}" dt="2021-11-04T02:24:01.367" v="73" actId="20577"/>
          <ac:spMkLst>
            <pc:docMk/>
            <pc:sldMk cId="3431705580" sldId="267"/>
            <ac:spMk id="3" creationId="{0E67B790-9A0B-443F-B865-C484F9899FBC}"/>
          </ac:spMkLst>
        </pc:spChg>
      </pc:sldChg>
      <pc:sldChg chg="modSp add del mod modTransition">
        <pc:chgData name="Matěj Myška" userId="fb3fb80d-aa76-4dd7-be8d-c70160633cb1" providerId="ADAL" clId="{8E7428C4-FC49-5F4F-A4A9-4A99AB50EDDC}" dt="2021-11-04T02:23:37.709" v="71" actId="27636"/>
        <pc:sldMkLst>
          <pc:docMk/>
          <pc:sldMk cId="2116784721" sldId="268"/>
        </pc:sldMkLst>
        <pc:spChg chg="mod">
          <ac:chgData name="Matěj Myška" userId="fb3fb80d-aa76-4dd7-be8d-c70160633cb1" providerId="ADAL" clId="{8E7428C4-FC49-5F4F-A4A9-4A99AB50EDDC}" dt="2021-11-04T02:23:37.709" v="71" actId="27636"/>
          <ac:spMkLst>
            <pc:docMk/>
            <pc:sldMk cId="2116784721" sldId="268"/>
            <ac:spMk id="3" creationId="{BF0ECAA8-B4BB-4215-A331-40F5E322B2C6}"/>
          </ac:spMkLst>
        </pc:spChg>
      </pc:sldChg>
      <pc:sldChg chg="modSp add del mod modTransition">
        <pc:chgData name="Matěj Myška" userId="fb3fb80d-aa76-4dd7-be8d-c70160633cb1" providerId="ADAL" clId="{8E7428C4-FC49-5F4F-A4A9-4A99AB50EDDC}" dt="2021-11-04T02:31:27.102" v="127" actId="20577"/>
        <pc:sldMkLst>
          <pc:docMk/>
          <pc:sldMk cId="3094820771" sldId="269"/>
        </pc:sldMkLst>
        <pc:spChg chg="mod">
          <ac:chgData name="Matěj Myška" userId="fb3fb80d-aa76-4dd7-be8d-c70160633cb1" providerId="ADAL" clId="{8E7428C4-FC49-5F4F-A4A9-4A99AB50EDDC}" dt="2021-11-04T02:31:27.102" v="127" actId="20577"/>
          <ac:spMkLst>
            <pc:docMk/>
            <pc:sldMk cId="3094820771" sldId="269"/>
            <ac:spMk id="3" creationId="{7B9E1806-E71C-4035-A481-ED141A3CF8D5}"/>
          </ac:spMkLst>
        </pc:spChg>
      </pc:sldChg>
      <pc:sldChg chg="add del modTransition">
        <pc:chgData name="Matěj Myška" userId="fb3fb80d-aa76-4dd7-be8d-c70160633cb1" providerId="ADAL" clId="{8E7428C4-FC49-5F4F-A4A9-4A99AB50EDDC}" dt="2021-11-04T02:21:40.726" v="40"/>
        <pc:sldMkLst>
          <pc:docMk/>
          <pc:sldMk cId="3032797006" sldId="270"/>
        </pc:sldMkLst>
      </pc:sldChg>
      <pc:sldChg chg="modSp add del mod modTransition">
        <pc:chgData name="Matěj Myška" userId="fb3fb80d-aa76-4dd7-be8d-c70160633cb1" providerId="ADAL" clId="{8E7428C4-FC49-5F4F-A4A9-4A99AB50EDDC}" dt="2021-11-04T02:33:23.654" v="128" actId="20577"/>
        <pc:sldMkLst>
          <pc:docMk/>
          <pc:sldMk cId="3688288474" sldId="271"/>
        </pc:sldMkLst>
        <pc:spChg chg="mod">
          <ac:chgData name="Matěj Myška" userId="fb3fb80d-aa76-4dd7-be8d-c70160633cb1" providerId="ADAL" clId="{8E7428C4-FC49-5F4F-A4A9-4A99AB50EDDC}" dt="2021-11-04T02:33:23.654" v="128" actId="20577"/>
          <ac:spMkLst>
            <pc:docMk/>
            <pc:sldMk cId="3688288474" sldId="271"/>
            <ac:spMk id="5" creationId="{D44DA54F-2876-4503-ABAF-0C03CA867D42}"/>
          </ac:spMkLst>
        </pc:spChg>
      </pc:sldChg>
      <pc:sldChg chg="modSp add del mod modTransition">
        <pc:chgData name="Matěj Myška" userId="fb3fb80d-aa76-4dd7-be8d-c70160633cb1" providerId="ADAL" clId="{8E7428C4-FC49-5F4F-A4A9-4A99AB50EDDC}" dt="2021-11-04T02:23:47.654" v="72" actId="20577"/>
        <pc:sldMkLst>
          <pc:docMk/>
          <pc:sldMk cId="1063407934" sldId="272"/>
        </pc:sldMkLst>
        <pc:spChg chg="mod">
          <ac:chgData name="Matěj Myška" userId="fb3fb80d-aa76-4dd7-be8d-c70160633cb1" providerId="ADAL" clId="{8E7428C4-FC49-5F4F-A4A9-4A99AB50EDDC}" dt="2021-11-04T02:23:47.654" v="72" actId="20577"/>
          <ac:spMkLst>
            <pc:docMk/>
            <pc:sldMk cId="1063407934" sldId="272"/>
            <ac:spMk id="5" creationId="{67C98CA7-9603-486C-8B31-D012FB1A47C2}"/>
          </ac:spMkLst>
        </pc:spChg>
      </pc:sldChg>
      <pc:sldChg chg="addSp delSp modSp add del mod modTransition chgLayout">
        <pc:chgData name="Matěj Myška" userId="fb3fb80d-aa76-4dd7-be8d-c70160633cb1" providerId="ADAL" clId="{8E7428C4-FC49-5F4F-A4A9-4A99AB50EDDC}" dt="2021-11-04T02:34:14.567" v="152" actId="2696"/>
        <pc:sldMkLst>
          <pc:docMk/>
          <pc:sldMk cId="2205394262" sldId="273"/>
        </pc:sldMkLst>
        <pc:spChg chg="add del mod">
          <ac:chgData name="Matěj Myška" userId="fb3fb80d-aa76-4dd7-be8d-c70160633cb1" providerId="ADAL" clId="{8E7428C4-FC49-5F4F-A4A9-4A99AB50EDDC}" dt="2021-11-04T02:33:48.518" v="130" actId="6264"/>
          <ac:spMkLst>
            <pc:docMk/>
            <pc:sldMk cId="2205394262" sldId="273"/>
            <ac:spMk id="2" creationId="{AC03FD07-23DA-F74C-93E6-4A7999F9B3C7}"/>
          </ac:spMkLst>
        </pc:spChg>
        <pc:spChg chg="add del mod">
          <ac:chgData name="Matěj Myška" userId="fb3fb80d-aa76-4dd7-be8d-c70160633cb1" providerId="ADAL" clId="{8E7428C4-FC49-5F4F-A4A9-4A99AB50EDDC}" dt="2021-11-04T02:33:48.518" v="130" actId="6264"/>
          <ac:spMkLst>
            <pc:docMk/>
            <pc:sldMk cId="2205394262" sldId="273"/>
            <ac:spMk id="3" creationId="{E4952828-B0AF-6744-BFFD-7CCED14A9A93}"/>
          </ac:spMkLst>
        </pc:spChg>
        <pc:spChg chg="mod ord">
          <ac:chgData name="Matěj Myška" userId="fb3fb80d-aa76-4dd7-be8d-c70160633cb1" providerId="ADAL" clId="{8E7428C4-FC49-5F4F-A4A9-4A99AB50EDDC}" dt="2021-11-04T02:33:49.935" v="131" actId="6264"/>
          <ac:spMkLst>
            <pc:docMk/>
            <pc:sldMk cId="2205394262" sldId="273"/>
            <ac:spMk id="4" creationId="{D3BEEECE-8F14-4DBE-9F96-BE0B545EB2E8}"/>
          </ac:spMkLst>
        </pc:spChg>
        <pc:spChg chg="mod ord">
          <ac:chgData name="Matěj Myška" userId="fb3fb80d-aa76-4dd7-be8d-c70160633cb1" providerId="ADAL" clId="{8E7428C4-FC49-5F4F-A4A9-4A99AB50EDDC}" dt="2021-11-04T02:33:49.935" v="131" actId="6264"/>
          <ac:spMkLst>
            <pc:docMk/>
            <pc:sldMk cId="2205394262" sldId="273"/>
            <ac:spMk id="5" creationId="{A8870F74-0184-48B2-AA41-178C813E57B4}"/>
          </ac:spMkLst>
        </pc:spChg>
        <pc:spChg chg="add del mod">
          <ac:chgData name="Matěj Myška" userId="fb3fb80d-aa76-4dd7-be8d-c70160633cb1" providerId="ADAL" clId="{8E7428C4-FC49-5F4F-A4A9-4A99AB50EDDC}" dt="2021-11-04T02:33:49.935" v="131" actId="6264"/>
          <ac:spMkLst>
            <pc:docMk/>
            <pc:sldMk cId="2205394262" sldId="273"/>
            <ac:spMk id="6" creationId="{583768D9-B610-B742-B7BF-804BC6EB6099}"/>
          </ac:spMkLst>
        </pc:spChg>
        <pc:spChg chg="add del mod">
          <ac:chgData name="Matěj Myška" userId="fb3fb80d-aa76-4dd7-be8d-c70160633cb1" providerId="ADAL" clId="{8E7428C4-FC49-5F4F-A4A9-4A99AB50EDDC}" dt="2021-11-04T02:33:49.935" v="131" actId="6264"/>
          <ac:spMkLst>
            <pc:docMk/>
            <pc:sldMk cId="2205394262" sldId="273"/>
            <ac:spMk id="7" creationId="{0753F78D-E7B0-CD48-94DF-E1E92D785C0F}"/>
          </ac:spMkLst>
        </pc:spChg>
      </pc:sldChg>
      <pc:sldChg chg="modSp add del mod modTransition">
        <pc:chgData name="Matěj Myška" userId="fb3fb80d-aa76-4dd7-be8d-c70160633cb1" providerId="ADAL" clId="{8E7428C4-FC49-5F4F-A4A9-4A99AB50EDDC}" dt="2021-11-04T02:33:43.701" v="129" actId="20577"/>
        <pc:sldMkLst>
          <pc:docMk/>
          <pc:sldMk cId="2130134788" sldId="274"/>
        </pc:sldMkLst>
        <pc:spChg chg="mod">
          <ac:chgData name="Matěj Myška" userId="fb3fb80d-aa76-4dd7-be8d-c70160633cb1" providerId="ADAL" clId="{8E7428C4-FC49-5F4F-A4A9-4A99AB50EDDC}" dt="2021-11-04T02:33:43.701" v="129" actId="20577"/>
          <ac:spMkLst>
            <pc:docMk/>
            <pc:sldMk cId="2130134788" sldId="274"/>
            <ac:spMk id="3" creationId="{2883AA51-455A-4AEC-9E92-CA656F3575EE}"/>
          </ac:spMkLst>
        </pc:spChg>
      </pc:sldChg>
      <pc:sldChg chg="new del">
        <pc:chgData name="Matěj Myška" userId="fb3fb80d-aa76-4dd7-be8d-c70160633cb1" providerId="ADAL" clId="{8E7428C4-FC49-5F4F-A4A9-4A99AB50EDDC}" dt="2021-11-04T02:34:18.137" v="153" actId="2696"/>
        <pc:sldMkLst>
          <pc:docMk/>
          <pc:sldMk cId="2192762665" sldId="275"/>
        </pc:sldMkLst>
      </pc:sldChg>
      <pc:sldChg chg="modSp new mod modTransition">
        <pc:chgData name="Matěj Myška" userId="fb3fb80d-aa76-4dd7-be8d-c70160633cb1" providerId="ADAL" clId="{8E7428C4-FC49-5F4F-A4A9-4A99AB50EDDC}" dt="2021-11-04T02:34:22.471" v="154"/>
        <pc:sldMkLst>
          <pc:docMk/>
          <pc:sldMk cId="178476553" sldId="276"/>
        </pc:sldMkLst>
        <pc:spChg chg="mod">
          <ac:chgData name="Matěj Myška" userId="fb3fb80d-aa76-4dd7-be8d-c70160633cb1" providerId="ADAL" clId="{8E7428C4-FC49-5F4F-A4A9-4A99AB50EDDC}" dt="2021-11-04T02:34:08.186" v="151" actId="20577"/>
          <ac:spMkLst>
            <pc:docMk/>
            <pc:sldMk cId="178476553" sldId="276"/>
            <ac:spMk id="3" creationId="{E42CBDD3-487B-7643-9C54-3D8F89EADC9E}"/>
          </ac:spMkLst>
        </pc:spChg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884083118" sldId="277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3344575376" sldId="309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2346025389" sldId="313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222407459" sldId="314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859884852" sldId="315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747046818" sldId="316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257726681" sldId="317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798102168" sldId="318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599875792" sldId="321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659394932" sldId="333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2563454867" sldId="338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3847285212" sldId="340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2600021947" sldId="346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2213764757" sldId="347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504346877" sldId="349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635414211" sldId="350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795616636" sldId="351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316293201" sldId="352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458659707" sldId="353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4141599370" sldId="354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2594763671" sldId="355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962053413" sldId="356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15843968" sldId="357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806907560" sldId="358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204347478" sldId="359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3987606767" sldId="360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2348794207" sldId="361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446846353" sldId="363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2777738816" sldId="364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164522120" sldId="365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352720580" sldId="366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1835514697" sldId="367"/>
        </pc:sldMkLst>
      </pc:sldChg>
      <pc:sldChg chg="del">
        <pc:chgData name="Matěj Myška" userId="fb3fb80d-aa76-4dd7-be8d-c70160633cb1" providerId="ADAL" clId="{8E7428C4-FC49-5F4F-A4A9-4A99AB50EDDC}" dt="2021-11-04T02:21:25.015" v="26" actId="2696"/>
        <pc:sldMkLst>
          <pc:docMk/>
          <pc:sldMk cId="3938518916" sldId="368"/>
        </pc:sldMkLst>
      </pc:sldChg>
      <pc:sldChg chg="add del modTransition">
        <pc:chgData name="Matěj Myška" userId="fb3fb80d-aa76-4dd7-be8d-c70160633cb1" providerId="ADAL" clId="{8E7428C4-FC49-5F4F-A4A9-4A99AB50EDDC}" dt="2021-11-04T02:21:25.015" v="26" actId="2696"/>
        <pc:sldMkLst>
          <pc:docMk/>
          <pc:sldMk cId="912617659" sldId="369"/>
        </pc:sldMkLst>
      </pc:sldChg>
      <pc:sldChg chg="add del modTransition">
        <pc:chgData name="Matěj Myška" userId="fb3fb80d-aa76-4dd7-be8d-c70160633cb1" providerId="ADAL" clId="{8E7428C4-FC49-5F4F-A4A9-4A99AB50EDDC}" dt="2021-11-04T02:21:25.015" v="26" actId="2696"/>
        <pc:sldMkLst>
          <pc:docMk/>
          <pc:sldMk cId="725452568" sldId="370"/>
        </pc:sldMkLst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750144476" sldId="371"/>
        </pc:sldMkLst>
        <pc:spChg chg="mod">
          <ac:chgData name="Matěj Myška" userId="fb3fb80d-aa76-4dd7-be8d-c70160633cb1" providerId="ADAL" clId="{8E7428C4-FC49-5F4F-A4A9-4A99AB50EDDC}" dt="2021-11-04T02:21:20.373" v="14" actId="27636"/>
          <ac:spMkLst>
            <pc:docMk/>
            <pc:sldMk cId="750144476" sldId="371"/>
            <ac:spMk id="3" creationId="{B4505FC2-08F7-4B7D-B168-04909DD24157}"/>
          </ac:spMkLst>
        </pc:spChg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3210270700" sldId="372"/>
        </pc:sldMkLst>
        <pc:spChg chg="mod">
          <ac:chgData name="Matěj Myška" userId="fb3fb80d-aa76-4dd7-be8d-c70160633cb1" providerId="ADAL" clId="{8E7428C4-FC49-5F4F-A4A9-4A99AB50EDDC}" dt="2021-11-04T02:21:20.382" v="15" actId="27636"/>
          <ac:spMkLst>
            <pc:docMk/>
            <pc:sldMk cId="3210270700" sldId="372"/>
            <ac:spMk id="3" creationId="{70A735D8-694F-4493-8F55-7107788BB08C}"/>
          </ac:spMkLst>
        </pc:spChg>
      </pc:sldChg>
      <pc:sldChg chg="add del">
        <pc:chgData name="Matěj Myška" userId="fb3fb80d-aa76-4dd7-be8d-c70160633cb1" providerId="ADAL" clId="{8E7428C4-FC49-5F4F-A4A9-4A99AB50EDDC}" dt="2021-11-04T02:21:25.015" v="26" actId="2696"/>
        <pc:sldMkLst>
          <pc:docMk/>
          <pc:sldMk cId="2714055357" sldId="373"/>
        </pc:sldMkLst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812577921" sldId="374"/>
        </pc:sldMkLst>
        <pc:spChg chg="mod">
          <ac:chgData name="Matěj Myška" userId="fb3fb80d-aa76-4dd7-be8d-c70160633cb1" providerId="ADAL" clId="{8E7428C4-FC49-5F4F-A4A9-4A99AB50EDDC}" dt="2021-11-04T02:21:20.390" v="16" actId="27636"/>
          <ac:spMkLst>
            <pc:docMk/>
            <pc:sldMk cId="812577921" sldId="374"/>
            <ac:spMk id="5" creationId="{BCEA1590-234B-497A-9649-C1325C98510A}"/>
          </ac:spMkLst>
        </pc:spChg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748157358" sldId="375"/>
        </pc:sldMkLst>
        <pc:spChg chg="mod">
          <ac:chgData name="Matěj Myška" userId="fb3fb80d-aa76-4dd7-be8d-c70160633cb1" providerId="ADAL" clId="{8E7428C4-FC49-5F4F-A4A9-4A99AB50EDDC}" dt="2021-11-04T02:21:20.410" v="17" actId="27636"/>
          <ac:spMkLst>
            <pc:docMk/>
            <pc:sldMk cId="748157358" sldId="375"/>
            <ac:spMk id="3" creationId="{1D94FC61-DDAE-4CFC-AC69-325235F37F6F}"/>
          </ac:spMkLst>
        </pc:spChg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4168947159" sldId="376"/>
        </pc:sldMkLst>
        <pc:spChg chg="mod">
          <ac:chgData name="Matěj Myška" userId="fb3fb80d-aa76-4dd7-be8d-c70160633cb1" providerId="ADAL" clId="{8E7428C4-FC49-5F4F-A4A9-4A99AB50EDDC}" dt="2021-11-04T02:21:20.425" v="18" actId="27636"/>
          <ac:spMkLst>
            <pc:docMk/>
            <pc:sldMk cId="4168947159" sldId="376"/>
            <ac:spMk id="3" creationId="{3359FECC-F4AB-4ACE-B40C-F8603CCDC003}"/>
          </ac:spMkLst>
        </pc:spChg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2125133659" sldId="377"/>
        </pc:sldMkLst>
        <pc:spChg chg="mod">
          <ac:chgData name="Matěj Myška" userId="fb3fb80d-aa76-4dd7-be8d-c70160633cb1" providerId="ADAL" clId="{8E7428C4-FC49-5F4F-A4A9-4A99AB50EDDC}" dt="2021-11-04T02:21:20.438" v="19" actId="27636"/>
          <ac:spMkLst>
            <pc:docMk/>
            <pc:sldMk cId="2125133659" sldId="377"/>
            <ac:spMk id="3" creationId="{D21AC1DB-D341-40F6-A52D-84E581B24545}"/>
          </ac:spMkLst>
        </pc:spChg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4204847300" sldId="378"/>
        </pc:sldMkLst>
        <pc:spChg chg="mod">
          <ac:chgData name="Matěj Myška" userId="fb3fb80d-aa76-4dd7-be8d-c70160633cb1" providerId="ADAL" clId="{8E7428C4-FC49-5F4F-A4A9-4A99AB50EDDC}" dt="2021-11-04T02:21:20.473" v="20" actId="27636"/>
          <ac:spMkLst>
            <pc:docMk/>
            <pc:sldMk cId="4204847300" sldId="378"/>
            <ac:spMk id="3" creationId="{D6641527-8C93-4385-81ED-9DED16AA2E4B}"/>
          </ac:spMkLst>
        </pc:spChg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510397547" sldId="379"/>
        </pc:sldMkLst>
        <pc:spChg chg="mod">
          <ac:chgData name="Matěj Myška" userId="fb3fb80d-aa76-4dd7-be8d-c70160633cb1" providerId="ADAL" clId="{8E7428C4-FC49-5F4F-A4A9-4A99AB50EDDC}" dt="2021-11-04T02:21:20.490" v="21" actId="27636"/>
          <ac:spMkLst>
            <pc:docMk/>
            <pc:sldMk cId="510397547" sldId="379"/>
            <ac:spMk id="3" creationId="{BF0ECAA8-B4BB-4215-A331-40F5E322B2C6}"/>
          </ac:spMkLst>
        </pc:spChg>
      </pc:sldChg>
      <pc:sldChg chg="add del">
        <pc:chgData name="Matěj Myška" userId="fb3fb80d-aa76-4dd7-be8d-c70160633cb1" providerId="ADAL" clId="{8E7428C4-FC49-5F4F-A4A9-4A99AB50EDDC}" dt="2021-11-04T02:21:25.015" v="26" actId="2696"/>
        <pc:sldMkLst>
          <pc:docMk/>
          <pc:sldMk cId="3228964749" sldId="380"/>
        </pc:sldMkLst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339796600" sldId="381"/>
        </pc:sldMkLst>
        <pc:spChg chg="mod">
          <ac:chgData name="Matěj Myška" userId="fb3fb80d-aa76-4dd7-be8d-c70160633cb1" providerId="ADAL" clId="{8E7428C4-FC49-5F4F-A4A9-4A99AB50EDDC}" dt="2021-11-04T02:21:20.514" v="22" actId="27636"/>
          <ac:spMkLst>
            <pc:docMk/>
            <pc:sldMk cId="339796600" sldId="381"/>
            <ac:spMk id="3" creationId="{0E67B790-9A0B-443F-B865-C484F9899FBC}"/>
          </ac:spMkLst>
        </pc:spChg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2079105376" sldId="382"/>
        </pc:sldMkLst>
        <pc:spChg chg="mod">
          <ac:chgData name="Matěj Myška" userId="fb3fb80d-aa76-4dd7-be8d-c70160633cb1" providerId="ADAL" clId="{8E7428C4-FC49-5F4F-A4A9-4A99AB50EDDC}" dt="2021-11-04T02:21:20.554" v="23" actId="27636"/>
          <ac:spMkLst>
            <pc:docMk/>
            <pc:sldMk cId="2079105376" sldId="382"/>
            <ac:spMk id="3" creationId="{2548FF6D-4A07-4DF2-BAC6-655EA94F2CD4}"/>
          </ac:spMkLst>
        </pc:spChg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3788440785" sldId="383"/>
        </pc:sldMkLst>
        <pc:spChg chg="mod">
          <ac:chgData name="Matěj Myška" userId="fb3fb80d-aa76-4dd7-be8d-c70160633cb1" providerId="ADAL" clId="{8E7428C4-FC49-5F4F-A4A9-4A99AB50EDDC}" dt="2021-11-04T02:21:20.565" v="24" actId="27636"/>
          <ac:spMkLst>
            <pc:docMk/>
            <pc:sldMk cId="3788440785" sldId="383"/>
            <ac:spMk id="3" creationId="{7B9E1806-E71C-4035-A481-ED141A3CF8D5}"/>
          </ac:spMkLst>
        </pc:spChg>
      </pc:sldChg>
      <pc:sldChg chg="modSp add del mod">
        <pc:chgData name="Matěj Myška" userId="fb3fb80d-aa76-4dd7-be8d-c70160633cb1" providerId="ADAL" clId="{8E7428C4-FC49-5F4F-A4A9-4A99AB50EDDC}" dt="2021-11-04T02:21:25.015" v="26" actId="2696"/>
        <pc:sldMkLst>
          <pc:docMk/>
          <pc:sldMk cId="1942671694" sldId="384"/>
        </pc:sldMkLst>
        <pc:spChg chg="mod">
          <ac:chgData name="Matěj Myška" userId="fb3fb80d-aa76-4dd7-be8d-c70160633cb1" providerId="ADAL" clId="{8E7428C4-FC49-5F4F-A4A9-4A99AB50EDDC}" dt="2021-11-04T02:21:20.567" v="25" actId="27636"/>
          <ac:spMkLst>
            <pc:docMk/>
            <pc:sldMk cId="1942671694" sldId="384"/>
            <ac:spMk id="5" creationId="{D44DA54F-2876-4503-ABAF-0C03CA867D42}"/>
          </ac:spMkLst>
        </pc:spChg>
      </pc:sldChg>
      <pc:sldChg chg="add del">
        <pc:chgData name="Matěj Myška" userId="fb3fb80d-aa76-4dd7-be8d-c70160633cb1" providerId="ADAL" clId="{8E7428C4-FC49-5F4F-A4A9-4A99AB50EDDC}" dt="2021-11-04T02:21:25.015" v="26" actId="2696"/>
        <pc:sldMkLst>
          <pc:docMk/>
          <pc:sldMk cId="3314319560" sldId="385"/>
        </pc:sldMkLst>
      </pc:sldChg>
      <pc:sldChg chg="add del">
        <pc:chgData name="Matěj Myška" userId="fb3fb80d-aa76-4dd7-be8d-c70160633cb1" providerId="ADAL" clId="{8E7428C4-FC49-5F4F-A4A9-4A99AB50EDDC}" dt="2021-11-04T02:21:25.015" v="26" actId="2696"/>
        <pc:sldMkLst>
          <pc:docMk/>
          <pc:sldMk cId="2413171532" sldId="386"/>
        </pc:sldMkLst>
      </pc:sldChg>
      <pc:sldChg chg="add del">
        <pc:chgData name="Matěj Myška" userId="fb3fb80d-aa76-4dd7-be8d-c70160633cb1" providerId="ADAL" clId="{8E7428C4-FC49-5F4F-A4A9-4A99AB50EDDC}" dt="2021-11-04T02:21:25.015" v="26" actId="2696"/>
        <pc:sldMkLst>
          <pc:docMk/>
          <pc:sldMk cId="3261678818" sldId="387"/>
        </pc:sldMkLst>
      </pc:sldChg>
      <pc:sldMasterChg chg="delSldLayout">
        <pc:chgData name="Matěj Myška" userId="fb3fb80d-aa76-4dd7-be8d-c70160633cb1" providerId="ADAL" clId="{8E7428C4-FC49-5F4F-A4A9-4A99AB50EDDC}" dt="2021-11-04T02:34:18.137" v="153" actId="2696"/>
        <pc:sldMasterMkLst>
          <pc:docMk/>
          <pc:sldMasterMk cId="0" sldId="2147483657"/>
        </pc:sldMasterMkLst>
        <pc:sldLayoutChg chg="del">
          <pc:chgData name="Matěj Myška" userId="fb3fb80d-aa76-4dd7-be8d-c70160633cb1" providerId="ADAL" clId="{8E7428C4-FC49-5F4F-A4A9-4A99AB50EDDC}" dt="2021-11-04T02:21:25.015" v="26" actId="2696"/>
          <pc:sldLayoutMkLst>
            <pc:docMk/>
            <pc:sldMasterMk cId="0" sldId="2147483657"/>
            <pc:sldLayoutMk cId="1421940342" sldId="2147483694"/>
          </pc:sldLayoutMkLst>
        </pc:sldLayoutChg>
        <pc:sldLayoutChg chg="del">
          <pc:chgData name="Matěj Myška" userId="fb3fb80d-aa76-4dd7-be8d-c70160633cb1" providerId="ADAL" clId="{8E7428C4-FC49-5F4F-A4A9-4A99AB50EDDC}" dt="2021-11-04T02:21:25.015" v="26" actId="2696"/>
          <pc:sldLayoutMkLst>
            <pc:docMk/>
            <pc:sldMasterMk cId="0" sldId="2147483657"/>
            <pc:sldLayoutMk cId="81211142" sldId="2147483695"/>
          </pc:sldLayoutMkLst>
        </pc:sldLayoutChg>
        <pc:sldLayoutChg chg="del">
          <pc:chgData name="Matěj Myška" userId="fb3fb80d-aa76-4dd7-be8d-c70160633cb1" providerId="ADAL" clId="{8E7428C4-FC49-5F4F-A4A9-4A99AB50EDDC}" dt="2021-11-04T02:34:18.137" v="153" actId="2696"/>
          <pc:sldLayoutMkLst>
            <pc:docMk/>
            <pc:sldMasterMk cId="0" sldId="2147483657"/>
            <pc:sldLayoutMk cId="1891466020" sldId="2147483696"/>
          </pc:sldLayoutMkLst>
        </pc:sldLayoutChg>
        <pc:sldLayoutChg chg="del">
          <pc:chgData name="Matěj Myška" userId="fb3fb80d-aa76-4dd7-be8d-c70160633cb1" providerId="ADAL" clId="{8E7428C4-FC49-5F4F-A4A9-4A99AB50EDDC}" dt="2021-11-04T02:21:25.015" v="26" actId="2696"/>
          <pc:sldLayoutMkLst>
            <pc:docMk/>
            <pc:sldMasterMk cId="0" sldId="2147483657"/>
            <pc:sldLayoutMk cId="2350585072" sldId="2147483696"/>
          </pc:sldLayoutMkLst>
        </pc:sldLayoutChg>
      </pc:sldMasterChg>
    </pc:docChg>
  </pc:docChgLst>
  <pc:docChgLst>
    <pc:chgData name="Matěj Myška" userId="fb3fb80d-aa76-4dd7-be8d-c70160633cb1" providerId="ADAL" clId="{DCFDAE98-480C-7A4E-89DA-7D6A1F758E5F}"/>
    <pc:docChg chg="custSel delSld modSld sldOrd">
      <pc:chgData name="Matěj Myška" userId="fb3fb80d-aa76-4dd7-be8d-c70160633cb1" providerId="ADAL" clId="{DCFDAE98-480C-7A4E-89DA-7D6A1F758E5F}" dt="2022-10-26T19:14:18.846" v="211" actId="20577"/>
      <pc:docMkLst>
        <pc:docMk/>
      </pc:docMkLst>
      <pc:sldChg chg="modSp mod">
        <pc:chgData name="Matěj Myška" userId="fb3fb80d-aa76-4dd7-be8d-c70160633cb1" providerId="ADAL" clId="{DCFDAE98-480C-7A4E-89DA-7D6A1F758E5F}" dt="2022-10-26T18:13:39.967" v="4" actId="20577"/>
        <pc:sldMkLst>
          <pc:docMk/>
          <pc:sldMk cId="421075024" sldId="258"/>
        </pc:sldMkLst>
        <pc:spChg chg="mod">
          <ac:chgData name="Matěj Myška" userId="fb3fb80d-aa76-4dd7-be8d-c70160633cb1" providerId="ADAL" clId="{DCFDAE98-480C-7A4E-89DA-7D6A1F758E5F}" dt="2022-10-26T18:13:39.967" v="4" actId="20577"/>
          <ac:spMkLst>
            <pc:docMk/>
            <pc:sldMk cId="421075024" sldId="258"/>
            <ac:spMk id="3" creationId="{70A735D8-694F-4493-8F55-7107788BB08C}"/>
          </ac:spMkLst>
        </pc:spChg>
      </pc:sldChg>
      <pc:sldChg chg="del">
        <pc:chgData name="Matěj Myška" userId="fb3fb80d-aa76-4dd7-be8d-c70160633cb1" providerId="ADAL" clId="{DCFDAE98-480C-7A4E-89DA-7D6A1F758E5F}" dt="2022-10-26T18:21:51.702" v="115" actId="2696"/>
        <pc:sldMkLst>
          <pc:docMk/>
          <pc:sldMk cId="3688288474" sldId="271"/>
        </pc:sldMkLst>
      </pc:sldChg>
      <pc:sldChg chg="modSp mod ord">
        <pc:chgData name="Matěj Myška" userId="fb3fb80d-aa76-4dd7-be8d-c70160633cb1" providerId="ADAL" clId="{DCFDAE98-480C-7A4E-89DA-7D6A1F758E5F}" dt="2022-10-26T19:14:18.846" v="211" actId="20577"/>
        <pc:sldMkLst>
          <pc:docMk/>
          <pc:sldMk cId="2130134788" sldId="274"/>
        </pc:sldMkLst>
        <pc:spChg chg="mod">
          <ac:chgData name="Matěj Myška" userId="fb3fb80d-aa76-4dd7-be8d-c70160633cb1" providerId="ADAL" clId="{DCFDAE98-480C-7A4E-89DA-7D6A1F758E5F}" dt="2022-10-26T19:14:18.846" v="211" actId="20577"/>
          <ac:spMkLst>
            <pc:docMk/>
            <pc:sldMk cId="2130134788" sldId="274"/>
            <ac:spMk id="3" creationId="{2883AA51-455A-4AEC-9E92-CA656F3575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15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9613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C5D462A-E758-4BCA-AD83-84964775D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46943" cy="10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997" y="718712"/>
            <a:ext cx="5220001" cy="32040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1278" y="718712"/>
            <a:ext cx="5220001" cy="32040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5FEE0D4D-8DE9-4C74-909E-3D6A7A05C0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D9EAA30-1FED-4896-80B1-3BDC9D5993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nímek s obrázkem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rázek 7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07BAEFB-3478-47F5-888D-1DA9C581BE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48047"/>
            <a:ext cx="865419" cy="5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 LAW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3CB5923B-A900-438F-B7D2-0E35F40784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70" y="2019299"/>
            <a:ext cx="4106255" cy="2833317"/>
          </a:xfrm>
          <a:prstGeom prst="rect">
            <a:avLst/>
          </a:prstGeom>
        </p:spPr>
      </p:pic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9100DC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91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08" y="2434288"/>
            <a:ext cx="7673489" cy="1989423"/>
          </a:xfrm>
          <a:prstGeom prst="rect">
            <a:avLst/>
          </a:prstGeom>
        </p:spPr>
      </p:pic>
      <p:sp>
        <p:nvSpPr>
          <p:cNvPr id="3" name="Zástupný symbol pro zápatí 1">
            <a:extLst>
              <a:ext uri="{FF2B5EF4-FFF2-40B4-BE49-F238E27FC236}">
                <a16:creationId xmlns:a16="http://schemas.microsoft.com/office/drawing/2014/main" id="{AA728D69-F43C-45BB-A655-A4B6ABA23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2">
            <a:extLst>
              <a:ext uri="{FF2B5EF4-FFF2-40B4-BE49-F238E27FC236}">
                <a16:creationId xmlns:a16="http://schemas.microsoft.com/office/drawing/2014/main" id="{B1B107C1-A64C-4C75-A4EF-124CAB9AE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638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9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83D8F9C-31DA-4A72-9A88-45079BA91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– inverzní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7A9A2BD2-1096-47BE-BE7D-31D4B6ED5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35992" cy="10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D636BBA-EAE3-4723-B113-5D7145D09D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23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9027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8D071A41-2EBD-49A7-A906-FB9C1EE30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37" y="1695074"/>
            <a:ext cx="5218413" cy="3896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67024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8EF222EE-72EC-4915-BFF7-454D9FCA75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40000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9999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60001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46E8DF9B-B034-4030-8D59-8EB30894B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a text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4" name="Zástupný symbol pro obsah 2"/>
          <p:cNvSpPr>
            <a:spLocks noGrp="1"/>
          </p:cNvSpPr>
          <p:nvPr>
            <p:ph idx="1"/>
          </p:nvPr>
        </p:nvSpPr>
        <p:spPr>
          <a:xfrm>
            <a:off x="6272212" y="692150"/>
            <a:ext cx="5200987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9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37" y="692150"/>
            <a:ext cx="5218413" cy="489963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1D939FD-1FD8-4E6C-BF1C-80C9479EC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158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0" name="Zástupný symbol pro obsah 2"/>
          <p:cNvSpPr>
            <a:spLocks noGrp="1"/>
          </p:cNvSpPr>
          <p:nvPr>
            <p:ph idx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8A642DD-F4D1-4553-8BF4-32A8C8CF5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Upravte styly předlohy textu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90" r:id="rId3"/>
    <p:sldLayoutId id="2147483685" r:id="rId4"/>
    <p:sldLayoutId id="2147483688" r:id="rId5"/>
    <p:sldLayoutId id="2147483674" r:id="rId6"/>
    <p:sldLayoutId id="2147483673" r:id="rId7"/>
    <p:sldLayoutId id="2147483676" r:id="rId8"/>
    <p:sldLayoutId id="2147483675" r:id="rId9"/>
    <p:sldLayoutId id="2147483677" r:id="rId10"/>
    <p:sldLayoutId id="2147483686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E56520-D8B8-4208-A80A-B3FA66D11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SOFTWAROVÉ PRÁVO</a:t>
            </a:r>
            <a:br>
              <a:rPr lang="cs-CZ" dirty="0"/>
            </a:br>
            <a:r>
              <a:rPr lang="cs-CZ" sz="2100" dirty="0"/>
              <a:t>Úvod do smluvního práva</a:t>
            </a:r>
            <a:br>
              <a:rPr lang="cs-CZ" sz="2100"/>
            </a:br>
            <a:endParaRPr lang="en-US" sz="21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75C1B31-EF0F-4B85-B922-9EBE3D1D8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Matěj Myška</a:t>
            </a:r>
          </a:p>
          <a:p>
            <a:r>
              <a:rPr lang="cs-CZ" dirty="0" err="1"/>
              <a:t>Slidy</a:t>
            </a:r>
            <a:r>
              <a:rPr lang="cs-CZ" dirty="0"/>
              <a:t>: Mgr. Veronika </a:t>
            </a:r>
            <a:r>
              <a:rPr lang="cs-CZ" dirty="0" err="1"/>
              <a:t>Žolnerčíková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96A112-65FD-4F73-BBC6-BFD2C700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Zánik závazku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0ECAA8-B4BB-4215-A331-40F5E322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K právní skutečnosti, která tento závazek založila přistoupí právní skutečnost další, která ji zbavuje zcela či zčásti právních účinků. Zánik závazku jako celku je odlišný od zániku jednotlivého práva či povinnosti – např. zániku povinnosti dlužníka plnit dluh.</a:t>
            </a:r>
          </a:p>
          <a:p>
            <a:r>
              <a:rPr lang="cs-CZ" dirty="0"/>
              <a:t>Závazek zaniká v důsledku:</a:t>
            </a:r>
          </a:p>
          <a:p>
            <a:pPr lvl="1">
              <a:lnSpc>
                <a:spcPct val="150000"/>
              </a:lnSpc>
            </a:pPr>
            <a:r>
              <a:rPr lang="cs-CZ" sz="2000" dirty="0"/>
              <a:t>1stranných právních jednání: splnění dluhu, odstoupení od smlouvy, výpovědi apod.</a:t>
            </a:r>
          </a:p>
          <a:p>
            <a:pPr lvl="1">
              <a:lnSpc>
                <a:spcPct val="150000"/>
              </a:lnSpc>
            </a:pPr>
            <a:r>
              <a:rPr lang="cs-CZ" sz="2000" dirty="0"/>
              <a:t>2stranných právních jednání: dohody o novaci, dohody o zániku závazku, prominutí dluhu apod.</a:t>
            </a:r>
          </a:p>
          <a:p>
            <a:pPr lvl="1">
              <a:lnSpc>
                <a:spcPct val="150000"/>
              </a:lnSpc>
            </a:pPr>
            <a:r>
              <a:rPr lang="cs-CZ" sz="2000" dirty="0"/>
              <a:t>Právních událostí: nemožnost plnění, uplynutím doby (smlouva na dobu určitou), smrtí, splynutím</a:t>
            </a:r>
          </a:p>
          <a:p>
            <a:pPr lvl="1">
              <a:lnSpc>
                <a:spcPct val="150000"/>
              </a:lnSpc>
            </a:pPr>
            <a:r>
              <a:rPr lang="cs-CZ" sz="2000" dirty="0"/>
              <a:t>Kumulovaných právních skutečností: rozhodnutí státního orgánu (např. soudu) apod.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8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3F9AF9D-AFD3-4B05-8F70-04085AF2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Smluvní právo - úvod</a:t>
            </a:r>
            <a:endParaRPr lang="en-US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7C98CA7-9603-486C-8B31-D012FB1A4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C616F5-A349-44E3-8590-842106A0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Smlouva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67B790-9A0B-443F-B865-C484F989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Jeden ze způsobu vzniků závazku</a:t>
            </a:r>
          </a:p>
          <a:p>
            <a:r>
              <a:rPr lang="cs-CZ" dirty="0"/>
              <a:t>S</a:t>
            </a:r>
            <a:r>
              <a:rPr lang="en-GB" dirty="0" err="1"/>
              <a:t>mlouva</a:t>
            </a:r>
            <a:r>
              <a:rPr lang="en-GB" dirty="0"/>
              <a:t> je </a:t>
            </a:r>
            <a:r>
              <a:rPr lang="en-GB" dirty="0" err="1"/>
              <a:t>dvou</a:t>
            </a:r>
            <a:r>
              <a:rPr lang="cs-CZ" dirty="0" err="1"/>
              <a:t>stranné</a:t>
            </a:r>
            <a:r>
              <a:rPr lang="cs-CZ" dirty="0"/>
              <a:t> či</a:t>
            </a:r>
            <a:r>
              <a:rPr lang="en-GB" dirty="0"/>
              <a:t> </a:t>
            </a:r>
            <a:r>
              <a:rPr lang="en-GB" dirty="0" err="1"/>
              <a:t>vícestranné</a:t>
            </a:r>
            <a:r>
              <a:rPr lang="en-GB" dirty="0"/>
              <a:t> </a:t>
            </a:r>
            <a:r>
              <a:rPr lang="en-GB" dirty="0" err="1"/>
              <a:t>právní</a:t>
            </a:r>
            <a:r>
              <a:rPr lang="en-GB" dirty="0"/>
              <a:t> </a:t>
            </a:r>
            <a:r>
              <a:rPr lang="en-GB" dirty="0" err="1"/>
              <a:t>jednání</a:t>
            </a:r>
            <a:r>
              <a:rPr lang="en-GB" dirty="0"/>
              <a:t>, </a:t>
            </a:r>
            <a:r>
              <a:rPr lang="en-GB" dirty="0" err="1"/>
              <a:t>které</a:t>
            </a:r>
            <a:r>
              <a:rPr lang="en-GB" dirty="0"/>
              <a:t> </a:t>
            </a:r>
            <a:r>
              <a:rPr lang="en-GB" dirty="0" err="1"/>
              <a:t>vzniká</a:t>
            </a:r>
            <a:r>
              <a:rPr lang="en-GB" dirty="0"/>
              <a:t> </a:t>
            </a:r>
            <a:r>
              <a:rPr lang="en-GB" dirty="0" err="1"/>
              <a:t>konsenzem</a:t>
            </a:r>
            <a:r>
              <a:rPr lang="en-GB" dirty="0"/>
              <a:t>, </a:t>
            </a:r>
            <a:r>
              <a:rPr lang="en-GB" dirty="0" err="1"/>
              <a:t>čili</a:t>
            </a:r>
            <a:r>
              <a:rPr lang="en-GB" dirty="0"/>
              <a:t> </a:t>
            </a:r>
            <a:r>
              <a:rPr lang="en-GB" dirty="0" err="1"/>
              <a:t>úplným</a:t>
            </a:r>
            <a:r>
              <a:rPr lang="en-GB" dirty="0"/>
              <a:t> a </a:t>
            </a:r>
            <a:r>
              <a:rPr lang="en-GB" dirty="0" err="1"/>
              <a:t>bezpodmínečným</a:t>
            </a:r>
            <a:r>
              <a:rPr lang="en-GB" dirty="0"/>
              <a:t> </a:t>
            </a:r>
            <a:r>
              <a:rPr lang="en-GB" dirty="0" err="1"/>
              <a:t>přijetím</a:t>
            </a:r>
            <a:r>
              <a:rPr lang="en-GB" dirty="0"/>
              <a:t> </a:t>
            </a:r>
            <a:r>
              <a:rPr lang="en-GB" dirty="0" err="1"/>
              <a:t>návrhu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uzavření</a:t>
            </a:r>
            <a:r>
              <a:rPr lang="en-GB" dirty="0"/>
              <a:t> </a:t>
            </a:r>
            <a:r>
              <a:rPr lang="en-GB" dirty="0" err="1"/>
              <a:t>smlouvy</a:t>
            </a:r>
            <a:endParaRPr lang="cs-CZ" dirty="0"/>
          </a:p>
          <a:p>
            <a:r>
              <a:rPr lang="cs-CZ" dirty="0"/>
              <a:t>§ 1724 odst. 1 </a:t>
            </a:r>
            <a:r>
              <a:rPr lang="cs-CZ" dirty="0" err="1"/>
              <a:t>ObčZ</a:t>
            </a:r>
            <a:r>
              <a:rPr lang="cs-CZ" dirty="0"/>
              <a:t>: „</a:t>
            </a:r>
            <a:r>
              <a:rPr lang="cs-CZ" i="1" dirty="0"/>
              <a:t>S</a:t>
            </a:r>
            <a:r>
              <a:rPr lang="en-GB" i="1" dirty="0" err="1"/>
              <a:t>mlouvou</a:t>
            </a:r>
            <a:r>
              <a:rPr lang="en-GB" i="1" dirty="0"/>
              <a:t> </a:t>
            </a:r>
            <a:r>
              <a:rPr lang="en-GB" b="1" i="1" dirty="0" err="1"/>
              <a:t>projevují</a:t>
            </a:r>
            <a:r>
              <a:rPr lang="en-GB" i="1" dirty="0"/>
              <a:t> </a:t>
            </a:r>
            <a:r>
              <a:rPr lang="en-GB" i="1" dirty="0" err="1"/>
              <a:t>strany</a:t>
            </a:r>
            <a:r>
              <a:rPr lang="en-GB" i="1" dirty="0"/>
              <a:t> </a:t>
            </a:r>
            <a:r>
              <a:rPr lang="en-GB" b="1" i="1" dirty="0" err="1"/>
              <a:t>vůli</a:t>
            </a:r>
            <a:r>
              <a:rPr lang="en-GB" i="1" dirty="0"/>
              <a:t> </a:t>
            </a:r>
            <a:r>
              <a:rPr lang="en-GB" i="1" dirty="0" err="1"/>
              <a:t>zřídit</a:t>
            </a:r>
            <a:r>
              <a:rPr lang="en-GB" i="1" dirty="0"/>
              <a:t> </a:t>
            </a:r>
            <a:r>
              <a:rPr lang="en-GB" i="1" dirty="0" err="1"/>
              <a:t>mezi</a:t>
            </a:r>
            <a:r>
              <a:rPr lang="en-GB" i="1" dirty="0"/>
              <a:t> </a:t>
            </a:r>
            <a:r>
              <a:rPr lang="en-GB" i="1" dirty="0" err="1"/>
              <a:t>sebou</a:t>
            </a:r>
            <a:r>
              <a:rPr lang="en-GB" i="1" dirty="0"/>
              <a:t> </a:t>
            </a:r>
            <a:r>
              <a:rPr lang="en-GB" b="1" i="1" dirty="0" err="1"/>
              <a:t>závazek</a:t>
            </a:r>
            <a:r>
              <a:rPr lang="en-GB" i="1" dirty="0"/>
              <a:t> a </a:t>
            </a:r>
            <a:r>
              <a:rPr lang="en-GB" i="1" dirty="0" err="1"/>
              <a:t>řídit</a:t>
            </a:r>
            <a:r>
              <a:rPr lang="en-GB" i="1" dirty="0"/>
              <a:t> se </a:t>
            </a:r>
            <a:r>
              <a:rPr lang="en-GB" b="1" i="1" dirty="0" err="1"/>
              <a:t>obsahem</a:t>
            </a:r>
            <a:r>
              <a:rPr lang="en-GB" i="1" dirty="0"/>
              <a:t> </a:t>
            </a:r>
            <a:r>
              <a:rPr lang="en-GB" i="1" dirty="0" err="1"/>
              <a:t>smlouvy</a:t>
            </a:r>
            <a:r>
              <a:rPr lang="cs-CZ" dirty="0"/>
              <a:t>.“</a:t>
            </a:r>
          </a:p>
          <a:p>
            <a:r>
              <a:rPr lang="cs-CZ" dirty="0"/>
              <a:t>Návrh smlouvy – nabídka, oferta </a:t>
            </a:r>
            <a:r>
              <a:rPr lang="en-GB" dirty="0"/>
              <a:t>; </a:t>
            </a:r>
            <a:r>
              <a:rPr lang="en-GB" dirty="0" err="1"/>
              <a:t>jeho</a:t>
            </a:r>
            <a:r>
              <a:rPr lang="en-GB" dirty="0"/>
              <a:t> p</a:t>
            </a:r>
            <a:r>
              <a:rPr lang="cs-CZ" dirty="0" err="1"/>
              <a:t>řijetí</a:t>
            </a:r>
            <a:r>
              <a:rPr lang="cs-CZ" dirty="0"/>
              <a:t> – akceptace – adresovaná právní jednání, mohou být vykonána ústně i písemně</a:t>
            </a:r>
          </a:p>
          <a:p>
            <a:pPr lvl="1"/>
            <a:r>
              <a:rPr lang="cs-CZ" dirty="0"/>
              <a:t>Nabídka musí obsahovat tzv. podstatné náležitosti smlouvy</a:t>
            </a:r>
          </a:p>
        </p:txBody>
      </p:sp>
    </p:spTree>
    <p:extLst>
      <p:ext uri="{BB962C8B-B14F-4D97-AF65-F5344CB8AC3E}">
        <p14:creationId xmlns:p14="http://schemas.microsoft.com/office/powerpoint/2010/main" val="343170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A7B3B7-EAE1-4D17-AD8F-8C19D8D6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Platnost smluvního ujednání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48FF6D-4A07-4DF2-BAC6-655EA94F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cs-CZ" sz="4000" dirty="0"/>
              <a:t>Splnění náležitostí právního jednání - § 545 a násl. </a:t>
            </a:r>
            <a:r>
              <a:rPr lang="cs-CZ" sz="4000" dirty="0" err="1"/>
              <a:t>ObčZ</a:t>
            </a:r>
            <a:endParaRPr lang="cs-CZ" sz="4000" dirty="0"/>
          </a:p>
          <a:p>
            <a:pPr lvl="1">
              <a:lnSpc>
                <a:spcPct val="160000"/>
              </a:lnSpc>
            </a:pPr>
            <a:r>
              <a:rPr lang="cs-CZ" sz="2000" dirty="0"/>
              <a:t>Co je právní jednání? Co si pod tím představíte?</a:t>
            </a:r>
          </a:p>
          <a:p>
            <a:pPr lvl="1">
              <a:lnSpc>
                <a:spcPct val="160000"/>
              </a:lnSpc>
            </a:pPr>
            <a:r>
              <a:rPr lang="cs-CZ" sz="2000" dirty="0"/>
              <a:t>§ 545 </a:t>
            </a:r>
            <a:r>
              <a:rPr lang="cs-CZ" sz="2000" dirty="0" err="1"/>
              <a:t>ObčZ</a:t>
            </a:r>
            <a:r>
              <a:rPr lang="cs-CZ" sz="2000" dirty="0"/>
              <a:t> „</a:t>
            </a:r>
            <a:r>
              <a:rPr lang="en-GB" sz="2000" i="1" dirty="0" err="1"/>
              <a:t>Právní</a:t>
            </a:r>
            <a:r>
              <a:rPr lang="en-GB" sz="2000" i="1" dirty="0"/>
              <a:t> </a:t>
            </a:r>
            <a:r>
              <a:rPr lang="en-GB" sz="2000" i="1" dirty="0" err="1"/>
              <a:t>jednání</a:t>
            </a:r>
            <a:r>
              <a:rPr lang="en-GB" sz="2000" i="1" dirty="0"/>
              <a:t> </a:t>
            </a:r>
            <a:r>
              <a:rPr lang="en-GB" sz="2000" i="1" dirty="0" err="1"/>
              <a:t>vyvolává</a:t>
            </a:r>
            <a:r>
              <a:rPr lang="en-GB" sz="2000" i="1" dirty="0"/>
              <a:t> </a:t>
            </a:r>
            <a:r>
              <a:rPr lang="en-GB" sz="2000" i="1" dirty="0" err="1"/>
              <a:t>právní</a:t>
            </a:r>
            <a:r>
              <a:rPr lang="en-GB" sz="2000" i="1" dirty="0"/>
              <a:t> </a:t>
            </a:r>
            <a:r>
              <a:rPr lang="en-GB" sz="2000" i="1" dirty="0" err="1"/>
              <a:t>následky</a:t>
            </a:r>
            <a:r>
              <a:rPr lang="en-GB" sz="2000" i="1" dirty="0"/>
              <a:t>, </a:t>
            </a:r>
            <a:r>
              <a:rPr lang="en-GB" sz="2000" i="1" dirty="0" err="1"/>
              <a:t>které</a:t>
            </a:r>
            <a:r>
              <a:rPr lang="en-GB" sz="2000" i="1" dirty="0"/>
              <a:t> </a:t>
            </a:r>
            <a:r>
              <a:rPr lang="en-GB" sz="2000" i="1" dirty="0" err="1"/>
              <a:t>jsou</a:t>
            </a:r>
            <a:r>
              <a:rPr lang="en-GB" sz="2000" i="1" dirty="0"/>
              <a:t> v </a:t>
            </a:r>
            <a:r>
              <a:rPr lang="en-GB" sz="2000" i="1" dirty="0" err="1"/>
              <a:t>něm</a:t>
            </a:r>
            <a:r>
              <a:rPr lang="en-GB" sz="2000" i="1" dirty="0"/>
              <a:t> </a:t>
            </a:r>
            <a:r>
              <a:rPr lang="en-GB" sz="2000" i="1" dirty="0" err="1"/>
              <a:t>vyjádřeny</a:t>
            </a:r>
            <a:r>
              <a:rPr lang="en-GB" sz="2000" i="1" dirty="0"/>
              <a:t>, </a:t>
            </a:r>
            <a:r>
              <a:rPr lang="en-GB" sz="2000" i="1" dirty="0" err="1"/>
              <a:t>jakož</a:t>
            </a:r>
            <a:r>
              <a:rPr lang="en-GB" sz="2000" i="1" dirty="0"/>
              <a:t> </a:t>
            </a:r>
            <a:r>
              <a:rPr lang="en-GB" sz="2000" i="1" dirty="0" err="1"/>
              <a:t>i</a:t>
            </a:r>
            <a:r>
              <a:rPr lang="en-GB" sz="2000" i="1" dirty="0"/>
              <a:t> </a:t>
            </a:r>
            <a:r>
              <a:rPr lang="en-GB" sz="2000" i="1" dirty="0" err="1"/>
              <a:t>právní</a:t>
            </a:r>
            <a:r>
              <a:rPr lang="en-GB" sz="2000" i="1" dirty="0"/>
              <a:t> </a:t>
            </a:r>
            <a:r>
              <a:rPr lang="en-GB" sz="2000" i="1" dirty="0" err="1"/>
              <a:t>následky</a:t>
            </a:r>
            <a:r>
              <a:rPr lang="en-GB" sz="2000" i="1" dirty="0"/>
              <a:t> </a:t>
            </a:r>
            <a:r>
              <a:rPr lang="en-GB" sz="2000" i="1" dirty="0" err="1"/>
              <a:t>plynoucí</a:t>
            </a:r>
            <a:r>
              <a:rPr lang="en-GB" sz="2000" i="1" dirty="0"/>
              <a:t> ze </a:t>
            </a:r>
            <a:r>
              <a:rPr lang="en-GB" sz="2000" i="1" dirty="0" err="1"/>
              <a:t>zákona</a:t>
            </a:r>
            <a:r>
              <a:rPr lang="en-GB" sz="2000" i="1" dirty="0"/>
              <a:t>, </a:t>
            </a:r>
            <a:r>
              <a:rPr lang="en-GB" sz="2000" i="1" dirty="0" err="1"/>
              <a:t>dobrých</a:t>
            </a:r>
            <a:r>
              <a:rPr lang="en-GB" sz="2000" i="1" dirty="0"/>
              <a:t> </a:t>
            </a:r>
            <a:r>
              <a:rPr lang="en-GB" sz="2000" i="1" dirty="0" err="1"/>
              <a:t>mravů</a:t>
            </a:r>
            <a:r>
              <a:rPr lang="en-GB" sz="2000" i="1" dirty="0"/>
              <a:t>, </a:t>
            </a:r>
            <a:r>
              <a:rPr lang="en-GB" sz="2000" i="1" dirty="0" err="1"/>
              <a:t>zvyklostí</a:t>
            </a:r>
            <a:r>
              <a:rPr lang="en-GB" sz="2000" i="1" dirty="0"/>
              <a:t> a </a:t>
            </a:r>
            <a:r>
              <a:rPr lang="en-GB" sz="2000" i="1" dirty="0" err="1"/>
              <a:t>zavedené</a:t>
            </a:r>
            <a:r>
              <a:rPr lang="en-GB" sz="2000" i="1" dirty="0"/>
              <a:t> </a:t>
            </a:r>
            <a:r>
              <a:rPr lang="en-GB" sz="2000" i="1" dirty="0" err="1"/>
              <a:t>praxe</a:t>
            </a:r>
            <a:r>
              <a:rPr lang="en-GB" sz="2000" i="1" dirty="0"/>
              <a:t> </a:t>
            </a:r>
            <a:r>
              <a:rPr lang="en-GB" sz="2000" i="1" dirty="0" err="1"/>
              <a:t>stran</a:t>
            </a:r>
            <a:r>
              <a:rPr lang="cs-CZ" sz="2000" dirty="0"/>
              <a:t>.“</a:t>
            </a:r>
          </a:p>
          <a:p>
            <a:pPr lvl="1">
              <a:lnSpc>
                <a:spcPct val="160000"/>
              </a:lnSpc>
            </a:pPr>
            <a:r>
              <a:rPr lang="cs-CZ" sz="2000" dirty="0"/>
              <a:t>Co si představíte pod pojmem způsobilost k právnímu jednání?</a:t>
            </a:r>
          </a:p>
          <a:p>
            <a:pPr>
              <a:lnSpc>
                <a:spcPct val="160000"/>
              </a:lnSpc>
            </a:pPr>
            <a:r>
              <a:rPr lang="cs-CZ" sz="4000" dirty="0"/>
              <a:t>Splnění podstatných náležitostí smlouvy - § 1723</a:t>
            </a:r>
          </a:p>
          <a:p>
            <a:pPr lvl="1">
              <a:lnSpc>
                <a:spcPct val="160000"/>
              </a:lnSpc>
            </a:pPr>
            <a:r>
              <a:rPr lang="cs-CZ" sz="2000" dirty="0"/>
              <a:t>Co jsou podstatné náležitosti smlouvy?</a:t>
            </a:r>
          </a:p>
          <a:p>
            <a:pPr lvl="1">
              <a:lnSpc>
                <a:spcPct val="160000"/>
              </a:lnSpc>
            </a:pPr>
            <a:r>
              <a:rPr lang="cs-CZ" sz="2000" dirty="0"/>
              <a:t>Je platná i ústní smlouva?</a:t>
            </a:r>
          </a:p>
          <a:p>
            <a:pPr lvl="1">
              <a:lnSpc>
                <a:spcPct val="160000"/>
              </a:lnSpc>
            </a:pPr>
            <a:r>
              <a:rPr lang="cs-CZ" sz="2000" dirty="0"/>
              <a:t>V jakém okamžiku uzavíráte kupní smlouvu?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52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E907C6-6FC0-42F7-8DED-6434A218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Vznik smluv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9E1806-E71C-4035-A481-ED141A3C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§ 1732, § 1734 a násl. </a:t>
            </a:r>
            <a:r>
              <a:rPr lang="cs-CZ" dirty="0" err="1"/>
              <a:t>ObčZ</a:t>
            </a:r>
            <a:r>
              <a:rPr lang="cs-CZ" dirty="0"/>
              <a:t> – nabídka a přijetí</a:t>
            </a:r>
          </a:p>
          <a:p>
            <a:r>
              <a:rPr lang="cs-CZ" dirty="0"/>
              <a:t>Ne/odvolatelná nabídka, zrušení nabídky podle § 1737</a:t>
            </a:r>
          </a:p>
          <a:p>
            <a:r>
              <a:rPr lang="cs-CZ" dirty="0"/>
              <a:t>Konkludentní přijetí nabídky - § 1744, zrušení přijetí podle § 1742</a:t>
            </a:r>
          </a:p>
          <a:p>
            <a:r>
              <a:rPr lang="cs-CZ" dirty="0"/>
              <a:t>Princip </a:t>
            </a:r>
            <a:r>
              <a:rPr lang="cs-CZ" i="1" dirty="0" err="1"/>
              <a:t>pacta</a:t>
            </a:r>
            <a:r>
              <a:rPr lang="cs-CZ" i="1" dirty="0"/>
              <a:t> </a:t>
            </a:r>
            <a:r>
              <a:rPr lang="cs-CZ" i="1" dirty="0" err="1"/>
              <a:t>sunt</a:t>
            </a:r>
            <a:r>
              <a:rPr lang="cs-CZ" i="1" dirty="0"/>
              <a:t> servanda</a:t>
            </a:r>
            <a:r>
              <a:rPr lang="cs-CZ" dirty="0"/>
              <a:t> - § 1759 vznikají </a:t>
            </a:r>
            <a:r>
              <a:rPr lang="cs-CZ" dirty="0" err="1"/>
              <a:t>PaP</a:t>
            </a:r>
            <a:r>
              <a:rPr lang="cs-CZ" dirty="0"/>
              <a:t> smluvních stran a jejich změna či zánik je možný jen za souhlasu všech smluvních stran</a:t>
            </a:r>
          </a:p>
          <a:p>
            <a:r>
              <a:rPr lang="cs-CZ" dirty="0"/>
              <a:t>Ústní či písemná forma</a:t>
            </a:r>
          </a:p>
          <a:p>
            <a:r>
              <a:rPr lang="cs-CZ" dirty="0"/>
              <a:t>Okolnost známá až po uzavření smlouvy – </a:t>
            </a:r>
            <a:r>
              <a:rPr lang="cs-CZ" i="1" dirty="0" err="1"/>
              <a:t>rebus</a:t>
            </a:r>
            <a:r>
              <a:rPr lang="cs-CZ" i="1" dirty="0"/>
              <a:t> sic </a:t>
            </a:r>
            <a:r>
              <a:rPr lang="cs-CZ" i="1" dirty="0" err="1"/>
              <a:t>stantibus</a:t>
            </a:r>
            <a:endParaRPr lang="cs-CZ" i="1" dirty="0"/>
          </a:p>
          <a:p>
            <a:r>
              <a:rPr lang="cs-CZ" i="1" dirty="0"/>
              <a:t>Ale </a:t>
            </a:r>
            <a:r>
              <a:rPr lang="cs-CZ" dirty="0"/>
              <a:t>§ 2620 odst. 2 – extrémní změna okolností</a:t>
            </a:r>
            <a:endParaRPr lang="cs-CZ" i="1" dirty="0"/>
          </a:p>
          <a:p>
            <a:r>
              <a:rPr lang="cs-CZ" dirty="0"/>
              <a:t>Tzv. preambule smlouvy</a:t>
            </a:r>
          </a:p>
        </p:txBody>
      </p:sp>
    </p:spTree>
    <p:extLst>
      <p:ext uri="{BB962C8B-B14F-4D97-AF65-F5344CB8AC3E}">
        <p14:creationId xmlns:p14="http://schemas.microsoft.com/office/powerpoint/2010/main" val="309482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B88AE-184F-4D15-9859-223B742F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Předsmluvní odpovědnost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83AA51-455A-4AEC-9E92-CA656F3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§ 1728 odst. 1 </a:t>
            </a:r>
            <a:r>
              <a:rPr lang="cs-CZ" dirty="0" err="1"/>
              <a:t>ObčZ</a:t>
            </a:r>
            <a:r>
              <a:rPr lang="cs-CZ" dirty="0"/>
              <a:t> – lze vést jednání o smlouvě, aniž by pak byla uzavřena x jednání na oko bez úmyslu ji uzavřít od začátku (náhrada škody)</a:t>
            </a:r>
          </a:p>
          <a:p>
            <a:r>
              <a:rPr lang="cs-CZ" dirty="0"/>
              <a:t>§ 6 </a:t>
            </a:r>
            <a:r>
              <a:rPr lang="cs-CZ" dirty="0" err="1"/>
              <a:t>ObčZ</a:t>
            </a:r>
            <a:r>
              <a:rPr lang="cs-CZ" dirty="0"/>
              <a:t> -  obecná zásada poctivosti</a:t>
            </a:r>
          </a:p>
          <a:p>
            <a:r>
              <a:rPr lang="cs-CZ" dirty="0"/>
              <a:t>§ 1782 </a:t>
            </a:r>
            <a:r>
              <a:rPr lang="cs-CZ" dirty="0" err="1"/>
              <a:t>ObčZ</a:t>
            </a:r>
            <a:r>
              <a:rPr lang="cs-CZ" dirty="0"/>
              <a:t> – informační povinnosti =&gt; nesplnění = náhrada škody (§ 2910 </a:t>
            </a:r>
            <a:r>
              <a:rPr lang="cs-CZ" dirty="0" err="1"/>
              <a:t>ObčZ</a:t>
            </a:r>
            <a:r>
              <a:rPr lang="cs-CZ" dirty="0"/>
              <a:t>)</a:t>
            </a:r>
          </a:p>
          <a:p>
            <a:r>
              <a:rPr lang="cs-CZ" dirty="0"/>
              <a:t>§ 1729 odst. 1 </a:t>
            </a:r>
            <a:r>
              <a:rPr lang="cs-CZ" dirty="0" err="1"/>
              <a:t>ObčZ</a:t>
            </a:r>
            <a:r>
              <a:rPr lang="cs-CZ" dirty="0"/>
              <a:t> – ukončení jednání o uzavření smlouvy, aniž by pro to byl spravedlivý důvod – lze uplatnit náhradu škod</a:t>
            </a:r>
          </a:p>
          <a:p>
            <a:r>
              <a:rPr lang="cs-CZ" dirty="0"/>
              <a:t>§ 1730 – záznamy o smlouvě </a:t>
            </a:r>
            <a:r>
              <a:rPr lang="cs-CZ"/>
              <a:t>- chráněny</a:t>
            </a:r>
            <a:endParaRPr lang="cs-CZ" dirty="0"/>
          </a:p>
          <a:p>
            <a:endParaRPr lang="cs-CZ" dirty="0"/>
          </a:p>
          <a:p>
            <a:r>
              <a:rPr lang="cs-CZ" dirty="0"/>
              <a:t>+ způsobení neplatnosti smlouvy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3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F53BAA-BD3F-4CA3-A1DC-A42F8053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Třídění smluv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8CC033-7359-4870-87D2-EC7A3143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Spotřebitelské smlouvy</a:t>
            </a:r>
          </a:p>
          <a:p>
            <a:pPr lvl="1"/>
            <a:r>
              <a:rPr lang="cs-CZ" dirty="0"/>
              <a:t>§ 419 </a:t>
            </a:r>
            <a:r>
              <a:rPr lang="cs-CZ" dirty="0" err="1"/>
              <a:t>ObčZ</a:t>
            </a:r>
            <a:r>
              <a:rPr lang="cs-CZ" dirty="0"/>
              <a:t> – podnikatel</a:t>
            </a:r>
          </a:p>
          <a:p>
            <a:r>
              <a:rPr lang="cs-CZ" dirty="0"/>
              <a:t>Adhezní smlouvy</a:t>
            </a:r>
          </a:p>
          <a:p>
            <a:r>
              <a:rPr lang="cs-CZ" dirty="0"/>
              <a:t>Obchodní podmínky</a:t>
            </a:r>
          </a:p>
          <a:p>
            <a:r>
              <a:rPr lang="cs-CZ" dirty="0"/>
              <a:t>Smlouvy uzavírané na dálku</a:t>
            </a:r>
          </a:p>
          <a:p>
            <a:r>
              <a:rPr lang="cs-CZ" dirty="0"/>
              <a:t>Tzv. </a:t>
            </a:r>
            <a:r>
              <a:rPr lang="cs-CZ" dirty="0" err="1"/>
              <a:t>click</a:t>
            </a:r>
            <a:r>
              <a:rPr lang="cs-CZ" dirty="0"/>
              <a:t> – </a:t>
            </a:r>
            <a:r>
              <a:rPr lang="cs-CZ" dirty="0" err="1"/>
              <a:t>wrap</a:t>
            </a:r>
            <a:r>
              <a:rPr lang="cs-CZ" dirty="0"/>
              <a:t> smlouvy</a:t>
            </a:r>
          </a:p>
          <a:p>
            <a:r>
              <a:rPr lang="cs-CZ" dirty="0"/>
              <a:t>Jaké jsou podmínky uzavření smlouvy pomocí prostředků elektronické komunikace?</a:t>
            </a:r>
          </a:p>
        </p:txBody>
      </p:sp>
    </p:spTree>
    <p:extLst>
      <p:ext uri="{BB962C8B-B14F-4D97-AF65-F5344CB8AC3E}">
        <p14:creationId xmlns:p14="http://schemas.microsoft.com/office/powerpoint/2010/main" val="303279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064826F4-B8A0-FC49-8FAE-EF5455E990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17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42CBDD3-487B-7643-9C54-3D8F89E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Díky za pozornost!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1F48CE65-E09C-6B40-86CD-B4C3D7F39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7CBF1A-D9DA-4AC7-BF1E-5448EA4E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lekce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505FC2-08F7-4B7D-B168-04909DD2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Úvod do smluvního práva – výklad pojmu, proč to máme a co to dělá</a:t>
            </a:r>
          </a:p>
          <a:p>
            <a:r>
              <a:rPr lang="cs-CZ" dirty="0"/>
              <a:t>Občanský zákoník (</a:t>
            </a:r>
            <a:r>
              <a:rPr lang="cs-CZ" dirty="0" err="1"/>
              <a:t>ObčZ</a:t>
            </a:r>
            <a:r>
              <a:rPr lang="cs-CZ" dirty="0"/>
              <a:t>) – Část IV., relativní majetková práva (závazky)</a:t>
            </a:r>
          </a:p>
          <a:p>
            <a:r>
              <a:rPr lang="cs-CZ" dirty="0"/>
              <a:t>Kontraktační proces – předsmluvní odpovědnost, náležitosti právních jednání, podmínky platnosti, limitace smluvní volnosti (dispozitivní v. kogentní ustanovení)</a:t>
            </a:r>
          </a:p>
          <a:p>
            <a:r>
              <a:rPr lang="cs-CZ" dirty="0"/>
              <a:t>Vznik, obsah, změna a zánik závazků</a:t>
            </a:r>
          </a:p>
          <a:p>
            <a:r>
              <a:rPr lang="cs-CZ" dirty="0"/>
              <a:t>Smluvní typy v. </a:t>
            </a:r>
            <a:r>
              <a:rPr lang="cs-CZ" dirty="0" err="1"/>
              <a:t>inomináty</a:t>
            </a:r>
            <a:r>
              <a:rPr lang="cs-CZ" dirty="0"/>
              <a:t>, úprava v </a:t>
            </a:r>
            <a:r>
              <a:rPr lang="cs-CZ" dirty="0" err="1"/>
              <a:t>ObčZ</a:t>
            </a:r>
            <a:r>
              <a:rPr lang="cs-CZ" dirty="0"/>
              <a:t> v. zvláštní právní předpisy</a:t>
            </a:r>
          </a:p>
          <a:p>
            <a:r>
              <a:rPr lang="cs-CZ" dirty="0"/>
              <a:t>Ochrana spotřebitele a slabší smluvní strany při uzavírání smluv</a:t>
            </a:r>
          </a:p>
          <a:p>
            <a:r>
              <a:rPr lang="cs-CZ" dirty="0"/>
              <a:t>Adhezní smlouvy, obchodní podmínky, uzavírání smluv na dálku, použití elektronických prostředků při uzavírání smluv, tzv. </a:t>
            </a:r>
            <a:r>
              <a:rPr lang="cs-CZ" dirty="0" err="1"/>
              <a:t>click</a:t>
            </a:r>
            <a:r>
              <a:rPr lang="cs-CZ" dirty="0"/>
              <a:t> – </a:t>
            </a:r>
            <a:r>
              <a:rPr lang="cs-CZ" dirty="0" err="1"/>
              <a:t>wrap</a:t>
            </a:r>
            <a:r>
              <a:rPr lang="cs-CZ" dirty="0"/>
              <a:t> smlouvy</a:t>
            </a: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269B5C-C5F9-4368-A2A0-6C10161D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Smluvní právo v rámci SF práva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A735D8-694F-4493-8F55-7107788B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00" y="1872000"/>
            <a:ext cx="10753200" cy="3960000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Smlouva jako prostředek ochrany díla (ve smyslu díla autorského) – Licenční smlouva</a:t>
            </a:r>
          </a:p>
          <a:p>
            <a:r>
              <a:rPr lang="cs-CZ" dirty="0"/>
              <a:t>Smlouva pro poskytnutí díla dalším osobám k užití – použití počítačového programu (termín dle AZ), úpravy programu, distribuce programu – Licenční smlouva, Distribuční smlouva</a:t>
            </a:r>
          </a:p>
          <a:p>
            <a:r>
              <a:rPr lang="cs-CZ" dirty="0"/>
              <a:t>Smlouva jako prostředek sjednání náležitostí a funkcionalit díla, servisu díla a jeho aktualizací – Servisní smlouva, SLA (Smlouva o poskytované úrovni služeb)</a:t>
            </a:r>
          </a:p>
          <a:p>
            <a:r>
              <a:rPr lang="cs-CZ" dirty="0"/>
              <a:t>Smlouva, na jejímž základě bude dílo vytvořeno – Smlouva o dílo, Pracovní smlouva, Dohoda o provedení práce, Dohoda o provedení činnosti</a:t>
            </a:r>
          </a:p>
          <a:p>
            <a:r>
              <a:rPr lang="cs-CZ" dirty="0"/>
              <a:t>Obecně smluvní právo slouží k vytvoření závazku, vzájemných práv a povinností smluvních stran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07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3227E859-6C53-475B-B867-548B013D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Závazkové právo – teorie</a:t>
            </a:r>
            <a:endParaRPr lang="en-US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28959788-6B72-4CD5-B906-4F142E032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430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01A35F4-5D51-4F4A-8429-4069D072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Smluvní právo – zařazení podle </a:t>
            </a:r>
            <a:r>
              <a:rPr lang="cs-CZ" dirty="0" err="1"/>
              <a:t>ObčZ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CEA1590-234B-497A-9649-C1325C98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Občanský zákoník – zákon č. 89/2012 Sb.</a:t>
            </a:r>
          </a:p>
          <a:p>
            <a:pPr lvl="1"/>
            <a:r>
              <a:rPr lang="cs-CZ" dirty="0"/>
              <a:t>5 částí – Obecná část, Rodinné právo, Absolutní majetková práva, Relativní majetková práva, Ustanovení společná, přechodná a závěrečná</a:t>
            </a:r>
          </a:p>
          <a:p>
            <a:r>
              <a:rPr lang="cs-CZ" dirty="0"/>
              <a:t>Smluvní právo patří pod práva závazková (relativní majetková práva) - §§ 1721 – 3014 </a:t>
            </a:r>
            <a:r>
              <a:rPr lang="cs-CZ" dirty="0" err="1"/>
              <a:t>ObčZ</a:t>
            </a:r>
            <a:endParaRPr lang="cs-CZ" dirty="0"/>
          </a:p>
          <a:p>
            <a:r>
              <a:rPr lang="cs-CZ" dirty="0"/>
              <a:t>Absolutní vs. relativní majetková práva</a:t>
            </a:r>
          </a:p>
          <a:p>
            <a:pPr lvl="1"/>
            <a:r>
              <a:rPr lang="cs-CZ" dirty="0"/>
              <a:t>Absolutní právo – vlastnictví, Relativní majetkové právo – závazek ze smlouvy, uzavírá ji 2 a více stran</a:t>
            </a:r>
          </a:p>
          <a:p>
            <a:pPr lvl="1"/>
            <a:r>
              <a:rPr lang="cs-CZ" dirty="0"/>
              <a:t>Subjekty relativních práv jsou vždy určené </a:t>
            </a:r>
            <a:r>
              <a:rPr lang="cs-CZ" dirty="0" err="1"/>
              <a:t>individiuálně</a:t>
            </a:r>
            <a:endParaRPr lang="cs-CZ" dirty="0"/>
          </a:p>
          <a:p>
            <a:pPr lvl="1"/>
            <a:r>
              <a:rPr lang="cs-CZ" dirty="0"/>
              <a:t>U absolutního práva mají všichni povinnost takové právo nerušit, u práva relativního může povinnost spočívat jak v konání tak nekonání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004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1BEDB-15ED-486B-99D8-6AF55948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Relevantní principy v </a:t>
            </a:r>
            <a:r>
              <a:rPr lang="cs-CZ" dirty="0" err="1"/>
              <a:t>ObčZ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94FC61-DDAE-4CFC-AC69-325235F3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Obecná ustanovení: Smlouvy užívají principu </a:t>
            </a:r>
            <a:r>
              <a:rPr lang="cs-CZ" b="1" dirty="0"/>
              <a:t>dispozitivnosti</a:t>
            </a:r>
            <a:r>
              <a:rPr lang="cs-CZ" dirty="0"/>
              <a:t> podle §1 odst. 2 </a:t>
            </a:r>
            <a:r>
              <a:rPr lang="cs-CZ" dirty="0" err="1"/>
              <a:t>ObčZ</a:t>
            </a:r>
            <a:r>
              <a:rPr lang="cs-CZ" dirty="0"/>
              <a:t>: „</a:t>
            </a:r>
            <a:r>
              <a:rPr lang="en-GB" i="1" dirty="0" err="1"/>
              <a:t>Nezakazuje</a:t>
            </a:r>
            <a:r>
              <a:rPr lang="en-GB" i="1" dirty="0"/>
              <a:t>-li to </a:t>
            </a:r>
            <a:r>
              <a:rPr lang="en-GB" i="1" dirty="0" err="1"/>
              <a:t>zákon</a:t>
            </a:r>
            <a:r>
              <a:rPr lang="en-GB" i="1" dirty="0"/>
              <a:t> </a:t>
            </a:r>
            <a:r>
              <a:rPr lang="en-GB" i="1" dirty="0" err="1"/>
              <a:t>výslovně</a:t>
            </a:r>
            <a:r>
              <a:rPr lang="en-GB" i="1" dirty="0"/>
              <a:t>, </a:t>
            </a:r>
            <a:r>
              <a:rPr lang="en-GB" i="1" dirty="0" err="1"/>
              <a:t>mohou</a:t>
            </a:r>
            <a:r>
              <a:rPr lang="en-GB" i="1" dirty="0"/>
              <a:t> </a:t>
            </a:r>
            <a:r>
              <a:rPr lang="en-GB" i="1" dirty="0" err="1"/>
              <a:t>si</a:t>
            </a:r>
            <a:r>
              <a:rPr lang="en-GB" i="1" dirty="0"/>
              <a:t> </a:t>
            </a:r>
            <a:r>
              <a:rPr lang="en-GB" i="1" dirty="0" err="1"/>
              <a:t>osoby</a:t>
            </a:r>
            <a:r>
              <a:rPr lang="en-GB" i="1" dirty="0"/>
              <a:t> </a:t>
            </a:r>
            <a:r>
              <a:rPr lang="en-GB" i="1" dirty="0" err="1"/>
              <a:t>ujednat</a:t>
            </a:r>
            <a:r>
              <a:rPr lang="en-GB" i="1" dirty="0"/>
              <a:t> </a:t>
            </a:r>
            <a:r>
              <a:rPr lang="en-GB" i="1" dirty="0" err="1"/>
              <a:t>práva</a:t>
            </a:r>
            <a:r>
              <a:rPr lang="en-GB" i="1" dirty="0"/>
              <a:t> a </a:t>
            </a:r>
            <a:r>
              <a:rPr lang="en-GB" i="1" dirty="0" err="1"/>
              <a:t>povinnosti</a:t>
            </a:r>
            <a:r>
              <a:rPr lang="en-GB" i="1" dirty="0"/>
              <a:t> </a:t>
            </a:r>
            <a:r>
              <a:rPr lang="en-GB" i="1" dirty="0" err="1"/>
              <a:t>odchylně</a:t>
            </a:r>
            <a:r>
              <a:rPr lang="en-GB" i="1" dirty="0"/>
              <a:t> od </a:t>
            </a:r>
            <a:r>
              <a:rPr lang="en-GB" i="1" dirty="0" err="1"/>
              <a:t>zákona</a:t>
            </a:r>
            <a:r>
              <a:rPr lang="en-GB" i="1" dirty="0"/>
              <a:t>; </a:t>
            </a:r>
            <a:r>
              <a:rPr lang="en-GB" i="1" dirty="0" err="1"/>
              <a:t>zakázána</a:t>
            </a:r>
            <a:r>
              <a:rPr lang="en-GB" i="1" dirty="0"/>
              <a:t> </a:t>
            </a:r>
            <a:r>
              <a:rPr lang="en-GB" i="1" dirty="0" err="1"/>
              <a:t>jsou</a:t>
            </a:r>
            <a:r>
              <a:rPr lang="en-GB" i="1" dirty="0"/>
              <a:t> </a:t>
            </a:r>
            <a:r>
              <a:rPr lang="en-GB" i="1" dirty="0" err="1"/>
              <a:t>ujednání</a:t>
            </a:r>
            <a:r>
              <a:rPr lang="en-GB" i="1" dirty="0"/>
              <a:t> </a:t>
            </a:r>
            <a:r>
              <a:rPr lang="en-GB" i="1" dirty="0" err="1"/>
              <a:t>porušující</a:t>
            </a:r>
            <a:r>
              <a:rPr lang="en-GB" i="1" dirty="0"/>
              <a:t> </a:t>
            </a:r>
            <a:r>
              <a:rPr lang="en-GB" i="1" dirty="0" err="1"/>
              <a:t>dobré</a:t>
            </a:r>
            <a:r>
              <a:rPr lang="en-GB" i="1" dirty="0"/>
              <a:t> </a:t>
            </a:r>
            <a:r>
              <a:rPr lang="en-GB" i="1" dirty="0" err="1"/>
              <a:t>mravy</a:t>
            </a:r>
            <a:r>
              <a:rPr lang="en-GB" i="1" dirty="0"/>
              <a:t>, </a:t>
            </a:r>
            <a:r>
              <a:rPr lang="en-GB" i="1" dirty="0" err="1"/>
              <a:t>veřejný</a:t>
            </a:r>
            <a:r>
              <a:rPr lang="en-GB" i="1" dirty="0"/>
              <a:t> </a:t>
            </a:r>
            <a:r>
              <a:rPr lang="en-GB" i="1" dirty="0" err="1"/>
              <a:t>pořádek</a:t>
            </a:r>
            <a:r>
              <a:rPr lang="en-GB" i="1" dirty="0"/>
              <a:t> </a:t>
            </a:r>
            <a:r>
              <a:rPr lang="en-GB" i="1" dirty="0" err="1"/>
              <a:t>nebo</a:t>
            </a:r>
            <a:r>
              <a:rPr lang="en-GB" i="1" dirty="0"/>
              <a:t> </a:t>
            </a:r>
            <a:r>
              <a:rPr lang="en-GB" i="1" dirty="0" err="1"/>
              <a:t>právo</a:t>
            </a:r>
            <a:r>
              <a:rPr lang="en-GB" i="1" dirty="0"/>
              <a:t> </a:t>
            </a:r>
            <a:r>
              <a:rPr lang="en-GB" i="1" dirty="0" err="1"/>
              <a:t>týkající</a:t>
            </a:r>
            <a:r>
              <a:rPr lang="en-GB" i="1" dirty="0"/>
              <a:t> se </a:t>
            </a:r>
            <a:r>
              <a:rPr lang="en-GB" i="1" dirty="0" err="1"/>
              <a:t>postavení</a:t>
            </a:r>
            <a:r>
              <a:rPr lang="en-GB" i="1" dirty="0"/>
              <a:t> </a:t>
            </a:r>
            <a:r>
              <a:rPr lang="en-GB" i="1" dirty="0" err="1"/>
              <a:t>osob</a:t>
            </a:r>
            <a:r>
              <a:rPr lang="en-GB" i="1" dirty="0"/>
              <a:t>, </a:t>
            </a:r>
            <a:r>
              <a:rPr lang="en-GB" i="1" dirty="0" err="1"/>
              <a:t>včetně</a:t>
            </a:r>
            <a:r>
              <a:rPr lang="en-GB" i="1" dirty="0"/>
              <a:t> </a:t>
            </a:r>
            <a:r>
              <a:rPr lang="en-GB" i="1" dirty="0" err="1"/>
              <a:t>práva</a:t>
            </a:r>
            <a:r>
              <a:rPr lang="en-GB" i="1" dirty="0"/>
              <a:t> </a:t>
            </a:r>
            <a:r>
              <a:rPr lang="en-GB" i="1" dirty="0" err="1"/>
              <a:t>na</a:t>
            </a:r>
            <a:r>
              <a:rPr lang="en-GB" i="1" dirty="0"/>
              <a:t> </a:t>
            </a:r>
            <a:r>
              <a:rPr lang="en-GB" i="1" dirty="0" err="1"/>
              <a:t>ochranu</a:t>
            </a:r>
            <a:r>
              <a:rPr lang="en-GB" i="1" dirty="0"/>
              <a:t> </a:t>
            </a:r>
            <a:r>
              <a:rPr lang="en-GB" i="1" dirty="0" err="1"/>
              <a:t>osobnosti</a:t>
            </a:r>
            <a:r>
              <a:rPr lang="cs-CZ" dirty="0"/>
              <a:t>.“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Dispozitivní v. kogentní ustanovení – nelze jít proti výslovnému zákazu („zakazuje se“), poukázání na neplatnost některého z ujednání či stanovením, že k odchylnému ujednání ve smlouvě se nepřihlíží</a:t>
            </a:r>
            <a:endParaRPr lang="en-US" dirty="0"/>
          </a:p>
          <a:p>
            <a:endParaRPr lang="cs-CZ" dirty="0"/>
          </a:p>
          <a:p>
            <a:r>
              <a:rPr lang="cs-CZ" dirty="0"/>
              <a:t>Ustanovení o smlouvách: Smlouvy v softwarovém právu využívají principu </a:t>
            </a:r>
            <a:r>
              <a:rPr lang="cs-CZ" b="1" dirty="0"/>
              <a:t>smluvní volnosti </a:t>
            </a:r>
            <a:r>
              <a:rPr lang="cs-CZ" dirty="0"/>
              <a:t>podle § 1725 </a:t>
            </a:r>
            <a:r>
              <a:rPr lang="cs-CZ" dirty="0" err="1"/>
              <a:t>ObčZ</a:t>
            </a:r>
            <a:r>
              <a:rPr lang="cs-CZ" dirty="0"/>
              <a:t>: „</a:t>
            </a:r>
            <a:r>
              <a:rPr lang="en-GB" i="1" dirty="0"/>
              <a:t>V </a:t>
            </a:r>
            <a:r>
              <a:rPr lang="en-GB" i="1" dirty="0" err="1"/>
              <a:t>mezích</a:t>
            </a:r>
            <a:r>
              <a:rPr lang="en-GB" i="1" dirty="0"/>
              <a:t> </a:t>
            </a:r>
            <a:r>
              <a:rPr lang="en-GB" i="1" dirty="0" err="1"/>
              <a:t>právního</a:t>
            </a:r>
            <a:r>
              <a:rPr lang="en-GB" i="1" dirty="0"/>
              <a:t> </a:t>
            </a:r>
            <a:r>
              <a:rPr lang="en-GB" i="1" dirty="0" err="1"/>
              <a:t>řádu</a:t>
            </a:r>
            <a:r>
              <a:rPr lang="en-GB" i="1" dirty="0"/>
              <a:t> je </a:t>
            </a:r>
            <a:r>
              <a:rPr lang="en-GB" i="1" dirty="0" err="1"/>
              <a:t>stranám</a:t>
            </a:r>
            <a:r>
              <a:rPr lang="en-GB" i="1" dirty="0"/>
              <a:t> </a:t>
            </a:r>
            <a:r>
              <a:rPr lang="en-GB" i="1" dirty="0" err="1"/>
              <a:t>ponecháno</a:t>
            </a:r>
            <a:r>
              <a:rPr lang="en-GB" i="1" dirty="0"/>
              <a:t> </a:t>
            </a:r>
            <a:r>
              <a:rPr lang="en-GB" i="1" dirty="0" err="1"/>
              <a:t>na</a:t>
            </a:r>
            <a:r>
              <a:rPr lang="en-GB" i="1" dirty="0"/>
              <a:t> </a:t>
            </a:r>
            <a:r>
              <a:rPr lang="en-GB" i="1" dirty="0" err="1"/>
              <a:t>vůli</a:t>
            </a:r>
            <a:r>
              <a:rPr lang="en-GB" i="1" dirty="0"/>
              <a:t> </a:t>
            </a:r>
            <a:r>
              <a:rPr lang="en-GB" i="1" dirty="0" err="1"/>
              <a:t>svobodně</a:t>
            </a:r>
            <a:r>
              <a:rPr lang="en-GB" i="1" dirty="0"/>
              <a:t> </a:t>
            </a:r>
            <a:r>
              <a:rPr lang="en-GB" i="1" dirty="0" err="1"/>
              <a:t>si</a:t>
            </a:r>
            <a:r>
              <a:rPr lang="en-GB" i="1" dirty="0"/>
              <a:t> </a:t>
            </a:r>
            <a:r>
              <a:rPr lang="en-GB" i="1" dirty="0" err="1"/>
              <a:t>smlouvu</a:t>
            </a:r>
            <a:r>
              <a:rPr lang="en-GB" i="1" dirty="0"/>
              <a:t> </a:t>
            </a:r>
            <a:r>
              <a:rPr lang="en-GB" i="1" dirty="0" err="1"/>
              <a:t>ujednat</a:t>
            </a:r>
            <a:r>
              <a:rPr lang="en-GB" i="1" dirty="0"/>
              <a:t> a </a:t>
            </a:r>
            <a:r>
              <a:rPr lang="en-GB" i="1" dirty="0" err="1"/>
              <a:t>určit</a:t>
            </a:r>
            <a:r>
              <a:rPr lang="en-GB" i="1" dirty="0"/>
              <a:t> </a:t>
            </a:r>
            <a:r>
              <a:rPr lang="en-GB" i="1" dirty="0" err="1"/>
              <a:t>její</a:t>
            </a:r>
            <a:r>
              <a:rPr lang="en-GB" i="1" dirty="0"/>
              <a:t> </a:t>
            </a:r>
            <a:r>
              <a:rPr lang="en-GB" i="1" dirty="0" err="1"/>
              <a:t>obsah</a:t>
            </a:r>
            <a:r>
              <a:rPr lang="en-GB" i="1" dirty="0"/>
              <a:t>.</a:t>
            </a:r>
            <a:r>
              <a:rPr lang="cs-CZ" dirty="0"/>
              <a:t>“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6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B34B43-6E3C-4770-86CF-33C41A33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Pojmy závazkového práva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59FECC-F4AB-4ACE-B40C-F8603CCD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§§ 1721 – 2054 </a:t>
            </a:r>
            <a:r>
              <a:rPr lang="cs-CZ" dirty="0" err="1"/>
              <a:t>ObčZ</a:t>
            </a:r>
            <a:r>
              <a:rPr lang="cs-CZ" dirty="0"/>
              <a:t> – obecná část závazkového práva</a:t>
            </a:r>
          </a:p>
          <a:p>
            <a:r>
              <a:rPr lang="cs-CZ" dirty="0"/>
              <a:t>§§ 2055 – 2883 </a:t>
            </a:r>
            <a:r>
              <a:rPr lang="cs-CZ" dirty="0" err="1"/>
              <a:t>ObčZ</a:t>
            </a:r>
            <a:r>
              <a:rPr lang="cs-CZ" dirty="0"/>
              <a:t> – závazky z jednotlivých právních jednání</a:t>
            </a:r>
          </a:p>
          <a:p>
            <a:r>
              <a:rPr lang="cs-CZ" dirty="0"/>
              <a:t>Závazek (obligace)</a:t>
            </a:r>
          </a:p>
          <a:p>
            <a:r>
              <a:rPr lang="cs-CZ" dirty="0"/>
              <a:t>Plnění – chování dlužníka (jedné ze stran) vedoucí ke splnění dluhu</a:t>
            </a:r>
          </a:p>
          <a:p>
            <a:r>
              <a:rPr lang="cs-CZ" dirty="0"/>
              <a:t>Předmět závazku – chování stran závazku, které je vymezeno jednotlivými subjektivními právy a povinnostmi, které tvoří obsah závazku</a:t>
            </a:r>
          </a:p>
          <a:p>
            <a:pPr lvl="1"/>
            <a:r>
              <a:rPr lang="cs-CZ" dirty="0"/>
              <a:t>Oba subjekty se zavazují si něco dát</a:t>
            </a:r>
          </a:p>
          <a:p>
            <a:pPr lvl="1"/>
            <a:r>
              <a:rPr lang="cs-CZ" dirty="0"/>
              <a:t>Jeden subjekt má něco dát a druhý něco konat</a:t>
            </a:r>
          </a:p>
          <a:p>
            <a:pPr lvl="1"/>
            <a:r>
              <a:rPr lang="cs-CZ" dirty="0"/>
              <a:t>Oba subjekty navzájem mají povinnost něco konat</a:t>
            </a:r>
          </a:p>
          <a:p>
            <a:pPr lvl="1"/>
            <a:r>
              <a:rPr lang="cs-CZ" dirty="0"/>
              <a:t>Jeden subjekt má povinnost něco konat a druhý subjekt se zavazuje mu za to něco dát</a:t>
            </a:r>
          </a:p>
        </p:txBody>
      </p:sp>
    </p:spTree>
    <p:extLst>
      <p:ext uri="{BB962C8B-B14F-4D97-AF65-F5344CB8AC3E}">
        <p14:creationId xmlns:p14="http://schemas.microsoft.com/office/powerpoint/2010/main" val="11115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DE2266-5BFB-4F05-B5A3-31C4B141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Vznik závazků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1AC1DB-D341-40F6-A52D-84E581B2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00" y="1872000"/>
            <a:ext cx="10753200" cy="3960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cs-CZ" sz="4800" dirty="0"/>
              <a:t>Závazky vznikají z vícero (právních) důvodů:</a:t>
            </a:r>
          </a:p>
          <a:p>
            <a:pPr lvl="1">
              <a:lnSpc>
                <a:spcPct val="150000"/>
              </a:lnSpc>
            </a:pPr>
            <a:r>
              <a:rPr lang="cs-CZ" sz="3600" dirty="0"/>
              <a:t>Z právních jednání – zejména se jedná o smlouvy</a:t>
            </a:r>
          </a:p>
          <a:p>
            <a:pPr lvl="1">
              <a:lnSpc>
                <a:spcPct val="150000"/>
              </a:lnSpc>
            </a:pPr>
            <a:r>
              <a:rPr lang="cs-CZ" sz="3600" dirty="0"/>
              <a:t>Z protiprávních činů (tzv. deliktní právo)</a:t>
            </a:r>
          </a:p>
          <a:p>
            <a:pPr lvl="1">
              <a:lnSpc>
                <a:spcPct val="150000"/>
              </a:lnSpc>
            </a:pPr>
            <a:r>
              <a:rPr lang="cs-CZ" sz="3600" dirty="0"/>
              <a:t>Z úředního rozhodnutí orgánů veřejné moci, například soudní rozhodnutí, rozhodnutí správního orgánu (pokuta za špatné parkování)</a:t>
            </a:r>
          </a:p>
          <a:p>
            <a:pPr lvl="1">
              <a:lnSpc>
                <a:spcPct val="150000"/>
              </a:lnSpc>
            </a:pPr>
            <a:r>
              <a:rPr lang="cs-CZ" sz="3600" dirty="0"/>
              <a:t>Z protiprávní události (tzv. škodní)</a:t>
            </a:r>
          </a:p>
          <a:p>
            <a:pPr lvl="1">
              <a:lnSpc>
                <a:spcPct val="150000"/>
              </a:lnSpc>
            </a:pPr>
            <a:r>
              <a:rPr lang="cs-CZ" sz="3600" dirty="0"/>
              <a:t>Z protiprávního stavu</a:t>
            </a:r>
          </a:p>
          <a:p>
            <a:pPr lvl="1">
              <a:lnSpc>
                <a:spcPct val="150000"/>
              </a:lnSpc>
            </a:pPr>
            <a:r>
              <a:rPr lang="cs-CZ" sz="3600" dirty="0"/>
              <a:t>Ze zákona</a:t>
            </a:r>
          </a:p>
        </p:txBody>
      </p:sp>
    </p:spTree>
    <p:extLst>
      <p:ext uri="{BB962C8B-B14F-4D97-AF65-F5344CB8AC3E}">
        <p14:creationId xmlns:p14="http://schemas.microsoft.com/office/powerpoint/2010/main" val="23639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EC28A-C175-4AE4-ACDA-A8521161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závazku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641527-8C93-4385-81ED-9DED16AA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Povaha a obsah závazku (např. tedy ze smlouvy) jsou určeny právní skutečností, která tento závazek založila. K původní skutečnosti však může přistoupit nová, která původní závazek mění. Jedná se pak o změnu závazku.</a:t>
            </a:r>
          </a:p>
          <a:p>
            <a:r>
              <a:rPr lang="cs-CZ" dirty="0"/>
              <a:t>Změna závazku je v </a:t>
            </a:r>
            <a:r>
              <a:rPr lang="cs-CZ" dirty="0" err="1"/>
              <a:t>ObčZ</a:t>
            </a:r>
            <a:r>
              <a:rPr lang="cs-CZ" dirty="0"/>
              <a:t> na různých místech – např. dědění</a:t>
            </a:r>
          </a:p>
          <a:p>
            <a:r>
              <a:rPr lang="cs-CZ" dirty="0"/>
              <a:t>My se zaměříme na:</a:t>
            </a:r>
          </a:p>
          <a:p>
            <a:pPr lvl="1"/>
            <a:r>
              <a:rPr lang="cs-CZ" dirty="0"/>
              <a:t>změnu </a:t>
            </a:r>
            <a:r>
              <a:rPr lang="cs-CZ" b="1" dirty="0"/>
              <a:t>subjektu závazku </a:t>
            </a:r>
            <a:r>
              <a:rPr lang="cs-CZ" dirty="0"/>
              <a:t>podle § 1895 </a:t>
            </a:r>
            <a:r>
              <a:rPr lang="cs-CZ" dirty="0" err="1"/>
              <a:t>ObčZ</a:t>
            </a:r>
            <a:r>
              <a:rPr lang="cs-CZ" b="1" dirty="0"/>
              <a:t> postoupením smlouvy </a:t>
            </a:r>
            <a:r>
              <a:rPr lang="cs-CZ" dirty="0"/>
              <a:t>– změna strany závazku, dochází k převodu všech práv a povinností ze smlouvy</a:t>
            </a:r>
          </a:p>
          <a:p>
            <a:pPr lvl="1"/>
            <a:r>
              <a:rPr lang="cs-CZ" dirty="0"/>
              <a:t>Změnu v </a:t>
            </a:r>
            <a:r>
              <a:rPr lang="cs-CZ" b="1" dirty="0"/>
              <a:t>obsahu závazku</a:t>
            </a:r>
            <a:r>
              <a:rPr lang="cs-CZ" dirty="0"/>
              <a:t> podle § 1902 s násl. </a:t>
            </a:r>
            <a:r>
              <a:rPr lang="cs-CZ" dirty="0" err="1"/>
              <a:t>ObčZ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84091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e-LAW-CZ.potx" id="{9368F25A-D07D-4454-BB9E-323E9573381A}" vid="{D76D3162-79D4-49CC-8197-D810905360BE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Prezentace-LAW-CZ</Template>
  <TotalTime>3460</TotalTime>
  <Words>1248</Words>
  <Application>Microsoft Macintosh PowerPoint</Application>
  <PresentationFormat>Širokoúhlá obrazovka</PresentationFormat>
  <Paragraphs>107</Paragraphs>
  <Slides>17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Tahoma</vt:lpstr>
      <vt:lpstr>Wingdings</vt:lpstr>
      <vt:lpstr>Prezentace_MU_CZ</vt:lpstr>
      <vt:lpstr>SOFTWAROVÉ PRÁVO Úvod do smluvního práva </vt:lpstr>
      <vt:lpstr>Obsah lekce</vt:lpstr>
      <vt:lpstr>Smluvní právo v rámci SF práva</vt:lpstr>
      <vt:lpstr>Závazkové právo – teorie</vt:lpstr>
      <vt:lpstr>Smluvní právo – zařazení podle ObčZ</vt:lpstr>
      <vt:lpstr>Relevantní principy v ObčZ</vt:lpstr>
      <vt:lpstr>Pojmy závazkového práva</vt:lpstr>
      <vt:lpstr>Vznik závazků</vt:lpstr>
      <vt:lpstr>Změna závazku</vt:lpstr>
      <vt:lpstr>Zánik závazku</vt:lpstr>
      <vt:lpstr>Smluvní právo - úvod</vt:lpstr>
      <vt:lpstr>Smlouva</vt:lpstr>
      <vt:lpstr>Platnost smluvního ujednání</vt:lpstr>
      <vt:lpstr>Vznik smluv</vt:lpstr>
      <vt:lpstr>Předsmluvní odpovědnost</vt:lpstr>
      <vt:lpstr>Třídění smluv</vt:lpstr>
      <vt:lpstr>Díky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Právní aspekty umělé inteligence</dc:title>
  <dc:creator>Jan Zibner</dc:creator>
  <cp:lastModifiedBy>Matěj Myška</cp:lastModifiedBy>
  <cp:revision>51</cp:revision>
  <cp:lastPrinted>1601-01-01T00:00:00Z</cp:lastPrinted>
  <dcterms:created xsi:type="dcterms:W3CDTF">2019-03-28T13:49:34Z</dcterms:created>
  <dcterms:modified xsi:type="dcterms:W3CDTF">2022-10-26T19:14:26Z</dcterms:modified>
</cp:coreProperties>
</file>