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10"/>
  </p:notesMasterIdLst>
  <p:handoutMasterIdLst>
    <p:handoutMasterId r:id="rId11"/>
  </p:handoutMasterIdLst>
  <p:sldIdLst>
    <p:sldId id="268" r:id="rId3"/>
    <p:sldId id="266" r:id="rId4"/>
    <p:sldId id="262" r:id="rId5"/>
    <p:sldId id="269" r:id="rId6"/>
    <p:sldId id="270" r:id="rId7"/>
    <p:sldId id="272" r:id="rId8"/>
    <p:sldId id="265" r:id="rId9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48" autoAdjust="0"/>
  </p:normalViewPr>
  <p:slideViewPr>
    <p:cSldViewPr showGuides="1">
      <p:cViewPr varScale="1">
        <p:scale>
          <a:sx n="66" d="100"/>
          <a:sy n="66" d="100"/>
        </p:scale>
        <p:origin x="1014" y="48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2022/10/2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2022/10/2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57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89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70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05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transition spd="slow">
    <p:push dir="u"/>
  </p:transition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  <p:bldP spid="7" grpId="1" animBg="1"/>
      <p:bldP spid="7" grpId="2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7509" y="93348"/>
            <a:ext cx="16734399" cy="955548"/>
          </a:xfrm>
        </p:spPr>
        <p:txBody>
          <a:bodyPr>
            <a:noAutofit/>
          </a:bodyPr>
          <a:lstStyle/>
          <a:p>
            <a:r>
              <a:rPr lang="en-US" sz="4400" dirty="0"/>
              <a:t>DARK MATTER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NASA SPACE APPS CHALLENGE – The Art in Our Worlds</a:t>
            </a:r>
            <a:br>
              <a:rPr lang="ja-JP" altLang="en-US" dirty="0"/>
            </a:br>
            <a:endParaRPr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85800" y="7126407"/>
            <a:ext cx="2743200" cy="648074"/>
          </a:xfrm>
        </p:spPr>
        <p:txBody>
          <a:bodyPr>
            <a:normAutofit/>
          </a:bodyPr>
          <a:lstStyle/>
          <a:p>
            <a:r>
              <a:rPr lang="en-US" sz="2400" dirty="0" err="1"/>
              <a:t>Nour</a:t>
            </a:r>
            <a:r>
              <a:rPr lang="en-US" sz="2400" dirty="0"/>
              <a:t> </a:t>
            </a:r>
            <a:r>
              <a:rPr lang="en-US" sz="2400" dirty="0" err="1"/>
              <a:t>Bou</a:t>
            </a:r>
            <a:r>
              <a:rPr lang="en-US" sz="2400" dirty="0"/>
              <a:t> Nasr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85800" y="7804156"/>
            <a:ext cx="2743200" cy="2304251"/>
          </a:xfrm>
        </p:spPr>
        <p:txBody>
          <a:bodyPr/>
          <a:lstStyle/>
          <a:p>
            <a:r>
              <a:rPr lang="en-US" altLang="ja-JP" sz="2000" dirty="0"/>
              <a:t>Team Representative, Deep Learning and AI Engineer</a:t>
            </a:r>
            <a:endParaRPr lang="ja-JP" altLang="en-US" sz="20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7193568" y="7156081"/>
            <a:ext cx="2743200" cy="648074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Nassim </a:t>
            </a:r>
            <a:r>
              <a:rPr lang="en-US" altLang="ja-JP" sz="2400" dirty="0" err="1"/>
              <a:t>Bou</a:t>
            </a:r>
            <a:r>
              <a:rPr lang="en-US" altLang="ja-JP" sz="2400" dirty="0"/>
              <a:t> Nasr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>
          <a:xfrm>
            <a:off x="7193568" y="7804155"/>
            <a:ext cx="2743200" cy="2304251"/>
          </a:xfrm>
        </p:spPr>
        <p:txBody>
          <a:bodyPr/>
          <a:lstStyle/>
          <a:p>
            <a:r>
              <a:rPr lang="en-US" altLang="ja-JP" sz="2000" dirty="0"/>
              <a:t>Front-End Developer</a:t>
            </a:r>
            <a:endParaRPr lang="ja-JP" altLang="en-US" sz="2000" dirty="0"/>
          </a:p>
        </p:txBody>
      </p:sp>
      <p:sp>
        <p:nvSpPr>
          <p:cNvPr id="42" name="Text Placeholder 6"/>
          <p:cNvSpPr txBox="1">
            <a:spLocks/>
          </p:cNvSpPr>
          <p:nvPr/>
        </p:nvSpPr>
        <p:spPr>
          <a:xfrm>
            <a:off x="13716000" y="7126407"/>
            <a:ext cx="2743200" cy="648074"/>
          </a:xfrm>
          <a:prstGeom prst="rect">
            <a:avLst/>
          </a:prstGeom>
          <a:noFill/>
        </p:spPr>
        <p:txBody>
          <a:bodyPr vert="horz" lIns="163275" tIns="81638" rIns="163275" bIns="81638" rtlCol="0" anchor="b">
            <a:norm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Charbel Al Sahlani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13701336" y="7808963"/>
            <a:ext cx="2743200" cy="2304251"/>
          </a:xfrm>
          <a:prstGeom prst="rect">
            <a:avLst/>
          </a:prstGeom>
          <a:noFill/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4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Deep Learning and AI Engineer</a:t>
            </a:r>
            <a:endParaRPr lang="ja-JP" alt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805" y="0"/>
            <a:ext cx="2138608" cy="2138608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033BC11-CB45-4459-BC82-33AFF54EF4D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7" b="10687"/>
          <a:stretch>
            <a:fillRect/>
          </a:stretch>
        </p:blipFill>
        <p:spPr>
          <a:xfrm>
            <a:off x="7199313" y="3198813"/>
            <a:ext cx="3887787" cy="3889375"/>
          </a:xfrm>
        </p:spPr>
      </p:pic>
      <p:pic>
        <p:nvPicPr>
          <p:cNvPr id="40" name="Picture Placeholder 48">
            <a:extLst>
              <a:ext uri="{FF2B5EF4-FFF2-40B4-BE49-F238E27FC236}">
                <a16:creationId xmlns:a16="http://schemas.microsoft.com/office/drawing/2014/main" id="{87074FBA-BDC6-43A7-B347-07C3BF6C87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1" b="6851"/>
          <a:stretch>
            <a:fillRect/>
          </a:stretch>
        </p:blipFill>
        <p:spPr>
          <a:xfrm>
            <a:off x="685800" y="3199606"/>
            <a:ext cx="3887788" cy="3887788"/>
          </a:xfrm>
        </p:spPr>
      </p:pic>
      <p:pic>
        <p:nvPicPr>
          <p:cNvPr id="44" name="Picture Placeholder 49">
            <a:extLst>
              <a:ext uri="{FF2B5EF4-FFF2-40B4-BE49-F238E27FC236}">
                <a16:creationId xmlns:a16="http://schemas.microsoft.com/office/drawing/2014/main" id="{B3A14BBD-082A-4960-8BA3-83CA222B702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" b="652"/>
          <a:stretch/>
        </p:blipFill>
        <p:spPr>
          <a:xfrm>
            <a:off x="13716000" y="3199606"/>
            <a:ext cx="3887788" cy="3887788"/>
          </a:xfrm>
        </p:spPr>
      </p:pic>
    </p:spTree>
    <p:extLst>
      <p:ext uri="{BB962C8B-B14F-4D97-AF65-F5344CB8AC3E}">
        <p14:creationId xmlns:p14="http://schemas.microsoft.com/office/powerpoint/2010/main" val="382514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Arts in Our Worlds Challenge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Objective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790278" y="2417143"/>
            <a:ext cx="16309812" cy="452655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Give the user the ability to style and modify the image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Stimulate the user’s imagination and creativity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Allow the user to explore different results from different combinations of tools and styles </a:t>
            </a:r>
          </a:p>
          <a:p>
            <a:pPr algn="l"/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Make the App accessible for non-English speakers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Sharing capabilities, to motivate the user to share their work with the world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38428788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SOLUTION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Two Parts Solution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Front-end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Interactive UX/UI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Mini game to keep the user entertained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Easy access to all of the available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Preview changes feature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Back-end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Optimized fast searching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Neural Style Transfer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The entire functionality of the app’s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The Source code of the mini game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5" y="2352630"/>
            <a:ext cx="7781206" cy="4212793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0" y="2263180"/>
            <a:ext cx="7810280" cy="4393283"/>
          </a:xfrm>
        </p:spPr>
      </p:pic>
    </p:spTree>
    <p:extLst>
      <p:ext uri="{BB962C8B-B14F-4D97-AF65-F5344CB8AC3E}">
        <p14:creationId xmlns:p14="http://schemas.microsoft.com/office/powerpoint/2010/main" val="5651083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Unique Features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Where creativity meets Ingenuity 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NASA’S image with your own art style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>
          <a:xfrm>
            <a:off x="790278" y="7519764"/>
            <a:ext cx="8136904" cy="237626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Style NASA’s image with your own painting style or the style of your favorite painter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Further image processing features (filters, enhancers, crop, rotate, etc.)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Multi-language support &amp; Mini games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7"/>
          </p:nvPr>
        </p:nvSpPr>
        <p:spPr>
          <a:xfrm>
            <a:off x="9359230" y="7520559"/>
            <a:ext cx="8136904" cy="2260624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FFFF">
                    <a:alpha val="90000"/>
                  </a:srgbClr>
                </a:solidFill>
              </a:rPr>
              <a:t>Play a Mini game as you wait for the neuro styled image to generate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FFFF">
                    <a:alpha val="90000"/>
                  </a:srgbClr>
                </a:solidFill>
              </a:rPr>
              <a:t>Google </a:t>
            </a:r>
            <a:r>
              <a:rPr lang="en-US" altLang="ja-JP">
                <a:solidFill>
                  <a:srgbClr val="FFFFFF">
                    <a:alpha val="90000"/>
                  </a:srgbClr>
                </a:solidFill>
              </a:rPr>
              <a:t>cloud translation</a:t>
            </a:r>
            <a:endParaRPr lang="ja-JP" altLang="en-US" dirty="0">
              <a:solidFill>
                <a:srgbClr val="FFFFFF">
                  <a:alpha val="90000"/>
                </a:srgb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76" y="2263178"/>
            <a:ext cx="7819136" cy="4398264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01" y="2331955"/>
            <a:ext cx="7620060" cy="4255732"/>
          </a:xfrm>
        </p:spPr>
      </p:pic>
    </p:spTree>
    <p:extLst>
      <p:ext uri="{BB962C8B-B14F-4D97-AF65-F5344CB8AC3E}">
        <p14:creationId xmlns:p14="http://schemas.microsoft.com/office/powerpoint/2010/main" val="9531841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What Could We Have Accomplished More</a:t>
            </a:r>
            <a:endParaRPr kumimoji="1"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Given more time we would have accomplished the following: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790278" y="2417143"/>
            <a:ext cx="16309812" cy="452655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Image generation from text alone using GAN (</a:t>
            </a:r>
            <a:r>
              <a:rPr lang="en-US" dirty="0"/>
              <a:t>Generative Adversarial Networks</a:t>
            </a:r>
            <a:r>
              <a:rPr lang="en-GB" altLang="ja-JP" dirty="0"/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Adding more image styling algorithms</a:t>
            </a:r>
          </a:p>
          <a:p>
            <a:pPr algn="l"/>
            <a:endParaRPr lang="en-GB" altLang="ja-JP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ja-JP" dirty="0"/>
              <a:t>Improving the image generation time</a:t>
            </a:r>
          </a:p>
        </p:txBody>
      </p:sp>
    </p:spTree>
    <p:extLst>
      <p:ext uri="{BB962C8B-B14F-4D97-AF65-F5344CB8AC3E}">
        <p14:creationId xmlns:p14="http://schemas.microsoft.com/office/powerpoint/2010/main" val="9813474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Future Works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In the future we plan to do the following: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826282" y="6311044"/>
            <a:ext cx="16633848" cy="350657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Create AR (augmented reality) objects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Release the application on the Apple App Store and Google Play 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Adding the ability to get featured on the app for getting a certain number of likes on social media</a:t>
            </a:r>
          </a:p>
          <a:p>
            <a:endParaRPr lang="en-GB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Adding the option to get paid for your beautiful creations</a:t>
            </a:r>
          </a:p>
        </p:txBody>
      </p:sp>
      <p:sp>
        <p:nvSpPr>
          <p:cNvPr id="15" name="フッター プレースホルダー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13" y="2591941"/>
            <a:ext cx="5614987" cy="3158430"/>
          </a:xfrm>
        </p:spPr>
      </p:pic>
    </p:spTree>
    <p:extLst>
      <p:ext uri="{BB962C8B-B14F-4D97-AF65-F5344CB8AC3E}">
        <p14:creationId xmlns:p14="http://schemas.microsoft.com/office/powerpoint/2010/main" val="33752557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The Art in Our Worlds Challenge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The Arts in Our Worlds by Dark Matter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The Outcome</a:t>
            </a:r>
          </a:p>
          <a:p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Interactive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Accessible GUI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dirty="0"/>
              <a:t>Fun mini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Live preview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Creative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6"/>
          </p:nvPr>
        </p:nvSpPr>
        <p:spPr>
          <a:xfrm>
            <a:off x="6836601" y="4711452"/>
            <a:ext cx="10369152" cy="18722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Encouragement to draw and paint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Room to innovate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Art appreciation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Inspirational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Thought provoking concept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Right brain stimulation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/>
              <a:t>Curiosity encouragement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18568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tle">
  <a:themeElements>
    <a:clrScheme name="ユーザー定義 2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BBFF02"/>
      </a:accent1>
      <a:accent2>
        <a:srgbClr val="02FFB5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BBFF02"/>
      </a:hlink>
      <a:folHlink>
        <a:srgbClr val="8CC000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ユーザー定義 2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BBFF02"/>
      </a:accent1>
      <a:accent2>
        <a:srgbClr val="02FFB5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BBFF02"/>
      </a:hlink>
      <a:folHlink>
        <a:srgbClr val="8CC000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411</Words>
  <Application>Microsoft Office PowerPoint</Application>
  <PresentationFormat>Custom</PresentationFormat>
  <Paragraphs>93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Crimson Text</vt:lpstr>
      <vt:lpstr>Spica Neue</vt:lpstr>
      <vt:lpstr>Title</vt:lpstr>
      <vt:lpstr>Contents</vt:lpstr>
      <vt:lpstr>DARK MATTER</vt:lpstr>
      <vt:lpstr>The Arts in Our Worlds Challenge</vt:lpstr>
      <vt:lpstr>SOLUTION</vt:lpstr>
      <vt:lpstr>Unique Features</vt:lpstr>
      <vt:lpstr>What Could We Have Accomplished More</vt:lpstr>
      <vt:lpstr>Future Works</vt:lpstr>
      <vt:lpstr>The Art in Our Worlds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Charbel Al Sahlani</cp:lastModifiedBy>
  <cp:revision>294</cp:revision>
  <dcterms:created xsi:type="dcterms:W3CDTF">2015-02-26T15:14:38Z</dcterms:created>
  <dcterms:modified xsi:type="dcterms:W3CDTF">2022-10-02T13:06:09Z</dcterms:modified>
</cp:coreProperties>
</file>