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66" r:id="rId4"/>
    <p:sldId id="262" r:id="rId5"/>
    <p:sldId id="269" r:id="rId6"/>
    <p:sldId id="270" r:id="rId7"/>
    <p:sldId id="272" r:id="rId8"/>
    <p:sldId id="265" r:id="rId9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48" autoAdjust="0"/>
  </p:normalViewPr>
  <p:slideViewPr>
    <p:cSldViewPr showGuides="1">
      <p:cViewPr varScale="1">
        <p:scale>
          <a:sx n="66" d="100"/>
          <a:sy n="66" d="100"/>
        </p:scale>
        <p:origin x="1014" y="4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7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0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5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slow">
    <p:push dir="u"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7" grpId="1" animBg="1"/>
      <p:bldP spid="7" grpId="2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509" y="93348"/>
            <a:ext cx="16734399" cy="955548"/>
          </a:xfrm>
        </p:spPr>
        <p:txBody>
          <a:bodyPr>
            <a:noAutofit/>
          </a:bodyPr>
          <a:lstStyle/>
          <a:p>
            <a:r>
              <a:rPr lang="en-US" sz="4400" dirty="0"/>
              <a:t>DARK MATTER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NASA SPACE APPS CHALLENGE – The Art in Our Worlds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85800" y="7126407"/>
            <a:ext cx="2743200" cy="648074"/>
          </a:xfrm>
        </p:spPr>
        <p:txBody>
          <a:bodyPr>
            <a:normAutofit/>
          </a:bodyPr>
          <a:lstStyle/>
          <a:p>
            <a:r>
              <a:rPr lang="en-US" sz="2400" dirty="0" err="1"/>
              <a:t>Nour</a:t>
            </a:r>
            <a:r>
              <a:rPr lang="en-US" sz="2400" dirty="0"/>
              <a:t> </a:t>
            </a:r>
            <a:r>
              <a:rPr lang="en-US" sz="2400" dirty="0" err="1"/>
              <a:t>Bou</a:t>
            </a:r>
            <a:r>
              <a:rPr lang="en-US" sz="2400" dirty="0"/>
              <a:t> Nasr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7804156"/>
            <a:ext cx="2743200" cy="2304251"/>
          </a:xfrm>
        </p:spPr>
        <p:txBody>
          <a:bodyPr/>
          <a:lstStyle/>
          <a:p>
            <a:r>
              <a:rPr lang="en-US" altLang="ja-JP" sz="2000" dirty="0"/>
              <a:t>Team Representative, Deep Learning and AI Engineer</a:t>
            </a:r>
            <a:endParaRPr lang="ja-JP" altLang="en-US" sz="2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193568" y="7156081"/>
            <a:ext cx="2743200" cy="64807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Nassim </a:t>
            </a:r>
            <a:r>
              <a:rPr lang="en-US" altLang="ja-JP" sz="2400" dirty="0" err="1"/>
              <a:t>Bou</a:t>
            </a:r>
            <a:r>
              <a:rPr lang="en-US" altLang="ja-JP" sz="2400" dirty="0"/>
              <a:t> Nasr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>
          <a:xfrm>
            <a:off x="7193568" y="7804155"/>
            <a:ext cx="2743200" cy="2304251"/>
          </a:xfrm>
        </p:spPr>
        <p:txBody>
          <a:bodyPr/>
          <a:lstStyle/>
          <a:p>
            <a:r>
              <a:rPr lang="en-US" altLang="ja-JP" sz="2000" dirty="0"/>
              <a:t>Front-End Developer</a:t>
            </a:r>
            <a:endParaRPr lang="ja-JP" altLang="en-US" sz="2000" dirty="0"/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13716000" y="7126407"/>
            <a:ext cx="2743200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Charbel Al Sahlani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13701336" y="7808963"/>
            <a:ext cx="2743200" cy="2304251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Deep Learning and AI Engineer</a:t>
            </a:r>
            <a:endParaRPr lang="ja-JP" alt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805" y="0"/>
            <a:ext cx="2138608" cy="2138608"/>
          </a:xfrm>
          <a:prstGeom prst="rect">
            <a:avLst/>
          </a:prstGeom>
        </p:spPr>
      </p:pic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CB8CE1F-C883-47ED-9A5C-C4D6EA4A20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139" y="3199433"/>
            <a:ext cx="3888135" cy="3888135"/>
          </a:xfrm>
        </p:spPr>
      </p:sp>
      <p:pic>
        <p:nvPicPr>
          <p:cNvPr id="40" name="Picture Placeholder 48">
            <a:extLst>
              <a:ext uri="{FF2B5EF4-FFF2-40B4-BE49-F238E27FC236}">
                <a16:creationId xmlns:a16="http://schemas.microsoft.com/office/drawing/2014/main" id="{87074FBA-BDC6-43A7-B347-07C3BF6C87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1" b="6851"/>
          <a:stretch>
            <a:fillRect/>
          </a:stretch>
        </p:blipFill>
        <p:spPr>
          <a:xfrm>
            <a:off x="685800" y="3199606"/>
            <a:ext cx="3887788" cy="3887788"/>
          </a:xfrm>
        </p:spPr>
      </p:pic>
      <p:pic>
        <p:nvPicPr>
          <p:cNvPr id="44" name="Picture Placeholder 49">
            <a:extLst>
              <a:ext uri="{FF2B5EF4-FFF2-40B4-BE49-F238E27FC236}">
                <a16:creationId xmlns:a16="http://schemas.microsoft.com/office/drawing/2014/main" id="{B3A14BBD-082A-4960-8BA3-83CA222B70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b="652"/>
          <a:stretch/>
        </p:blipFill>
        <p:spPr>
          <a:xfrm>
            <a:off x="13716000" y="3199606"/>
            <a:ext cx="3887788" cy="3887788"/>
          </a:xfrm>
        </p:spPr>
      </p:pic>
    </p:spTree>
    <p:extLst>
      <p:ext uri="{BB962C8B-B14F-4D97-AF65-F5344CB8AC3E}">
        <p14:creationId xmlns:p14="http://schemas.microsoft.com/office/powerpoint/2010/main" val="382514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Arts in Our Worlds Challenge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Objective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Give the user the ability to style and modify the image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Stimulate the user’s imagination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Allow the user to explore different results from different combinations of tools and styles 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Make the App accessible for non-English speakers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Sharing capabilities, to motivate the user to share their work with the world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842878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SOLUTION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Two Parts Solution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Front-end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Interactive 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Mini game to keep the user entertained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Easy access to all of the available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Preview changes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Back-end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Optimized fast searching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Neural Style Transfer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entire functionality of the app’s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Source code of the mini game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" y="2262385"/>
            <a:ext cx="7781206" cy="4393283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3" y="2263180"/>
            <a:ext cx="8096295" cy="4393283"/>
          </a:xfrm>
        </p:spPr>
      </p:pic>
    </p:spTree>
    <p:extLst>
      <p:ext uri="{BB962C8B-B14F-4D97-AF65-F5344CB8AC3E}">
        <p14:creationId xmlns:p14="http://schemas.microsoft.com/office/powerpoint/2010/main" val="565108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Unique Features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Where creativity meets Ingenuity 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NASA’S image with your own art style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790278" y="7519764"/>
            <a:ext cx="8136904" cy="2376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Style NASA’s image with your own painting style or the style of your favorite painter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Further image processing features (filters, enhancers, crop, rotate, etc.)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Fast search &amp; Mini game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>
          <a:xfrm>
            <a:off x="9359230" y="7520559"/>
            <a:ext cx="8136904" cy="2260624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Play a Mini game as you wait for the neuro styled image to generate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Efficient search using CLIP</a:t>
            </a:r>
            <a:endParaRPr lang="ja-JP" altLang="en-US" dirty="0">
              <a:solidFill>
                <a:srgbClr val="FFFFFF">
                  <a:alpha val="90000"/>
                </a:srgb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6" y="2263178"/>
            <a:ext cx="8062297" cy="439826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10" y="2263180"/>
            <a:ext cx="7917641" cy="4393283"/>
          </a:xfrm>
        </p:spPr>
      </p:pic>
    </p:spTree>
    <p:extLst>
      <p:ext uri="{BB962C8B-B14F-4D97-AF65-F5344CB8AC3E}">
        <p14:creationId xmlns:p14="http://schemas.microsoft.com/office/powerpoint/2010/main" val="953184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Could We Have Accomplished More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Given more time we would have accomplished the following: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Image generation from text alone using GAN (</a:t>
            </a:r>
            <a:r>
              <a:rPr lang="en-US" dirty="0"/>
              <a:t>Generative Adversarial Networks</a:t>
            </a:r>
            <a:r>
              <a:rPr lang="en-GB" altLang="ja-JP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image styling 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language support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Improving the image generation time</a:t>
            </a:r>
          </a:p>
        </p:txBody>
      </p:sp>
    </p:spTree>
    <p:extLst>
      <p:ext uri="{BB962C8B-B14F-4D97-AF65-F5344CB8AC3E}">
        <p14:creationId xmlns:p14="http://schemas.microsoft.com/office/powerpoint/2010/main" val="9813474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Works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In the future we plan to do the following: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826282" y="6311044"/>
            <a:ext cx="16633848" cy="3506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Create AR (augmented reality) objects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Release the application on the Apple App Store and Google Play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ability to get featured on the app for getting a certain number of likes on social media</a:t>
            </a:r>
          </a:p>
          <a:p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option to get paid for your beautiful creations</a:t>
            </a: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985"/>
          <a:stretch>
            <a:fillRect/>
          </a:stretch>
        </p:blipFill>
        <p:spPr>
          <a:xfrm>
            <a:off x="6335713" y="2262188"/>
            <a:ext cx="5614987" cy="3817937"/>
          </a:xfrm>
        </p:spPr>
      </p:pic>
    </p:spTree>
    <p:extLst>
      <p:ext uri="{BB962C8B-B14F-4D97-AF65-F5344CB8AC3E}">
        <p14:creationId xmlns:p14="http://schemas.microsoft.com/office/powerpoint/2010/main" val="3375255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 in Our Worlds Challenge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The Outcome</a:t>
            </a:r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Accessible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Fun mini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Live preview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Creative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6836601" y="4711452"/>
            <a:ext cx="10369152" cy="1872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Encouragement to draw and paint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Room to innovate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Art appreciation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Inspirational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Thought provoking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Right brain stimulation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Curiosity encouragement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85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415</Words>
  <Application>Microsoft Office PowerPoint</Application>
  <PresentationFormat>Custom</PresentationFormat>
  <Paragraphs>94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DARK MATTER</vt:lpstr>
      <vt:lpstr>The Arts in Our Worlds Challenge</vt:lpstr>
      <vt:lpstr>SOLUTION</vt:lpstr>
      <vt:lpstr>Unique Features</vt:lpstr>
      <vt:lpstr>What Could We Have Accomplished More</vt:lpstr>
      <vt:lpstr>Future Works</vt:lpstr>
      <vt:lpstr>The Art in Our Worlds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Charbel Al Sahlani</cp:lastModifiedBy>
  <cp:revision>286</cp:revision>
  <dcterms:created xsi:type="dcterms:W3CDTF">2015-02-26T15:14:38Z</dcterms:created>
  <dcterms:modified xsi:type="dcterms:W3CDTF">2022-09-26T17:45:17Z</dcterms:modified>
</cp:coreProperties>
</file>