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82" r:id="rId10"/>
    <p:sldMasterId id="2147483684" r:id="rId11"/>
    <p:sldMasterId id="2147483691" r:id="rId12"/>
  </p:sldMasterIdLst>
  <p:notesMasterIdLst>
    <p:notesMasterId r:id="rId31"/>
  </p:notesMasterIdLst>
  <p:sldIdLst>
    <p:sldId id="256" r:id="rId13"/>
    <p:sldId id="2366" r:id="rId14"/>
    <p:sldId id="2367" r:id="rId15"/>
    <p:sldId id="2379" r:id="rId16"/>
    <p:sldId id="2368" r:id="rId17"/>
    <p:sldId id="2369" r:id="rId18"/>
    <p:sldId id="2380" r:id="rId19"/>
    <p:sldId id="2371" r:id="rId20"/>
    <p:sldId id="2381" r:id="rId21"/>
    <p:sldId id="2372" r:id="rId22"/>
    <p:sldId id="2373" r:id="rId23"/>
    <p:sldId id="2382" r:id="rId24"/>
    <p:sldId id="2375" r:id="rId25"/>
    <p:sldId id="2376" r:id="rId26"/>
    <p:sldId id="2377" r:id="rId27"/>
    <p:sldId id="2383" r:id="rId28"/>
    <p:sldId id="2378" r:id="rId29"/>
    <p:sldId id="277" r:id="rId3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A7D"/>
    <a:srgbClr val="799F2B"/>
    <a:srgbClr val="58BEED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BAB53-7635-425F-8DA7-76EF8B274760}" v="6" dt="2022-12-13T14:56:07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Saul Medina Charcape" userId="87967972-2f68-4ee6-b25f-02252bb33d7b" providerId="ADAL" clId="{3A2BAB53-7635-425F-8DA7-76EF8B274760}"/>
    <pc:docChg chg="custSel addSld modSld">
      <pc:chgData name="Andres Saul Medina Charcape" userId="87967972-2f68-4ee6-b25f-02252bb33d7b" providerId="ADAL" clId="{3A2BAB53-7635-425F-8DA7-76EF8B274760}" dt="2022-12-13T16:52:22.083" v="231" actId="20577"/>
      <pc:docMkLst>
        <pc:docMk/>
      </pc:docMkLst>
      <pc:sldChg chg="delSp modSp mod">
        <pc:chgData name="Andres Saul Medina Charcape" userId="87967972-2f68-4ee6-b25f-02252bb33d7b" providerId="ADAL" clId="{3A2BAB53-7635-425F-8DA7-76EF8B274760}" dt="2022-12-13T16:46:00.889" v="90" actId="20577"/>
        <pc:sldMkLst>
          <pc:docMk/>
          <pc:sldMk cId="3740573146" sldId="2367"/>
        </pc:sldMkLst>
        <pc:spChg chg="mod">
          <ac:chgData name="Andres Saul Medina Charcape" userId="87967972-2f68-4ee6-b25f-02252bb33d7b" providerId="ADAL" clId="{3A2BAB53-7635-425F-8DA7-76EF8B274760}" dt="2022-12-13T16:46:00.889" v="90" actId="20577"/>
          <ac:spMkLst>
            <pc:docMk/>
            <pc:sldMk cId="3740573146" sldId="2367"/>
            <ac:spMk id="7" creationId="{E6FB5DAD-4EE7-4FCF-9AD1-D18E13FD215D}"/>
          </ac:spMkLst>
        </pc:spChg>
        <pc:picChg chg="mod">
          <ac:chgData name="Andres Saul Medina Charcape" userId="87967972-2f68-4ee6-b25f-02252bb33d7b" providerId="ADAL" clId="{3A2BAB53-7635-425F-8DA7-76EF8B274760}" dt="2022-12-13T14:52:57.932" v="7" actId="1076"/>
          <ac:picMkLst>
            <pc:docMk/>
            <pc:sldMk cId="3740573146" sldId="2367"/>
            <ac:picMk id="8" creationId="{31A101C5-5150-4F72-879E-74FD19AD104C}"/>
          </ac:picMkLst>
        </pc:picChg>
        <pc:picChg chg="del">
          <ac:chgData name="Andres Saul Medina Charcape" userId="87967972-2f68-4ee6-b25f-02252bb33d7b" providerId="ADAL" clId="{3A2BAB53-7635-425F-8DA7-76EF8B274760}" dt="2022-12-13T14:52:54.412" v="4" actId="478"/>
          <ac:picMkLst>
            <pc:docMk/>
            <pc:sldMk cId="3740573146" sldId="2367"/>
            <ac:picMk id="10" creationId="{7B87491C-3380-46DA-9819-4E88F0500F41}"/>
          </ac:picMkLst>
        </pc:picChg>
      </pc:sldChg>
      <pc:sldChg chg="delSp modSp mod">
        <pc:chgData name="Andres Saul Medina Charcape" userId="87967972-2f68-4ee6-b25f-02252bb33d7b" providerId="ADAL" clId="{3A2BAB53-7635-425F-8DA7-76EF8B274760}" dt="2022-12-13T14:54:55.989" v="18" actId="21"/>
        <pc:sldMkLst>
          <pc:docMk/>
          <pc:sldMk cId="1088303517" sldId="2369"/>
        </pc:sldMkLst>
        <pc:picChg chg="mod">
          <ac:chgData name="Andres Saul Medina Charcape" userId="87967972-2f68-4ee6-b25f-02252bb33d7b" providerId="ADAL" clId="{3A2BAB53-7635-425F-8DA7-76EF8B274760}" dt="2022-12-13T14:54:54.339" v="17" actId="1076"/>
          <ac:picMkLst>
            <pc:docMk/>
            <pc:sldMk cId="1088303517" sldId="2369"/>
            <ac:picMk id="6" creationId="{98D7E088-D991-46F5-A46B-9E7DAA897533}"/>
          </ac:picMkLst>
        </pc:picChg>
        <pc:picChg chg="del mod">
          <ac:chgData name="Andres Saul Medina Charcape" userId="87967972-2f68-4ee6-b25f-02252bb33d7b" providerId="ADAL" clId="{3A2BAB53-7635-425F-8DA7-76EF8B274760}" dt="2022-12-13T14:54:48.611" v="13" actId="478"/>
          <ac:picMkLst>
            <pc:docMk/>
            <pc:sldMk cId="1088303517" sldId="2369"/>
            <ac:picMk id="14" creationId="{B68AAC4F-8CC0-41D8-9F73-669F5DD2C0C6}"/>
          </ac:picMkLst>
        </pc:picChg>
        <pc:picChg chg="del mod">
          <ac:chgData name="Andres Saul Medina Charcape" userId="87967972-2f68-4ee6-b25f-02252bb33d7b" providerId="ADAL" clId="{3A2BAB53-7635-425F-8DA7-76EF8B274760}" dt="2022-12-13T14:54:55.989" v="18" actId="21"/>
          <ac:picMkLst>
            <pc:docMk/>
            <pc:sldMk cId="1088303517" sldId="2369"/>
            <ac:picMk id="17" creationId="{632A7A4D-C9F3-4D8D-854F-055879D70CC6}"/>
          </ac:picMkLst>
        </pc:picChg>
      </pc:sldChg>
      <pc:sldChg chg="delSp modSp mod">
        <pc:chgData name="Andres Saul Medina Charcape" userId="87967972-2f68-4ee6-b25f-02252bb33d7b" providerId="ADAL" clId="{3A2BAB53-7635-425F-8DA7-76EF8B274760}" dt="2022-12-13T16:50:59.243" v="144" actId="20577"/>
        <pc:sldMkLst>
          <pc:docMk/>
          <pc:sldMk cId="2005339578" sldId="2371"/>
        </pc:sldMkLst>
        <pc:spChg chg="mod">
          <ac:chgData name="Andres Saul Medina Charcape" userId="87967972-2f68-4ee6-b25f-02252bb33d7b" providerId="ADAL" clId="{3A2BAB53-7635-425F-8DA7-76EF8B274760}" dt="2022-12-13T16:50:59.243" v="144" actId="20577"/>
          <ac:spMkLst>
            <pc:docMk/>
            <pc:sldMk cId="2005339578" sldId="2371"/>
            <ac:spMk id="7" creationId="{E6FB5DAD-4EE7-4FCF-9AD1-D18E13FD215D}"/>
          </ac:spMkLst>
        </pc:spChg>
        <pc:picChg chg="mod">
          <ac:chgData name="Andres Saul Medina Charcape" userId="87967972-2f68-4ee6-b25f-02252bb33d7b" providerId="ADAL" clId="{3A2BAB53-7635-425F-8DA7-76EF8B274760}" dt="2022-12-13T14:55:24.204" v="32" actId="1076"/>
          <ac:picMkLst>
            <pc:docMk/>
            <pc:sldMk cId="2005339578" sldId="2371"/>
            <ac:picMk id="8" creationId="{CF226EFB-BF1C-4ECC-9E98-6FA3685A30C9}"/>
          </ac:picMkLst>
        </pc:picChg>
        <pc:picChg chg="del">
          <ac:chgData name="Andres Saul Medina Charcape" userId="87967972-2f68-4ee6-b25f-02252bb33d7b" providerId="ADAL" clId="{3A2BAB53-7635-425F-8DA7-76EF8B274760}" dt="2022-12-13T14:55:15.677" v="28" actId="478"/>
          <ac:picMkLst>
            <pc:docMk/>
            <pc:sldMk cId="2005339578" sldId="2371"/>
            <ac:picMk id="10" creationId="{805DBF27-80A1-4153-8966-373C61C6D05E}"/>
          </ac:picMkLst>
        </pc:picChg>
      </pc:sldChg>
      <pc:sldChg chg="delSp modSp mod">
        <pc:chgData name="Andres Saul Medina Charcape" userId="87967972-2f68-4ee6-b25f-02252bb33d7b" providerId="ADAL" clId="{3A2BAB53-7635-425F-8DA7-76EF8B274760}" dt="2022-12-13T14:55:47.195" v="44" actId="1076"/>
        <pc:sldMkLst>
          <pc:docMk/>
          <pc:sldMk cId="65564955" sldId="2373"/>
        </pc:sldMkLst>
        <pc:picChg chg="mod">
          <ac:chgData name="Andres Saul Medina Charcape" userId="87967972-2f68-4ee6-b25f-02252bb33d7b" providerId="ADAL" clId="{3A2BAB53-7635-425F-8DA7-76EF8B274760}" dt="2022-12-13T14:55:47.195" v="44" actId="1076"/>
          <ac:picMkLst>
            <pc:docMk/>
            <pc:sldMk cId="65564955" sldId="2373"/>
            <ac:picMk id="8" creationId="{5C058496-E7B4-42F2-A24F-1DD805C13A53}"/>
          </ac:picMkLst>
        </pc:picChg>
        <pc:picChg chg="del">
          <ac:chgData name="Andres Saul Medina Charcape" userId="87967972-2f68-4ee6-b25f-02252bb33d7b" providerId="ADAL" clId="{3A2BAB53-7635-425F-8DA7-76EF8B274760}" dt="2022-12-13T14:55:38.639" v="37" actId="478"/>
          <ac:picMkLst>
            <pc:docMk/>
            <pc:sldMk cId="65564955" sldId="2373"/>
            <ac:picMk id="10" creationId="{6BAB4CF6-39A7-4C8F-AD56-5CBAF53C117B}"/>
          </ac:picMkLst>
        </pc:picChg>
      </pc:sldChg>
      <pc:sldChg chg="modSp mod">
        <pc:chgData name="Andres Saul Medina Charcape" userId="87967972-2f68-4ee6-b25f-02252bb33d7b" providerId="ADAL" clId="{3A2BAB53-7635-425F-8DA7-76EF8B274760}" dt="2022-12-13T16:51:48.814" v="183" actId="20577"/>
        <pc:sldMkLst>
          <pc:docMk/>
          <pc:sldMk cId="2755840062" sldId="2375"/>
        </pc:sldMkLst>
        <pc:spChg chg="mod">
          <ac:chgData name="Andres Saul Medina Charcape" userId="87967972-2f68-4ee6-b25f-02252bb33d7b" providerId="ADAL" clId="{3A2BAB53-7635-425F-8DA7-76EF8B274760}" dt="2022-12-13T16:51:48.814" v="183" actId="20577"/>
          <ac:spMkLst>
            <pc:docMk/>
            <pc:sldMk cId="2755840062" sldId="2375"/>
            <ac:spMk id="7" creationId="{E6FB5DAD-4EE7-4FCF-9AD1-D18E13FD215D}"/>
          </ac:spMkLst>
        </pc:spChg>
      </pc:sldChg>
      <pc:sldChg chg="delSp modSp mod">
        <pc:chgData name="Andres Saul Medina Charcape" userId="87967972-2f68-4ee6-b25f-02252bb33d7b" providerId="ADAL" clId="{3A2BAB53-7635-425F-8DA7-76EF8B274760}" dt="2022-12-13T14:56:19.731" v="59" actId="1076"/>
        <pc:sldMkLst>
          <pc:docMk/>
          <pc:sldMk cId="2994522167" sldId="2377"/>
        </pc:sldMkLst>
        <pc:picChg chg="mod">
          <ac:chgData name="Andres Saul Medina Charcape" userId="87967972-2f68-4ee6-b25f-02252bb33d7b" providerId="ADAL" clId="{3A2BAB53-7635-425F-8DA7-76EF8B274760}" dt="2022-12-13T14:56:19.731" v="59" actId="1076"/>
          <ac:picMkLst>
            <pc:docMk/>
            <pc:sldMk cId="2994522167" sldId="2377"/>
            <ac:picMk id="6" creationId="{3A087A94-816D-407C-A846-57F1CA536965}"/>
          </ac:picMkLst>
        </pc:picChg>
        <pc:picChg chg="del mod">
          <ac:chgData name="Andres Saul Medina Charcape" userId="87967972-2f68-4ee6-b25f-02252bb33d7b" providerId="ADAL" clId="{3A2BAB53-7635-425F-8DA7-76EF8B274760}" dt="2022-12-13T14:56:10.255" v="53" actId="478"/>
          <ac:picMkLst>
            <pc:docMk/>
            <pc:sldMk cId="2994522167" sldId="2377"/>
            <ac:picMk id="13" creationId="{8152A0F6-59FC-4134-A451-362B5B9A2F1C}"/>
          </ac:picMkLst>
        </pc:picChg>
      </pc:sldChg>
      <pc:sldChg chg="modSp mod">
        <pc:chgData name="Andres Saul Medina Charcape" userId="87967972-2f68-4ee6-b25f-02252bb33d7b" providerId="ADAL" clId="{3A2BAB53-7635-425F-8DA7-76EF8B274760}" dt="2022-12-13T16:52:22.083" v="231" actId="20577"/>
        <pc:sldMkLst>
          <pc:docMk/>
          <pc:sldMk cId="1137388301" sldId="2378"/>
        </pc:sldMkLst>
        <pc:spChg chg="mod">
          <ac:chgData name="Andres Saul Medina Charcape" userId="87967972-2f68-4ee6-b25f-02252bb33d7b" providerId="ADAL" clId="{3A2BAB53-7635-425F-8DA7-76EF8B274760}" dt="2022-12-13T16:52:22.083" v="231" actId="20577"/>
          <ac:spMkLst>
            <pc:docMk/>
            <pc:sldMk cId="1137388301" sldId="2378"/>
            <ac:spMk id="7" creationId="{E6FB5DAD-4EE7-4FCF-9AD1-D18E13FD215D}"/>
          </ac:spMkLst>
        </pc:spChg>
      </pc:sldChg>
      <pc:sldChg chg="delSp modSp add mod">
        <pc:chgData name="Andres Saul Medina Charcape" userId="87967972-2f68-4ee6-b25f-02252bb33d7b" providerId="ADAL" clId="{3A2BAB53-7635-425F-8DA7-76EF8B274760}" dt="2022-12-13T16:46:07.574" v="102" actId="20577"/>
        <pc:sldMkLst>
          <pc:docMk/>
          <pc:sldMk cId="2854363494" sldId="2379"/>
        </pc:sldMkLst>
        <pc:spChg chg="mod">
          <ac:chgData name="Andres Saul Medina Charcape" userId="87967972-2f68-4ee6-b25f-02252bb33d7b" providerId="ADAL" clId="{3A2BAB53-7635-425F-8DA7-76EF8B274760}" dt="2022-12-13T16:46:07.574" v="102" actId="20577"/>
          <ac:spMkLst>
            <pc:docMk/>
            <pc:sldMk cId="2854363494" sldId="2379"/>
            <ac:spMk id="7" creationId="{E6FB5DAD-4EE7-4FCF-9AD1-D18E13FD215D}"/>
          </ac:spMkLst>
        </pc:spChg>
        <pc:picChg chg="del">
          <ac:chgData name="Andres Saul Medina Charcape" userId="87967972-2f68-4ee6-b25f-02252bb33d7b" providerId="ADAL" clId="{3A2BAB53-7635-425F-8DA7-76EF8B274760}" dt="2022-12-13T14:52:47.495" v="1" actId="478"/>
          <ac:picMkLst>
            <pc:docMk/>
            <pc:sldMk cId="2854363494" sldId="2379"/>
            <ac:picMk id="8" creationId="{31A101C5-5150-4F72-879E-74FD19AD104C}"/>
          </ac:picMkLst>
        </pc:picChg>
        <pc:picChg chg="mod">
          <ac:chgData name="Andres Saul Medina Charcape" userId="87967972-2f68-4ee6-b25f-02252bb33d7b" providerId="ADAL" clId="{3A2BAB53-7635-425F-8DA7-76EF8B274760}" dt="2022-12-13T14:52:52.462" v="3" actId="14100"/>
          <ac:picMkLst>
            <pc:docMk/>
            <pc:sldMk cId="2854363494" sldId="2379"/>
            <ac:picMk id="10" creationId="{7B87491C-3380-46DA-9819-4E88F0500F41}"/>
          </ac:picMkLst>
        </pc:picChg>
      </pc:sldChg>
      <pc:sldChg chg="addSp delSp modSp add mod">
        <pc:chgData name="Andres Saul Medina Charcape" userId="87967972-2f68-4ee6-b25f-02252bb33d7b" providerId="ADAL" clId="{3A2BAB53-7635-425F-8DA7-76EF8B274760}" dt="2022-12-13T16:50:43.525" v="129" actId="20577"/>
        <pc:sldMkLst>
          <pc:docMk/>
          <pc:sldMk cId="3312483313" sldId="2380"/>
        </pc:sldMkLst>
        <pc:spChg chg="mod">
          <ac:chgData name="Andres Saul Medina Charcape" userId="87967972-2f68-4ee6-b25f-02252bb33d7b" providerId="ADAL" clId="{3A2BAB53-7635-425F-8DA7-76EF8B274760}" dt="2022-12-13T16:50:43.525" v="129" actId="20577"/>
          <ac:spMkLst>
            <pc:docMk/>
            <pc:sldMk cId="3312483313" sldId="2380"/>
            <ac:spMk id="7" creationId="{E6FB5DAD-4EE7-4FCF-9AD1-D18E13FD215D}"/>
          </ac:spMkLst>
        </pc:spChg>
        <pc:picChg chg="del">
          <ac:chgData name="Andres Saul Medina Charcape" userId="87967972-2f68-4ee6-b25f-02252bb33d7b" providerId="ADAL" clId="{3A2BAB53-7635-425F-8DA7-76EF8B274760}" dt="2022-12-13T14:54:59.026" v="19" actId="478"/>
          <ac:picMkLst>
            <pc:docMk/>
            <pc:sldMk cId="3312483313" sldId="2380"/>
            <ac:picMk id="6" creationId="{98D7E088-D991-46F5-A46B-9E7DAA897533}"/>
          </ac:picMkLst>
        </pc:picChg>
        <pc:picChg chg="add mod">
          <ac:chgData name="Andres Saul Medina Charcape" userId="87967972-2f68-4ee6-b25f-02252bb33d7b" providerId="ADAL" clId="{3A2BAB53-7635-425F-8DA7-76EF8B274760}" dt="2022-12-13T14:55:06.772" v="26" actId="1076"/>
          <ac:picMkLst>
            <pc:docMk/>
            <pc:sldMk cId="3312483313" sldId="2380"/>
            <ac:picMk id="10" creationId="{B3FA2A44-9573-4E47-9FF5-8112C0A332CD}"/>
          </ac:picMkLst>
        </pc:picChg>
        <pc:picChg chg="del">
          <ac:chgData name="Andres Saul Medina Charcape" userId="87967972-2f68-4ee6-b25f-02252bb33d7b" providerId="ADAL" clId="{3A2BAB53-7635-425F-8DA7-76EF8B274760}" dt="2022-12-13T14:54:59.026" v="19" actId="478"/>
          <ac:picMkLst>
            <pc:docMk/>
            <pc:sldMk cId="3312483313" sldId="2380"/>
            <ac:picMk id="14" creationId="{B68AAC4F-8CC0-41D8-9F73-669F5DD2C0C6}"/>
          </ac:picMkLst>
        </pc:picChg>
        <pc:picChg chg="del">
          <ac:chgData name="Andres Saul Medina Charcape" userId="87967972-2f68-4ee6-b25f-02252bb33d7b" providerId="ADAL" clId="{3A2BAB53-7635-425F-8DA7-76EF8B274760}" dt="2022-12-13T14:54:59.026" v="19" actId="478"/>
          <ac:picMkLst>
            <pc:docMk/>
            <pc:sldMk cId="3312483313" sldId="2380"/>
            <ac:picMk id="17" creationId="{632A7A4D-C9F3-4D8D-854F-055879D70CC6}"/>
          </ac:picMkLst>
        </pc:picChg>
      </pc:sldChg>
      <pc:sldChg chg="delSp modSp add mod">
        <pc:chgData name="Andres Saul Medina Charcape" userId="87967972-2f68-4ee6-b25f-02252bb33d7b" providerId="ADAL" clId="{3A2BAB53-7635-425F-8DA7-76EF8B274760}" dt="2022-12-13T16:51:07.827" v="146" actId="20577"/>
        <pc:sldMkLst>
          <pc:docMk/>
          <pc:sldMk cId="2683200574" sldId="2381"/>
        </pc:sldMkLst>
        <pc:spChg chg="mod">
          <ac:chgData name="Andres Saul Medina Charcape" userId="87967972-2f68-4ee6-b25f-02252bb33d7b" providerId="ADAL" clId="{3A2BAB53-7635-425F-8DA7-76EF8B274760}" dt="2022-12-13T16:51:07.827" v="146" actId="20577"/>
          <ac:spMkLst>
            <pc:docMk/>
            <pc:sldMk cId="2683200574" sldId="2381"/>
            <ac:spMk id="7" creationId="{E6FB5DAD-4EE7-4FCF-9AD1-D18E13FD215D}"/>
          </ac:spMkLst>
        </pc:spChg>
        <pc:picChg chg="del">
          <ac:chgData name="Andres Saul Medina Charcape" userId="87967972-2f68-4ee6-b25f-02252bb33d7b" providerId="ADAL" clId="{3A2BAB53-7635-425F-8DA7-76EF8B274760}" dt="2022-12-13T14:55:27.166" v="33" actId="478"/>
          <ac:picMkLst>
            <pc:docMk/>
            <pc:sldMk cId="2683200574" sldId="2381"/>
            <ac:picMk id="8" creationId="{CF226EFB-BF1C-4ECC-9E98-6FA3685A30C9}"/>
          </ac:picMkLst>
        </pc:picChg>
        <pc:picChg chg="mod">
          <ac:chgData name="Andres Saul Medina Charcape" userId="87967972-2f68-4ee6-b25f-02252bb33d7b" providerId="ADAL" clId="{3A2BAB53-7635-425F-8DA7-76EF8B274760}" dt="2022-12-13T14:55:31.173" v="35" actId="14100"/>
          <ac:picMkLst>
            <pc:docMk/>
            <pc:sldMk cId="2683200574" sldId="2381"/>
            <ac:picMk id="10" creationId="{805DBF27-80A1-4153-8966-373C61C6D05E}"/>
          </ac:picMkLst>
        </pc:picChg>
      </pc:sldChg>
      <pc:sldChg chg="delSp modSp add mod">
        <pc:chgData name="Andres Saul Medina Charcape" userId="87967972-2f68-4ee6-b25f-02252bb33d7b" providerId="ADAL" clId="{3A2BAB53-7635-425F-8DA7-76EF8B274760}" dt="2022-12-13T16:51:37.810" v="175" actId="20577"/>
        <pc:sldMkLst>
          <pc:docMk/>
          <pc:sldMk cId="4261003588" sldId="2382"/>
        </pc:sldMkLst>
        <pc:spChg chg="mod">
          <ac:chgData name="Andres Saul Medina Charcape" userId="87967972-2f68-4ee6-b25f-02252bb33d7b" providerId="ADAL" clId="{3A2BAB53-7635-425F-8DA7-76EF8B274760}" dt="2022-12-13T16:51:37.810" v="175" actId="20577"/>
          <ac:spMkLst>
            <pc:docMk/>
            <pc:sldMk cId="4261003588" sldId="2382"/>
            <ac:spMk id="7" creationId="{E6FB5DAD-4EE7-4FCF-9AD1-D18E13FD215D}"/>
          </ac:spMkLst>
        </pc:spChg>
        <pc:picChg chg="del">
          <ac:chgData name="Andres Saul Medina Charcape" userId="87967972-2f68-4ee6-b25f-02252bb33d7b" providerId="ADAL" clId="{3A2BAB53-7635-425F-8DA7-76EF8B274760}" dt="2022-12-13T14:55:49.245" v="45" actId="478"/>
          <ac:picMkLst>
            <pc:docMk/>
            <pc:sldMk cId="4261003588" sldId="2382"/>
            <ac:picMk id="8" creationId="{5C058496-E7B4-42F2-A24F-1DD805C13A53}"/>
          </ac:picMkLst>
        </pc:picChg>
        <pc:picChg chg="mod">
          <ac:chgData name="Andres Saul Medina Charcape" userId="87967972-2f68-4ee6-b25f-02252bb33d7b" providerId="ADAL" clId="{3A2BAB53-7635-425F-8DA7-76EF8B274760}" dt="2022-12-13T14:55:57.548" v="50" actId="14100"/>
          <ac:picMkLst>
            <pc:docMk/>
            <pc:sldMk cId="4261003588" sldId="2382"/>
            <ac:picMk id="10" creationId="{6BAB4CF6-39A7-4C8F-AD56-5CBAF53C117B}"/>
          </ac:picMkLst>
        </pc:picChg>
      </pc:sldChg>
      <pc:sldChg chg="delSp modSp add mod">
        <pc:chgData name="Andres Saul Medina Charcape" userId="87967972-2f68-4ee6-b25f-02252bb33d7b" providerId="ADAL" clId="{3A2BAB53-7635-425F-8DA7-76EF8B274760}" dt="2022-12-13T16:52:09.884" v="213" actId="20577"/>
        <pc:sldMkLst>
          <pc:docMk/>
          <pc:sldMk cId="827331255" sldId="2383"/>
        </pc:sldMkLst>
        <pc:spChg chg="mod">
          <ac:chgData name="Andres Saul Medina Charcape" userId="87967972-2f68-4ee6-b25f-02252bb33d7b" providerId="ADAL" clId="{3A2BAB53-7635-425F-8DA7-76EF8B274760}" dt="2022-12-13T16:52:09.884" v="213" actId="20577"/>
          <ac:spMkLst>
            <pc:docMk/>
            <pc:sldMk cId="827331255" sldId="2383"/>
            <ac:spMk id="7" creationId="{E6FB5DAD-4EE7-4FCF-9AD1-D18E13FD215D}"/>
          </ac:spMkLst>
        </pc:spChg>
        <pc:picChg chg="del">
          <ac:chgData name="Andres Saul Medina Charcape" userId="87967972-2f68-4ee6-b25f-02252bb33d7b" providerId="ADAL" clId="{3A2BAB53-7635-425F-8DA7-76EF8B274760}" dt="2022-12-13T14:56:21.905" v="60" actId="478"/>
          <ac:picMkLst>
            <pc:docMk/>
            <pc:sldMk cId="827331255" sldId="2383"/>
            <ac:picMk id="6" creationId="{3A087A94-816D-407C-A846-57F1CA536965}"/>
          </ac:picMkLst>
        </pc:picChg>
        <pc:picChg chg="mod">
          <ac:chgData name="Andres Saul Medina Charcape" userId="87967972-2f68-4ee6-b25f-02252bb33d7b" providerId="ADAL" clId="{3A2BAB53-7635-425F-8DA7-76EF8B274760}" dt="2022-12-13T14:56:26.972" v="64" actId="1076"/>
          <ac:picMkLst>
            <pc:docMk/>
            <pc:sldMk cId="827331255" sldId="2383"/>
            <ac:picMk id="13" creationId="{8152A0F6-59FC-4134-A451-362B5B9A2F1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1249-BF83-4535-AC6F-379F80099BCE}" type="datetimeFigureOut">
              <a:rPr lang="es-PE" smtClean="0"/>
              <a:t>13/12/2022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24C33-1A14-4EC2-B82A-C5BC2141A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26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F605826-0739-4663-BD19-A0DC22BBA4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3600" y="3797300"/>
            <a:ext cx="5308600" cy="62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algn="l" eaLnBrk="1" hangingPunct="1"/>
            <a:r>
              <a:rPr lang="es-PE" altLang="es-P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Haga clic aquí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AAA486-1EFF-4014-8E62-64C092EA1578}"/>
              </a:ext>
            </a:extLst>
          </p:cNvPr>
          <p:cNvCxnSpPr>
            <a:cxnSpLocks/>
          </p:cNvCxnSpPr>
          <p:nvPr userDrawn="1"/>
        </p:nvCxnSpPr>
        <p:spPr>
          <a:xfrm>
            <a:off x="6029325" y="3571875"/>
            <a:ext cx="1819275" cy="0"/>
          </a:xfrm>
          <a:prstGeom prst="line">
            <a:avLst/>
          </a:prstGeom>
          <a:ln w="57150">
            <a:solidFill>
              <a:srgbClr val="75A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9">
            <a:extLst>
              <a:ext uri="{FF2B5EF4-FFF2-40B4-BE49-F238E27FC236}">
                <a16:creationId xmlns:a16="http://schemas.microsoft.com/office/drawing/2014/main" id="{7C394E34-F2FF-44A3-BACF-C37AB8A30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2555082"/>
            <a:ext cx="5308600" cy="994568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80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86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9D3AEBF-D4D6-425E-9B82-001727447BC7}"/>
              </a:ext>
            </a:extLst>
          </p:cNvPr>
          <p:cNvSpPr/>
          <p:nvPr userDrawn="1"/>
        </p:nvSpPr>
        <p:spPr>
          <a:xfrm>
            <a:off x="-1" y="0"/>
            <a:ext cx="3996000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8243CF-7FA2-459C-8A8C-126E7B2D5E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2994025"/>
            <a:ext cx="53101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16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A2978C-7591-418A-BB12-ECCB3C03D6EC}"/>
              </a:ext>
            </a:extLst>
          </p:cNvPr>
          <p:cNvCxnSpPr>
            <a:cxnSpLocks/>
          </p:cNvCxnSpPr>
          <p:nvPr userDrawn="1"/>
        </p:nvCxnSpPr>
        <p:spPr>
          <a:xfrm>
            <a:off x="885825" y="4316413"/>
            <a:ext cx="1028700" cy="0"/>
          </a:xfrm>
          <a:prstGeom prst="line">
            <a:avLst/>
          </a:prstGeom>
          <a:ln w="57150">
            <a:solidFill>
              <a:srgbClr val="1C41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ítulo 9">
            <a:extLst>
              <a:ext uri="{FF2B5EF4-FFF2-40B4-BE49-F238E27FC236}">
                <a16:creationId xmlns:a16="http://schemas.microsoft.com/office/drawing/2014/main" id="{AF1D5FA2-7060-4AE2-8C9F-EE26930C75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2313" y="4779963"/>
            <a:ext cx="26543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3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C6783FDC-01CE-4EB3-89B3-5844DB70E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1238" y="4779963"/>
            <a:ext cx="5653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600" kern="1200" dirty="0" smtClean="0">
                <a:solidFill>
                  <a:srgbClr val="58BFE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3402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9D3AEBF-D4D6-425E-9B82-001727447BC7}"/>
              </a:ext>
            </a:extLst>
          </p:cNvPr>
          <p:cNvSpPr/>
          <p:nvPr userDrawn="1"/>
        </p:nvSpPr>
        <p:spPr>
          <a:xfrm>
            <a:off x="-1" y="0"/>
            <a:ext cx="3996000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8243CF-7FA2-459C-8A8C-126E7B2D5E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2994025"/>
            <a:ext cx="53101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PE" sz="16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s-PE" altLang="es-PE" sz="16600" b="1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A2978C-7591-418A-BB12-ECCB3C03D6EC}"/>
              </a:ext>
            </a:extLst>
          </p:cNvPr>
          <p:cNvCxnSpPr>
            <a:cxnSpLocks/>
          </p:cNvCxnSpPr>
          <p:nvPr userDrawn="1"/>
        </p:nvCxnSpPr>
        <p:spPr>
          <a:xfrm>
            <a:off x="885825" y="4316413"/>
            <a:ext cx="1028700" cy="0"/>
          </a:xfrm>
          <a:prstGeom prst="line">
            <a:avLst/>
          </a:prstGeom>
          <a:ln w="57150">
            <a:solidFill>
              <a:srgbClr val="58BE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9">
            <a:extLst>
              <a:ext uri="{FF2B5EF4-FFF2-40B4-BE49-F238E27FC236}">
                <a16:creationId xmlns:a16="http://schemas.microsoft.com/office/drawing/2014/main" id="{3EE571A2-13FA-4A99-AD45-77A9A114E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2313" y="4779963"/>
            <a:ext cx="26543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3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CD570DD5-DFC8-40B2-BC42-075A748B44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1238" y="4779963"/>
            <a:ext cx="5653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600" kern="1200" dirty="0" smtClean="0">
                <a:solidFill>
                  <a:srgbClr val="58BFE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Texto</a:t>
            </a:r>
          </a:p>
        </p:txBody>
      </p:sp>
    </p:spTree>
    <p:extLst>
      <p:ext uri="{BB962C8B-B14F-4D97-AF65-F5344CB8AC3E}">
        <p14:creationId xmlns:p14="http://schemas.microsoft.com/office/powerpoint/2010/main" val="410019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59D3AEBF-D4D6-425E-9B82-001727447BC7}"/>
              </a:ext>
            </a:extLst>
          </p:cNvPr>
          <p:cNvSpPr/>
          <p:nvPr userDrawn="1"/>
        </p:nvSpPr>
        <p:spPr>
          <a:xfrm>
            <a:off x="-1" y="0"/>
            <a:ext cx="3996000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68243CF-7FA2-459C-8A8C-126E7B2D5E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2994025"/>
            <a:ext cx="53101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166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A2978C-7591-418A-BB12-ECCB3C03D6EC}"/>
              </a:ext>
            </a:extLst>
          </p:cNvPr>
          <p:cNvCxnSpPr>
            <a:cxnSpLocks/>
          </p:cNvCxnSpPr>
          <p:nvPr userDrawn="1"/>
        </p:nvCxnSpPr>
        <p:spPr>
          <a:xfrm>
            <a:off x="885825" y="4316413"/>
            <a:ext cx="1028700" cy="0"/>
          </a:xfrm>
          <a:prstGeom prst="line">
            <a:avLst/>
          </a:prstGeom>
          <a:ln w="57150">
            <a:solidFill>
              <a:srgbClr val="1C41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9">
            <a:extLst>
              <a:ext uri="{FF2B5EF4-FFF2-40B4-BE49-F238E27FC236}">
                <a16:creationId xmlns:a16="http://schemas.microsoft.com/office/drawing/2014/main" id="{A2F510E5-BC4A-421B-8BD7-2B15E0409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2313" y="4779963"/>
            <a:ext cx="26543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3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4B1B2378-40D3-44FB-A404-A67D5D6A20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1238" y="4779963"/>
            <a:ext cx="5653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lang="es-ES" sz="1600" kern="1200" dirty="0" smtClean="0">
                <a:solidFill>
                  <a:srgbClr val="58BFE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Texto</a:t>
            </a:r>
          </a:p>
        </p:txBody>
      </p:sp>
      <p:sp>
        <p:nvSpPr>
          <p:cNvPr id="8" name="Rectángulo redondeado 13">
            <a:extLst>
              <a:ext uri="{FF2B5EF4-FFF2-40B4-BE49-F238E27FC236}">
                <a16:creationId xmlns:a16="http://schemas.microsoft.com/office/drawing/2014/main" id="{68E8D09D-4363-40D6-B48B-81C1F14EECB8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3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ítulo 2">
            <a:extLst>
              <a:ext uri="{FF2B5EF4-FFF2-40B4-BE49-F238E27FC236}">
                <a16:creationId xmlns:a16="http://schemas.microsoft.com/office/drawing/2014/main" id="{BF605826-0739-4663-BD19-A0DC22BBA4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43600" y="3797300"/>
            <a:ext cx="5308600" cy="62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algn="l" eaLnBrk="1" hangingPunct="1"/>
            <a:r>
              <a:rPr lang="es-ES" altLang="es-P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Haga clic para modificar el estilo de subtítulo del patrón</a:t>
            </a:r>
            <a:endParaRPr lang="es-PE" altLang="es-PE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4AAA486-1EFF-4014-8E62-64C092EA1578}"/>
              </a:ext>
            </a:extLst>
          </p:cNvPr>
          <p:cNvCxnSpPr>
            <a:cxnSpLocks/>
          </p:cNvCxnSpPr>
          <p:nvPr userDrawn="1"/>
        </p:nvCxnSpPr>
        <p:spPr>
          <a:xfrm>
            <a:off x="6029325" y="3571875"/>
            <a:ext cx="1819275" cy="0"/>
          </a:xfrm>
          <a:prstGeom prst="line">
            <a:avLst/>
          </a:prstGeom>
          <a:ln w="57150">
            <a:solidFill>
              <a:srgbClr val="75A2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ítulo 9">
            <a:extLst>
              <a:ext uri="{FF2B5EF4-FFF2-40B4-BE49-F238E27FC236}">
                <a16:creationId xmlns:a16="http://schemas.microsoft.com/office/drawing/2014/main" id="{7C394E34-F2FF-44A3-BACF-C37AB8A30E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2555082"/>
            <a:ext cx="5308600" cy="994568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800" b="1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204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9">
            <a:extLst>
              <a:ext uri="{FF2B5EF4-FFF2-40B4-BE49-F238E27FC236}">
                <a16:creationId xmlns:a16="http://schemas.microsoft.com/office/drawing/2014/main" id="{23FB2A78-4B43-4F1F-A89A-3C35ACB93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6179DE-077F-4553-A7C0-61397A6E8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400" y="2184399"/>
            <a:ext cx="10795000" cy="4073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2338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CBBE118D-8020-4BBF-A70D-323589E794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200" y="608013"/>
            <a:ext cx="107696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9C84B5-C9E0-4950-90F6-F0D23F3001B9}"/>
              </a:ext>
            </a:extLst>
          </p:cNvPr>
          <p:cNvSpPr/>
          <p:nvPr userDrawn="1"/>
        </p:nvSpPr>
        <p:spPr>
          <a:xfrm>
            <a:off x="4483100" y="6248400"/>
            <a:ext cx="77089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89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9">
            <a:extLst>
              <a:ext uri="{FF2B5EF4-FFF2-40B4-BE49-F238E27FC236}">
                <a16:creationId xmlns:a16="http://schemas.microsoft.com/office/drawing/2014/main" id="{23FB2A78-4B43-4F1F-A89A-3C35ACB936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E66179DE-077F-4553-A7C0-61397A6E8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7400" y="2184399"/>
            <a:ext cx="10795000" cy="4073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473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CBBE118D-8020-4BBF-A70D-323589E794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200" y="608013"/>
            <a:ext cx="10769600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09C84B5-C9E0-4950-90F6-F0D23F3001B9}"/>
              </a:ext>
            </a:extLst>
          </p:cNvPr>
          <p:cNvSpPr/>
          <p:nvPr userDrawn="1"/>
        </p:nvSpPr>
        <p:spPr>
          <a:xfrm>
            <a:off x="4483100" y="6248400"/>
            <a:ext cx="77089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9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9">
            <a:extLst>
              <a:ext uri="{FF2B5EF4-FFF2-40B4-BE49-F238E27FC236}">
                <a16:creationId xmlns:a16="http://schemas.microsoft.com/office/drawing/2014/main" id="{3CD8BC7F-94E5-4BD0-8317-FD8AA39AF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80B9962-8FE8-4CDF-869C-7F14F7B70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800" y="3429000"/>
            <a:ext cx="3829050" cy="1714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PE" sz="16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122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9">
            <a:extLst>
              <a:ext uri="{FF2B5EF4-FFF2-40B4-BE49-F238E27FC236}">
                <a16:creationId xmlns:a16="http://schemas.microsoft.com/office/drawing/2014/main" id="{5E82985A-2AC9-4D79-B27F-22BDF694F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3" name="Marcador de texto 14">
            <a:extLst>
              <a:ext uri="{FF2B5EF4-FFF2-40B4-BE49-F238E27FC236}">
                <a16:creationId xmlns:a16="http://schemas.microsoft.com/office/drawing/2014/main" id="{B2AEF633-4C46-4BCB-B938-595E0C6B2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800" y="3429000"/>
            <a:ext cx="3829050" cy="1714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PE" sz="16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211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9">
            <a:extLst>
              <a:ext uri="{FF2B5EF4-FFF2-40B4-BE49-F238E27FC236}">
                <a16:creationId xmlns:a16="http://schemas.microsoft.com/office/drawing/2014/main" id="{731362ED-FE07-44CE-8687-E2C7879F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9855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184A7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4" name="Marcador de texto 14">
            <a:extLst>
              <a:ext uri="{FF2B5EF4-FFF2-40B4-BE49-F238E27FC236}">
                <a16:creationId xmlns:a16="http://schemas.microsoft.com/office/drawing/2014/main" id="{BF1CD015-1EC2-4BDB-BE42-B5D981F5C7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05800" y="3429000"/>
            <a:ext cx="3829050" cy="17145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E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s-PE" sz="16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807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ángulo 8">
            <a:extLst>
              <a:ext uri="{FF2B5EF4-FFF2-40B4-BE49-F238E27FC236}">
                <a16:creationId xmlns:a16="http://schemas.microsoft.com/office/drawing/2014/main" id="{CE59B1CC-8EA8-4E4D-AD35-A8385B25CF70}"/>
              </a:ext>
            </a:extLst>
          </p:cNvPr>
          <p:cNvSpPr/>
          <p:nvPr userDrawn="1"/>
        </p:nvSpPr>
        <p:spPr>
          <a:xfrm rot="5400000">
            <a:off x="2516188" y="3148013"/>
            <a:ext cx="212725" cy="123825"/>
          </a:xfrm>
          <a:prstGeom prst="triangle">
            <a:avLst/>
          </a:pr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6" name="Triángulo 15">
            <a:extLst>
              <a:ext uri="{FF2B5EF4-FFF2-40B4-BE49-F238E27FC236}">
                <a16:creationId xmlns:a16="http://schemas.microsoft.com/office/drawing/2014/main" id="{F639F136-A60D-4FD6-942F-16131F518150}"/>
              </a:ext>
            </a:extLst>
          </p:cNvPr>
          <p:cNvSpPr/>
          <p:nvPr userDrawn="1"/>
        </p:nvSpPr>
        <p:spPr>
          <a:xfrm rot="5400000">
            <a:off x="2516982" y="4398963"/>
            <a:ext cx="211137" cy="123825"/>
          </a:xfrm>
          <a:prstGeom prst="triangle">
            <a:avLst/>
          </a:pr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7" name="Triángulo 16">
            <a:extLst>
              <a:ext uri="{FF2B5EF4-FFF2-40B4-BE49-F238E27FC236}">
                <a16:creationId xmlns:a16="http://schemas.microsoft.com/office/drawing/2014/main" id="{B3DBB5B9-617F-44EB-9DF0-5D3C6F0F2E70}"/>
              </a:ext>
            </a:extLst>
          </p:cNvPr>
          <p:cNvSpPr/>
          <p:nvPr userDrawn="1"/>
        </p:nvSpPr>
        <p:spPr>
          <a:xfrm rot="5400000">
            <a:off x="2501900" y="5648326"/>
            <a:ext cx="211137" cy="125412"/>
          </a:xfrm>
          <a:prstGeom prst="triangle">
            <a:avLst/>
          </a:pr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23" name="Título 9">
            <a:extLst>
              <a:ext uri="{FF2B5EF4-FFF2-40B4-BE49-F238E27FC236}">
                <a16:creationId xmlns:a16="http://schemas.microsoft.com/office/drawing/2014/main" id="{6E3F930F-465B-4269-AFA7-0AB895216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6172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799F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640B349A-9FE8-4755-91A1-F0D0C7E39E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38" y="2979092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1C41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F4B5A8D6-7F81-49EC-BA18-19DAEA7E4D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538" y="4228777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489B0DE9-7177-4155-8708-16CC8340FF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38" y="5478463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799F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B184089F-191F-4441-9154-5E0E718378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363" y="2671315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1C417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44855109-FD2C-44F2-9DDB-BC6B9F2456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3363" y="3921000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8BEE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1012D115-72EC-41D9-8CEA-7F9EFE95D2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363" y="5170686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799F2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</p:spTree>
    <p:extLst>
      <p:ext uri="{BB962C8B-B14F-4D97-AF65-F5344CB8AC3E}">
        <p14:creationId xmlns:p14="http://schemas.microsoft.com/office/powerpoint/2010/main" val="358318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9">
            <a:extLst>
              <a:ext uri="{FF2B5EF4-FFF2-40B4-BE49-F238E27FC236}">
                <a16:creationId xmlns:a16="http://schemas.microsoft.com/office/drawing/2014/main" id="{C45BEBC8-189F-4EE1-8D7B-7EB4B60AD3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6172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799F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18" name="Triángulo 8">
            <a:extLst>
              <a:ext uri="{FF2B5EF4-FFF2-40B4-BE49-F238E27FC236}">
                <a16:creationId xmlns:a16="http://schemas.microsoft.com/office/drawing/2014/main" id="{9C250819-AC2E-4ABE-80A2-80FF74B2E10B}"/>
              </a:ext>
            </a:extLst>
          </p:cNvPr>
          <p:cNvSpPr/>
          <p:nvPr userDrawn="1"/>
        </p:nvSpPr>
        <p:spPr>
          <a:xfrm rot="5400000">
            <a:off x="2516188" y="3148013"/>
            <a:ext cx="212725" cy="123825"/>
          </a:xfrm>
          <a:prstGeom prst="triangle">
            <a:avLst/>
          </a:pr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19" name="Triángulo 15">
            <a:extLst>
              <a:ext uri="{FF2B5EF4-FFF2-40B4-BE49-F238E27FC236}">
                <a16:creationId xmlns:a16="http://schemas.microsoft.com/office/drawing/2014/main" id="{99AECDD6-1A1C-42B3-AF38-0BB10248256E}"/>
              </a:ext>
            </a:extLst>
          </p:cNvPr>
          <p:cNvSpPr/>
          <p:nvPr userDrawn="1"/>
        </p:nvSpPr>
        <p:spPr>
          <a:xfrm rot="5400000">
            <a:off x="2516982" y="4398963"/>
            <a:ext cx="211137" cy="123825"/>
          </a:xfrm>
          <a:prstGeom prst="triangle">
            <a:avLst/>
          </a:pr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20" name="Triángulo 16">
            <a:extLst>
              <a:ext uri="{FF2B5EF4-FFF2-40B4-BE49-F238E27FC236}">
                <a16:creationId xmlns:a16="http://schemas.microsoft.com/office/drawing/2014/main" id="{44A66608-AD81-4DF6-896D-F132F1A5BE09}"/>
              </a:ext>
            </a:extLst>
          </p:cNvPr>
          <p:cNvSpPr/>
          <p:nvPr userDrawn="1"/>
        </p:nvSpPr>
        <p:spPr>
          <a:xfrm rot="5400000">
            <a:off x="2501900" y="5648326"/>
            <a:ext cx="211137" cy="125412"/>
          </a:xfrm>
          <a:prstGeom prst="triangle">
            <a:avLst/>
          </a:pr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21" name="Marcador de texto 14">
            <a:extLst>
              <a:ext uri="{FF2B5EF4-FFF2-40B4-BE49-F238E27FC236}">
                <a16:creationId xmlns:a16="http://schemas.microsoft.com/office/drawing/2014/main" id="{324BBFE4-8A35-4163-8F2D-0A0584B494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38" y="2979092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1C41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2" name="Marcador de texto 14">
            <a:extLst>
              <a:ext uri="{FF2B5EF4-FFF2-40B4-BE49-F238E27FC236}">
                <a16:creationId xmlns:a16="http://schemas.microsoft.com/office/drawing/2014/main" id="{E5A5EBA7-D00D-4B53-834B-F3612875F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538" y="4228777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3" name="Marcador de texto 14">
            <a:extLst>
              <a:ext uri="{FF2B5EF4-FFF2-40B4-BE49-F238E27FC236}">
                <a16:creationId xmlns:a16="http://schemas.microsoft.com/office/drawing/2014/main" id="{A1C9FD08-22F6-4589-AC6F-AFE9A54B19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38" y="5478463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799F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4BE780DE-1B3A-4784-81C5-7BB125045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363" y="2671315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1C417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5" name="Marcador de texto 14">
            <a:extLst>
              <a:ext uri="{FF2B5EF4-FFF2-40B4-BE49-F238E27FC236}">
                <a16:creationId xmlns:a16="http://schemas.microsoft.com/office/drawing/2014/main" id="{3D19BEFE-E773-4EE0-A7AA-78403D72B0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3363" y="3921000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8BEE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26" name="Marcador de texto 14">
            <a:extLst>
              <a:ext uri="{FF2B5EF4-FFF2-40B4-BE49-F238E27FC236}">
                <a16:creationId xmlns:a16="http://schemas.microsoft.com/office/drawing/2014/main" id="{BA9DD637-21BD-4591-A11D-E339A189D1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363" y="5170686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799F2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</p:spTree>
    <p:extLst>
      <p:ext uri="{BB962C8B-B14F-4D97-AF65-F5344CB8AC3E}">
        <p14:creationId xmlns:p14="http://schemas.microsoft.com/office/powerpoint/2010/main" val="77253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ítulo 9">
            <a:extLst>
              <a:ext uri="{FF2B5EF4-FFF2-40B4-BE49-F238E27FC236}">
                <a16:creationId xmlns:a16="http://schemas.microsoft.com/office/drawing/2014/main" id="{3ACE5811-C329-4040-85EC-81504AC77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400" y="600075"/>
            <a:ext cx="61722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s-PE" sz="4500" b="1" kern="1200" dirty="0">
                <a:solidFill>
                  <a:srgbClr val="799F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/>
              <a:t>TÍTULO</a:t>
            </a:r>
            <a:endParaRPr lang="es-PE"/>
          </a:p>
        </p:txBody>
      </p:sp>
      <p:sp>
        <p:nvSpPr>
          <p:cNvPr id="24" name="Triángulo 8">
            <a:extLst>
              <a:ext uri="{FF2B5EF4-FFF2-40B4-BE49-F238E27FC236}">
                <a16:creationId xmlns:a16="http://schemas.microsoft.com/office/drawing/2014/main" id="{6ABCAFC3-D92C-4591-8AAA-0DEF0C37451C}"/>
              </a:ext>
            </a:extLst>
          </p:cNvPr>
          <p:cNvSpPr/>
          <p:nvPr userDrawn="1"/>
        </p:nvSpPr>
        <p:spPr>
          <a:xfrm rot="5400000">
            <a:off x="2516188" y="3148013"/>
            <a:ext cx="212725" cy="123825"/>
          </a:xfrm>
          <a:prstGeom prst="triangle">
            <a:avLst/>
          </a:prstGeom>
          <a:solidFill>
            <a:srgbClr val="17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25" name="Triángulo 15">
            <a:extLst>
              <a:ext uri="{FF2B5EF4-FFF2-40B4-BE49-F238E27FC236}">
                <a16:creationId xmlns:a16="http://schemas.microsoft.com/office/drawing/2014/main" id="{C1DC3586-31CA-4CD4-A486-A3F07A33077C}"/>
              </a:ext>
            </a:extLst>
          </p:cNvPr>
          <p:cNvSpPr/>
          <p:nvPr userDrawn="1"/>
        </p:nvSpPr>
        <p:spPr>
          <a:xfrm rot="5400000">
            <a:off x="2516982" y="4398963"/>
            <a:ext cx="211137" cy="123825"/>
          </a:xfrm>
          <a:prstGeom prst="triangle">
            <a:avLst/>
          </a:prstGeom>
          <a:solidFill>
            <a:srgbClr val="58B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58BEED"/>
              </a:solidFill>
            </a:endParaRPr>
          </a:p>
        </p:txBody>
      </p:sp>
      <p:sp>
        <p:nvSpPr>
          <p:cNvPr id="26" name="Triángulo 16">
            <a:extLst>
              <a:ext uri="{FF2B5EF4-FFF2-40B4-BE49-F238E27FC236}">
                <a16:creationId xmlns:a16="http://schemas.microsoft.com/office/drawing/2014/main" id="{DC3B9FCB-EBB5-497F-9A06-58E76537F594}"/>
              </a:ext>
            </a:extLst>
          </p:cNvPr>
          <p:cNvSpPr/>
          <p:nvPr userDrawn="1"/>
        </p:nvSpPr>
        <p:spPr>
          <a:xfrm rot="5400000">
            <a:off x="2501900" y="5648326"/>
            <a:ext cx="211137" cy="125412"/>
          </a:xfrm>
          <a:prstGeom prst="triangle">
            <a:avLst/>
          </a:prstGeom>
          <a:solidFill>
            <a:srgbClr val="799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es-PE">
              <a:solidFill>
                <a:srgbClr val="174A7D"/>
              </a:solidFill>
            </a:endParaRPr>
          </a:p>
        </p:txBody>
      </p:sp>
      <p:sp>
        <p:nvSpPr>
          <p:cNvPr id="27" name="Marcador de texto 14">
            <a:extLst>
              <a:ext uri="{FF2B5EF4-FFF2-40B4-BE49-F238E27FC236}">
                <a16:creationId xmlns:a16="http://schemas.microsoft.com/office/drawing/2014/main" id="{42C57B16-12E2-4C03-8A5A-DDBE8F7E6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538" y="2979092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1C41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6900A689-9ED9-4132-9450-B99443188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538" y="4228777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AB08C615-91AE-4CFA-AB7C-7D48D13A8D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538" y="5478463"/>
            <a:ext cx="1570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es-ES" sz="2400" b="1" dirty="0" smtClean="0">
                <a:solidFill>
                  <a:srgbClr val="799F2B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/>
              <a:t>Subtitulo 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9FEB3993-20FC-4155-BBCE-725B5780AC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363" y="2671315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1C417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F80D63F1-5183-4093-9E76-27170C4058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73363" y="3921000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58BEE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0A36B111-0444-43CC-B237-F470699801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3363" y="5170686"/>
            <a:ext cx="3455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Char char="•"/>
              <a:defRPr lang="es-ES" sz="1600" kern="1200" dirty="0" smtClean="0">
                <a:solidFill>
                  <a:srgbClr val="799F2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1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2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3</a:t>
            </a:r>
          </a:p>
          <a:p>
            <a:pPr marL="57150" lvl="0" indent="-285750">
              <a:lnSpc>
                <a:spcPct val="100000"/>
              </a:lnSpc>
              <a:spcBef>
                <a:spcPct val="0"/>
              </a:spcBef>
            </a:pPr>
            <a:r>
              <a:rPr lang="es-ES"/>
              <a:t>Punto 4 </a:t>
            </a:r>
          </a:p>
        </p:txBody>
      </p:sp>
    </p:spTree>
    <p:extLst>
      <p:ext uri="{BB962C8B-B14F-4D97-AF65-F5344CB8AC3E}">
        <p14:creationId xmlns:p14="http://schemas.microsoft.com/office/powerpoint/2010/main" val="206071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jpeg"/><Relationship Id="rId7" Type="http://schemas.openxmlformats.org/officeDocument/2006/relationships/image" Target="../media/image1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jpeg"/><Relationship Id="rId7" Type="http://schemas.openxmlformats.org/officeDocument/2006/relationships/image" Target="../media/image1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06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12">
            <a:extLst>
              <a:ext uri="{FF2B5EF4-FFF2-40B4-BE49-F238E27FC236}">
                <a16:creationId xmlns:a16="http://schemas.microsoft.com/office/drawing/2014/main" id="{9AEF6EFA-5CE3-4F15-A4C7-A523163EF20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43" b="7030"/>
          <a:stretch/>
        </p:blipFill>
        <p:spPr bwMode="auto">
          <a:xfrm>
            <a:off x="-1" y="1089026"/>
            <a:ext cx="911542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4">
            <a:extLst>
              <a:ext uri="{FF2B5EF4-FFF2-40B4-BE49-F238E27FC236}">
                <a16:creationId xmlns:a16="http://schemas.microsoft.com/office/drawing/2014/main" id="{8041BF95-3F63-4233-9C44-11F895B1ED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57"/>
          <a:stretch/>
        </p:blipFill>
        <p:spPr bwMode="auto">
          <a:xfrm>
            <a:off x="0" y="0"/>
            <a:ext cx="12192000" cy="677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52C60E-C6DF-4182-A4D5-247998F15E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0" y="1587500"/>
            <a:ext cx="46609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ángulo redondeado 13">
            <a:extLst>
              <a:ext uri="{FF2B5EF4-FFF2-40B4-BE49-F238E27FC236}">
                <a16:creationId xmlns:a16="http://schemas.microsoft.com/office/drawing/2014/main" id="{009A4F48-560F-412B-95A1-E770911A35C8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2">
            <a:extLst>
              <a:ext uri="{FF2B5EF4-FFF2-40B4-BE49-F238E27FC236}">
                <a16:creationId xmlns:a16="http://schemas.microsoft.com/office/drawing/2014/main" id="{4FD3CDF4-098B-432A-B192-5DFDBC916F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81"/>
          <a:stretch/>
        </p:blipFill>
        <p:spPr bwMode="auto">
          <a:xfrm>
            <a:off x="-1" y="671513"/>
            <a:ext cx="10106025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n 14">
            <a:extLst>
              <a:ext uri="{FF2B5EF4-FFF2-40B4-BE49-F238E27FC236}">
                <a16:creationId xmlns:a16="http://schemas.microsoft.com/office/drawing/2014/main" id="{1A809976-BF1F-4F58-B18E-373A2B1D7E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6DEA42-F579-4463-AFA9-CB1601DC02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5"/>
          <a:stretch/>
        </p:blipFill>
        <p:spPr bwMode="auto">
          <a:xfrm>
            <a:off x="7556500" y="1587500"/>
            <a:ext cx="46355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ángulo redondeado 13">
            <a:extLst>
              <a:ext uri="{FF2B5EF4-FFF2-40B4-BE49-F238E27FC236}">
                <a16:creationId xmlns:a16="http://schemas.microsoft.com/office/drawing/2014/main" id="{899D2D8B-A2E4-4AA9-BC03-2D4B7BFA56E6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3B58AC-087A-4894-9662-8AFAAA1B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4C849-B9E2-4F95-A398-CCFBD0CF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pic>
        <p:nvPicPr>
          <p:cNvPr id="7" name="Imagen 2" descr="Un grupo de personas de pie en la calle&#10;&#10;Descripción generada automáticamente">
            <a:extLst>
              <a:ext uri="{FF2B5EF4-FFF2-40B4-BE49-F238E27FC236}">
                <a16:creationId xmlns:a16="http://schemas.microsoft.com/office/drawing/2014/main" id="{E4FBB4C2-1AF7-4A3B-B653-A1383B87F3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4" b="2135"/>
          <a:stretch/>
        </p:blipFill>
        <p:spPr bwMode="auto">
          <a:xfrm>
            <a:off x="0" y="465138"/>
            <a:ext cx="10186988" cy="625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4">
            <a:extLst>
              <a:ext uri="{FF2B5EF4-FFF2-40B4-BE49-F238E27FC236}">
                <a16:creationId xmlns:a16="http://schemas.microsoft.com/office/drawing/2014/main" id="{2F7EA898-7999-4A43-9C6C-C75C1B4F6E0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0AFF05-90F1-47AC-9ECC-62DC25277D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5"/>
          <a:stretch/>
        </p:blipFill>
        <p:spPr bwMode="auto">
          <a:xfrm>
            <a:off x="7556500" y="1587500"/>
            <a:ext cx="46355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ángulo redondeado 13">
            <a:extLst>
              <a:ext uri="{FF2B5EF4-FFF2-40B4-BE49-F238E27FC236}">
                <a16:creationId xmlns:a16="http://schemas.microsoft.com/office/drawing/2014/main" id="{6A1BB0A1-6BE7-43B6-A599-8A3F60CB4B3C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4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>
            <a:extLst>
              <a:ext uri="{FF2B5EF4-FFF2-40B4-BE49-F238E27FC236}">
                <a16:creationId xmlns:a16="http://schemas.microsoft.com/office/drawing/2014/main" id="{A58D32CC-A04C-49EE-A694-46300E6746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60" b="4599"/>
          <a:stretch/>
        </p:blipFill>
        <p:spPr bwMode="auto">
          <a:xfrm>
            <a:off x="6178550" y="-38100"/>
            <a:ext cx="6013450" cy="68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4">
            <a:extLst>
              <a:ext uri="{FF2B5EF4-FFF2-40B4-BE49-F238E27FC236}">
                <a16:creationId xmlns:a16="http://schemas.microsoft.com/office/drawing/2014/main" id="{BD6BF38E-7CBA-4C86-A6FB-041D71C1DC1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n 11">
            <a:extLst>
              <a:ext uri="{FF2B5EF4-FFF2-40B4-BE49-F238E27FC236}">
                <a16:creationId xmlns:a16="http://schemas.microsoft.com/office/drawing/2014/main" id="{1BCD36FC-1346-4DF9-AA98-6AF746A636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2319338"/>
            <a:ext cx="2730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2">
            <a:extLst>
              <a:ext uri="{FF2B5EF4-FFF2-40B4-BE49-F238E27FC236}">
                <a16:creationId xmlns:a16="http://schemas.microsoft.com/office/drawing/2014/main" id="{EE3A99CD-E784-42BA-9C71-1896201B2A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0950" y="2825750"/>
            <a:ext cx="11414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5">
            <a:extLst>
              <a:ext uri="{FF2B5EF4-FFF2-40B4-BE49-F238E27FC236}">
                <a16:creationId xmlns:a16="http://schemas.microsoft.com/office/drawing/2014/main" id="{568D1F4F-9E7E-442C-9BDA-035CB33B6A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40243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n 7">
            <a:extLst>
              <a:ext uri="{FF2B5EF4-FFF2-40B4-BE49-F238E27FC236}">
                <a16:creationId xmlns:a16="http://schemas.microsoft.com/office/drawing/2014/main" id="{1F63BC76-354C-4C2F-82F4-27AEF9C9C1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688" y="53705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ángulo redondeado 13">
            <a:extLst>
              <a:ext uri="{FF2B5EF4-FFF2-40B4-BE49-F238E27FC236}">
                <a16:creationId xmlns:a16="http://schemas.microsoft.com/office/drawing/2014/main" id="{3B778EC9-FED1-42D9-8388-65C720B0A3F4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7">
            <a:extLst>
              <a:ext uri="{FF2B5EF4-FFF2-40B4-BE49-F238E27FC236}">
                <a16:creationId xmlns:a16="http://schemas.microsoft.com/office/drawing/2014/main" id="{CA88AC64-75FA-4881-8285-B260574809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 r="4849" b="-2824"/>
          <a:stretch/>
        </p:blipFill>
        <p:spPr bwMode="auto">
          <a:xfrm>
            <a:off x="4000501" y="-4763"/>
            <a:ext cx="8191500" cy="705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4">
            <a:extLst>
              <a:ext uri="{FF2B5EF4-FFF2-40B4-BE49-F238E27FC236}">
                <a16:creationId xmlns:a16="http://schemas.microsoft.com/office/drawing/2014/main" id="{A34DD34C-CA66-4673-9DE5-1C72EA6D3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11">
            <a:extLst>
              <a:ext uri="{FF2B5EF4-FFF2-40B4-BE49-F238E27FC236}">
                <a16:creationId xmlns:a16="http://schemas.microsoft.com/office/drawing/2014/main" id="{AF12043C-B999-47A6-81FA-7DCBFA325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2319338"/>
            <a:ext cx="2730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2">
            <a:extLst>
              <a:ext uri="{FF2B5EF4-FFF2-40B4-BE49-F238E27FC236}">
                <a16:creationId xmlns:a16="http://schemas.microsoft.com/office/drawing/2014/main" id="{263BBFAD-A4B7-4079-B0E6-39642146B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0950" y="2825750"/>
            <a:ext cx="11414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n 5">
            <a:extLst>
              <a:ext uri="{FF2B5EF4-FFF2-40B4-BE49-F238E27FC236}">
                <a16:creationId xmlns:a16="http://schemas.microsoft.com/office/drawing/2014/main" id="{975A91A2-7AE6-4E3C-A3FF-E2C1F8DAB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40243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n 7">
            <a:extLst>
              <a:ext uri="{FF2B5EF4-FFF2-40B4-BE49-F238E27FC236}">
                <a16:creationId xmlns:a16="http://schemas.microsoft.com/office/drawing/2014/main" id="{69A3E0F9-A698-4E4D-9621-3A3541115C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688" y="53705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ángulo redondeado 13">
            <a:extLst>
              <a:ext uri="{FF2B5EF4-FFF2-40B4-BE49-F238E27FC236}">
                <a16:creationId xmlns:a16="http://schemas.microsoft.com/office/drawing/2014/main" id="{3F0C00F7-AA15-4400-83CD-F42F6D412401}"/>
              </a:ext>
            </a:extLst>
          </p:cNvPr>
          <p:cNvSpPr/>
          <p:nvPr userDrawn="1"/>
        </p:nvSpPr>
        <p:spPr>
          <a:xfrm>
            <a:off x="4679950" y="6443663"/>
            <a:ext cx="7512050" cy="4143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4" descr="Imagen que contiene edificio, persona, exterior, niño&#10;&#10;Descripción generada automáticamente">
            <a:extLst>
              <a:ext uri="{FF2B5EF4-FFF2-40B4-BE49-F238E27FC236}">
                <a16:creationId xmlns:a16="http://schemas.microsoft.com/office/drawing/2014/main" id="{F6AD14F3-06F4-4222-9A32-3F246E3530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841"/>
          <a:stretch/>
        </p:blipFill>
        <p:spPr bwMode="auto">
          <a:xfrm>
            <a:off x="4164013" y="-6350"/>
            <a:ext cx="80279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n 4">
            <a:extLst>
              <a:ext uri="{FF2B5EF4-FFF2-40B4-BE49-F238E27FC236}">
                <a16:creationId xmlns:a16="http://schemas.microsoft.com/office/drawing/2014/main" id="{A34DD34C-CA66-4673-9DE5-1C72EA6D3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n 11">
            <a:extLst>
              <a:ext uri="{FF2B5EF4-FFF2-40B4-BE49-F238E27FC236}">
                <a16:creationId xmlns:a16="http://schemas.microsoft.com/office/drawing/2014/main" id="{AF12043C-B999-47A6-81FA-7DCBFA3251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8550" y="2319338"/>
            <a:ext cx="27305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n 2">
            <a:extLst>
              <a:ext uri="{FF2B5EF4-FFF2-40B4-BE49-F238E27FC236}">
                <a16:creationId xmlns:a16="http://schemas.microsoft.com/office/drawing/2014/main" id="{263BBFAD-A4B7-4079-B0E6-39642146B8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0950" y="2825750"/>
            <a:ext cx="114141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Imagen 5">
            <a:extLst>
              <a:ext uri="{FF2B5EF4-FFF2-40B4-BE49-F238E27FC236}">
                <a16:creationId xmlns:a16="http://schemas.microsoft.com/office/drawing/2014/main" id="{975A91A2-7AE6-4E3C-A3FF-E2C1F8DAB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8638" y="40243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Imagen 7">
            <a:extLst>
              <a:ext uri="{FF2B5EF4-FFF2-40B4-BE49-F238E27FC236}">
                <a16:creationId xmlns:a16="http://schemas.microsoft.com/office/drawing/2014/main" id="{69A3E0F9-A698-4E4D-9621-3A3541115C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688" y="5370513"/>
            <a:ext cx="114141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5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redondeado 13">
            <a:extLst>
              <a:ext uri="{FF2B5EF4-FFF2-40B4-BE49-F238E27FC236}">
                <a16:creationId xmlns:a16="http://schemas.microsoft.com/office/drawing/2014/main" id="{B85F6103-6CDF-46EB-8C4F-174F9292E98A}"/>
              </a:ext>
            </a:extLst>
          </p:cNvPr>
          <p:cNvSpPr/>
          <p:nvPr userDrawn="1"/>
        </p:nvSpPr>
        <p:spPr>
          <a:xfrm>
            <a:off x="4679950" y="5619751"/>
            <a:ext cx="7512050" cy="1238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9B63186F-2287-4D0D-A0EC-46F790B89519}"/>
              </a:ext>
            </a:extLst>
          </p:cNvPr>
          <p:cNvSpPr/>
          <p:nvPr userDrawn="1"/>
        </p:nvSpPr>
        <p:spPr>
          <a:xfrm>
            <a:off x="0" y="0"/>
            <a:ext cx="3959225" cy="6858001"/>
          </a:xfrm>
          <a:custGeom>
            <a:avLst/>
            <a:gdLst>
              <a:gd name="connsiteX0" fmla="*/ 0 w 3959225"/>
              <a:gd name="connsiteY0" fmla="*/ 0 h 6858001"/>
              <a:gd name="connsiteX1" fmla="*/ 3226727 w 3959225"/>
              <a:gd name="connsiteY1" fmla="*/ 0 h 6858001"/>
              <a:gd name="connsiteX2" fmla="*/ 3272275 w 3959225"/>
              <a:gd name="connsiteY2" fmla="*/ 20818 h 6858001"/>
              <a:gd name="connsiteX3" fmla="*/ 3959225 w 3959225"/>
              <a:gd name="connsiteY3" fmla="*/ 1115900 h 6858001"/>
              <a:gd name="connsiteX4" fmla="*/ 3800797 w 3959225"/>
              <a:gd name="connsiteY4" fmla="*/ 1709529 h 6858001"/>
              <a:gd name="connsiteX5" fmla="*/ 3793130 w 3959225"/>
              <a:gd name="connsiteY5" fmla="*/ 1721503 h 6858001"/>
              <a:gd name="connsiteX6" fmla="*/ 2146483 w 3959225"/>
              <a:gd name="connsiteY6" fmla="*/ 5538082 h 6858001"/>
              <a:gd name="connsiteX7" fmla="*/ 1059566 w 3959225"/>
              <a:gd name="connsiteY7" fmla="*/ 6819653 h 6858001"/>
              <a:gd name="connsiteX8" fmla="*/ 976637 w 3959225"/>
              <a:gd name="connsiteY8" fmla="*/ 6858000 h 6858001"/>
              <a:gd name="connsiteX9" fmla="*/ 1 w 3959225"/>
              <a:gd name="connsiteY9" fmla="*/ 6858001 h 6858001"/>
              <a:gd name="connsiteX10" fmla="*/ 1 w 3959225"/>
              <a:gd name="connsiteY10" fmla="*/ 685799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9225" h="6858001">
                <a:moveTo>
                  <a:pt x="0" y="0"/>
                </a:moveTo>
                <a:lnTo>
                  <a:pt x="3226727" y="0"/>
                </a:lnTo>
                <a:lnTo>
                  <a:pt x="3272275" y="20818"/>
                </a:lnTo>
                <a:cubicBezTo>
                  <a:pt x="3681453" y="231712"/>
                  <a:pt x="3959225" y="643030"/>
                  <a:pt x="3959225" y="1115900"/>
                </a:cubicBezTo>
                <a:cubicBezTo>
                  <a:pt x="3959225" y="1330841"/>
                  <a:pt x="3901833" y="1533064"/>
                  <a:pt x="3800797" y="1709529"/>
                </a:cubicBezTo>
                <a:lnTo>
                  <a:pt x="3793130" y="1721503"/>
                </a:lnTo>
                <a:lnTo>
                  <a:pt x="2146483" y="5538082"/>
                </a:lnTo>
                <a:cubicBezTo>
                  <a:pt x="1882824" y="6186952"/>
                  <a:pt x="1688945" y="6509422"/>
                  <a:pt x="1059566" y="6819653"/>
                </a:cubicBezTo>
                <a:lnTo>
                  <a:pt x="976637" y="6858000"/>
                </a:lnTo>
                <a:lnTo>
                  <a:pt x="1" y="6858001"/>
                </a:lnTo>
                <a:lnTo>
                  <a:pt x="1" y="6857998"/>
                </a:lnTo>
                <a:close/>
              </a:path>
            </a:pathLst>
          </a:custGeom>
          <a:solidFill>
            <a:srgbClr val="18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5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24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73F049D-8A8D-4192-9F5E-6A478AF9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872" y="1785765"/>
            <a:ext cx="5308600" cy="994568"/>
          </a:xfrm>
        </p:spPr>
        <p:txBody>
          <a:bodyPr/>
          <a:lstStyle/>
          <a:p>
            <a:r>
              <a:rPr lang="es-MX" dirty="0"/>
              <a:t>RESULTADOS DGSANTE Y MIO</a:t>
            </a:r>
            <a:br>
              <a:rPr lang="es-MX" dirty="0"/>
            </a:br>
            <a:endParaRPr lang="es-PE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0B5408B-2DAE-B043-8D25-05993B019F0A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8" name="Rectángulo redondeado 13">
              <a:extLst>
                <a:ext uri="{FF2B5EF4-FFF2-40B4-BE49-F238E27FC236}">
                  <a16:creationId xmlns:a16="http://schemas.microsoft.com/office/drawing/2014/main" id="{1049C73C-7FF2-5648-9C08-802E8CD937C9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uadroTexto 3">
              <a:extLst>
                <a:ext uri="{FF2B5EF4-FFF2-40B4-BE49-F238E27FC236}">
                  <a16:creationId xmlns:a16="http://schemas.microsoft.com/office/drawing/2014/main" id="{3631AE60-489A-E142-8D5E-AAB6C045BA9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13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DEL PROCESO DE FIN ANÁLISIS DE INICIO SUCCIÓN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8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DEL PROCESO DE FIN ANÁLISIS DE INICIO SUCCIÓN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PLAZO PROMEDIO DEL PROCESO DE FIN ANÁLISIS DE INICIO SUCCIÓN POR TEMPORADAS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0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PLAZO PROMEDIO DEL PROCESO DE FIN ANÁLISIS DE INICIO SUCCIÓN POR PLANTAS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40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DEL PROCESO DE INICIO ANÁLISIS DE INICIO SUCCIÓN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DEL PROCESO DE </a:t>
            </a:r>
            <a:r>
              <a:rPr lang="es-ES" sz="2400" dirty="0"/>
              <a:t>INICIO</a:t>
            </a:r>
            <a:r>
              <a:rPr lang="es-ES" sz="2400" b="1" dirty="0"/>
              <a:t> ANÁLISIS DE INICIO SUCCIÓN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PLAZO PROMEDIO DEL PROCESO DE INICIO ANÁLISIS DE INICIO SUCCIÓN POR TEMPORADAS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3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PLAZO PROMEDIO DEL PROCESO DE INICIO ANÁLISIS DE INICIO SUCCIÓN POR PLANTAS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8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7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DEL PROCESO ACODERA A INICIO SUCCIÓN</a:t>
            </a:r>
            <a:endParaRPr lang="es-PE" sz="32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dirty="0"/>
              <a:t>PLAZO PROMEDIO DE MINUTOS DEL PROCESO DE </a:t>
            </a:r>
            <a:r>
              <a:rPr lang="es-ES" sz="2400" b="1" dirty="0"/>
              <a:t>ACODERA A INICIO SUCCIÓN POR TEMPORADAS</a:t>
            </a:r>
            <a:endParaRPr lang="es-PE" sz="2400" b="1" dirty="0"/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30" y="3924729"/>
            <a:ext cx="1893970" cy="26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dirty="0"/>
              <a:t>PLAZO PROMEDIO DE MINUTOS DEL PROCESO DE </a:t>
            </a:r>
            <a:r>
              <a:rPr lang="es-ES" sz="2400" b="1" dirty="0"/>
              <a:t>ACODERA A INICIO SUCCIÓN POR PLANTAS</a:t>
            </a:r>
            <a:endParaRPr lang="es-PE" sz="2400" b="1" dirty="0"/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030" y="3924729"/>
            <a:ext cx="1893970" cy="26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DD14C9DF-6FF4-424B-828D-E26FC9F2BDE4}"/>
              </a:ext>
            </a:extLst>
          </p:cNvPr>
          <p:cNvSpPr/>
          <p:nvPr/>
        </p:nvSpPr>
        <p:spPr>
          <a:xfrm>
            <a:off x="53772" y="4381369"/>
            <a:ext cx="12192000" cy="947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EVALUACIÓN DE LOS PLAZOS DE INICIO_SUCCION CON INICIO_DESCARGA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CB4668-9DE6-4B4E-AFE4-CF47D1B34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89" y="773017"/>
            <a:ext cx="4812923" cy="325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EVALUACIÓN DE LOS PLAZOS DE INICIO_SUCCION CON INICIO_DESCARGA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0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FRECUENCIA DE MINUTOS DE LOS PLAZOS DE INICIO_SUCCION CON INICIO_DESCARGA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8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FRECUENCIA DE MINUTOS DE LOS PLAZOS DE INICIO_SUCCION CON INICIO_DESCARGA EN 2022 - I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D380182E-6A41-AC49-9A5A-77A0EA8878D3}"/>
              </a:ext>
            </a:extLst>
          </p:cNvPr>
          <p:cNvGrpSpPr/>
          <p:nvPr/>
        </p:nvGrpSpPr>
        <p:grpSpPr>
          <a:xfrm>
            <a:off x="4832147" y="6469063"/>
            <a:ext cx="7512050" cy="414337"/>
            <a:chOff x="4679950" y="6443663"/>
            <a:chExt cx="7512050" cy="414337"/>
          </a:xfrm>
        </p:grpSpPr>
        <p:sp>
          <p:nvSpPr>
            <p:cNvPr id="4" name="Rectángulo redondeado 13">
              <a:extLst>
                <a:ext uri="{FF2B5EF4-FFF2-40B4-BE49-F238E27FC236}">
                  <a16:creationId xmlns:a16="http://schemas.microsoft.com/office/drawing/2014/main" id="{66F882B9-C987-A543-8694-71CC8275A81C}"/>
                </a:ext>
              </a:extLst>
            </p:cNvPr>
            <p:cNvSpPr/>
            <p:nvPr userDrawn="1"/>
          </p:nvSpPr>
          <p:spPr>
            <a:xfrm>
              <a:off x="4679950" y="6443663"/>
              <a:ext cx="7512050" cy="414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CuadroTexto 3">
              <a:extLst>
                <a:ext uri="{FF2B5EF4-FFF2-40B4-BE49-F238E27FC236}">
                  <a16:creationId xmlns:a16="http://schemas.microsoft.com/office/drawing/2014/main" id="{439AB790-0C82-F840-8133-B7D83AFEE85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4687888" y="6500813"/>
              <a:ext cx="740568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s-PE" altLang="en-US" sz="1200" b="1">
                  <a:solidFill>
                    <a:srgbClr val="08558E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Información confidencial. </a:t>
              </a:r>
              <a:r>
                <a:rPr lang="es-PE" altLang="en-US" sz="1200">
                  <a:latin typeface="Tahoma" panose="020B0604030504040204" pitchFamily="34" charset="0"/>
                  <a:cs typeface="Tahoma" panose="020B0604030504040204" pitchFamily="34" charset="0"/>
                </a:rPr>
                <a:t>Queda prohibida su reproducción o difusión sin autorización expresa de TASA</a:t>
              </a:r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E6FB5DAD-4EE7-4FCF-9AD1-D18E13FD2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00076"/>
            <a:ext cx="9753885" cy="643098"/>
          </a:xfrm>
        </p:spPr>
        <p:txBody>
          <a:bodyPr/>
          <a:lstStyle/>
          <a:p>
            <a:pPr algn="ctr"/>
            <a:r>
              <a:rPr lang="es-ES" sz="2400" b="1" dirty="0"/>
              <a:t>FRECUENCIA DE MINUTOS DE LOS PLAZOS DE INICIO_SUCCION CON INICIO_DESCARGA EN 2022 - II</a:t>
            </a:r>
          </a:p>
        </p:txBody>
      </p:sp>
      <p:pic>
        <p:nvPicPr>
          <p:cNvPr id="16" name="Imagen 15" descr="Imagen que contiene juguete, muñeca&#10;&#10;Descripción generada automáticamente">
            <a:extLst>
              <a:ext uri="{FF2B5EF4-FFF2-40B4-BE49-F238E27FC236}">
                <a16:creationId xmlns:a16="http://schemas.microsoft.com/office/drawing/2014/main" id="{06B41426-D436-473A-8993-BF80F34DB6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63" y="2820563"/>
            <a:ext cx="2513743" cy="35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00574"/>
      </p:ext>
    </p:extLst>
  </p:cSld>
  <p:clrMapOvr>
    <a:masterClrMapping/>
  </p:clrMapOvr>
</p:sld>
</file>

<file path=ppt/theme/theme1.xml><?xml version="1.0" encoding="utf-8"?>
<a:theme xmlns:a="http://schemas.openxmlformats.org/drawingml/2006/main" name="TASA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TASA">
  <a:themeElements>
    <a:clrScheme name="Personalizado 1">
      <a:dk1>
        <a:sysClr val="windowText" lastClr="000000"/>
      </a:dk1>
      <a:lt1>
        <a:sysClr val="window" lastClr="FFFFFF"/>
      </a:lt1>
      <a:dk2>
        <a:srgbClr val="164377"/>
      </a:dk2>
      <a:lt2>
        <a:srgbClr val="E7E6E6"/>
      </a:lt2>
      <a:accent1>
        <a:srgbClr val="08558E"/>
      </a:accent1>
      <a:accent2>
        <a:srgbClr val="6DC0ED"/>
      </a:accent2>
      <a:accent3>
        <a:srgbClr val="9CC3E5"/>
      </a:accent3>
      <a:accent4>
        <a:srgbClr val="59761E"/>
      </a:accent4>
      <a:accent5>
        <a:srgbClr val="779E29"/>
      </a:accent5>
      <a:accent6>
        <a:srgbClr val="A8D08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1 Plantilla institucional TASA V2" id="{0F78A424-1F13-44B7-9543-F7B9D861098E}" vid="{D020781E-5801-40B6-A783-BA3DC3A128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EE091819CF92D41894FDF5AF884B3F3" ma:contentTypeVersion="9" ma:contentTypeDescription="Crear nuevo documento." ma:contentTypeScope="" ma:versionID="cfbe565413afd0d3e95ae55b12667aeb">
  <xsd:schema xmlns:xsd="http://www.w3.org/2001/XMLSchema" xmlns:xs="http://www.w3.org/2001/XMLSchema" xmlns:p="http://schemas.microsoft.com/office/2006/metadata/properties" xmlns:ns2="f9a78c68-2fb8-424a-a67d-8b75f273536f" xmlns:ns3="00472992-851f-455e-8b9c-6f832198988a" targetNamespace="http://schemas.microsoft.com/office/2006/metadata/properties" ma:root="true" ma:fieldsID="3f41238c7faa3dccb71cd72f131f8294" ns2:_="" ns3:_="">
    <xsd:import namespace="f9a78c68-2fb8-424a-a67d-8b75f273536f"/>
    <xsd:import namespace="00472992-851f-455e-8b9c-6f8321989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78c68-2fb8-424a-a67d-8b75f27353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2992-851f-455e-8b9c-6f832198988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ECE445-59C6-4D3B-99BB-9FFEBB486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7989FE-7CB7-4BCC-AC45-98C6C584C40B}">
  <ds:schemaRefs>
    <ds:schemaRef ds:uri="00472992-851f-455e-8b9c-6f832198988a"/>
    <ds:schemaRef ds:uri="f9a78c68-2fb8-424a-a67d-8b75f27353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5305D6-30D9-4ABD-AD20-86F3616C77A5}">
  <ds:schemaRefs>
    <ds:schemaRef ds:uri="00472992-851f-455e-8b9c-6f832198988a"/>
    <ds:schemaRef ds:uri="f9a78c68-2fb8-424a-a67d-8b75f27353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434</Words>
  <Application>Microsoft Office PowerPoint</Application>
  <PresentationFormat>Panorámica</PresentationFormat>
  <Paragraphs>34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Arial</vt:lpstr>
      <vt:lpstr>Calibri</vt:lpstr>
      <vt:lpstr>Tahoma</vt:lpstr>
      <vt:lpstr>TASA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5_Diseño personalizado</vt:lpstr>
      <vt:lpstr>6_Diseño personalizado</vt:lpstr>
      <vt:lpstr>1_TASA</vt:lpstr>
      <vt:lpstr>RESULTADOS DGSANTE Y MIO </vt:lpstr>
      <vt:lpstr>Presentación de PowerPoint</vt:lpstr>
      <vt:lpstr>PLAZO PROMEDIO DE MINUTOS DEL PROCESO DE ACODERA A INICIO SUCCIÓN POR TEMPORADAS</vt:lpstr>
      <vt:lpstr>PLAZO PROMEDIO DE MINUTOS DEL PROCESO DE ACODERA A INICIO SUCCIÓN POR PLANTAS</vt:lpstr>
      <vt:lpstr>Presentación de PowerPoint</vt:lpstr>
      <vt:lpstr>EVALUACIÓN DE LOS PLAZOS DE INICIO_SUCCION CON INICIO_DESCARGA</vt:lpstr>
      <vt:lpstr>FRECUENCIA DE MINUTOS DE LOS PLAZOS DE INICIO_SUCCION CON INICIO_DESCARGA</vt:lpstr>
      <vt:lpstr>FRECUENCIA DE MINUTOS DE LOS PLAZOS DE INICIO_SUCCION CON INICIO_DESCARGA EN 2022 - I</vt:lpstr>
      <vt:lpstr>FRECUENCIA DE MINUTOS DE LOS PLAZOS DE INICIO_SUCCION CON INICIO_DESCARGA EN 2022 - II</vt:lpstr>
      <vt:lpstr>Presentación de PowerPoint</vt:lpstr>
      <vt:lpstr>EVALUACIÓN DEL PROCESO DE FIN ANÁLISIS DE INICIO SUCCIÓN</vt:lpstr>
      <vt:lpstr>PLAZO PROMEDIO DEL PROCESO DE FIN ANÁLISIS DE INICIO SUCCIÓN POR TEMPORADAS</vt:lpstr>
      <vt:lpstr>PLAZO PROMEDIO DEL PROCESO DE FIN ANÁLISIS DE INICIO SUCCIÓN POR PLANTAS</vt:lpstr>
      <vt:lpstr>Presentación de PowerPoint</vt:lpstr>
      <vt:lpstr>EVALUACIÓN DEL PROCESO DE INICIO ANÁLISIS DE INICIO SUCCIÓN</vt:lpstr>
      <vt:lpstr>PLAZO PROMEDIO DEL PROCESO DE INICIO ANÁLISIS DE INICIO SUCCIÓN POR TEMPORADAS</vt:lpstr>
      <vt:lpstr>PLAZO PROMEDIO DEL PROCESO DE INICIO ANÁLISIS DE INICIO SUCCIÓN POR PLANTAS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Daniel Struque Gonzales Vigil</dc:creator>
  <cp:keywords/>
  <dc:description/>
  <cp:lastModifiedBy>Andres Saul Medina Charcape</cp:lastModifiedBy>
  <cp:revision>32</cp:revision>
  <dcterms:created xsi:type="dcterms:W3CDTF">2021-02-03T21:46:49Z</dcterms:created>
  <dcterms:modified xsi:type="dcterms:W3CDTF">2022-12-13T16:52:59Z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0x0101005EE091819CF92D41894FDF5AF884B3F3</vt:lpwstr>
  </property>
</Properties>
</file>