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70" r:id="rId4"/>
    <p:sldId id="260" r:id="rId5"/>
    <p:sldId id="271" r:id="rId6"/>
    <p:sldId id="261" r:id="rId7"/>
    <p:sldId id="272" r:id="rId8"/>
    <p:sldId id="262" r:id="rId9"/>
    <p:sldId id="273" r:id="rId10"/>
    <p:sldId id="263" r:id="rId11"/>
    <p:sldId id="274" r:id="rId12"/>
    <p:sldId id="264" r:id="rId13"/>
    <p:sldId id="275" r:id="rId14"/>
    <p:sldId id="265" r:id="rId15"/>
    <p:sldId id="276" r:id="rId16"/>
    <p:sldId id="266" r:id="rId17"/>
    <p:sldId id="277" r:id="rId18"/>
    <p:sldId id="267" r:id="rId19"/>
    <p:sldId id="278" r:id="rId20"/>
    <p:sldId id="268" r:id="rId21"/>
    <p:sldId id="279" r:id="rId22"/>
    <p:sldId id="28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>
      <p:cViewPr>
        <p:scale>
          <a:sx n="70" d="100"/>
          <a:sy n="70" d="100"/>
        </p:scale>
        <p:origin x="-82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58B86-6442-4F08-955B-3C915A199544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42B08-CDDD-4A66-98EC-48382C0B9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imple floral pink lights Free PPT Backgrounds for your PowerPoint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600200" y="1066800"/>
            <a:ext cx="6019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SOCIAL SCIENCE QUIZ </a:t>
            </a:r>
            <a:endParaRPr lang="en-US" sz="96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Q </a:t>
            </a:r>
            <a:r>
              <a:rPr lang="en-US" sz="8000" dirty="0" smtClean="0"/>
              <a:t>5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the main reason of high mortality rate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2895600"/>
            <a:ext cx="685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Developed  health infrastructure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High per capita income of the country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Contaminated environment and lack of </a:t>
            </a:r>
            <a:r>
              <a:rPr lang="en-US" sz="2800" dirty="0" smtClean="0"/>
              <a:t>proper health </a:t>
            </a:r>
            <a:r>
              <a:rPr lang="en-US" sz="2800" dirty="0" smtClean="0"/>
              <a:t>services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Proper educational system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Contaminated environment and lack of proper health services .</a:t>
            </a: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Q </a:t>
            </a:r>
            <a:r>
              <a:rPr lang="en-US" sz="8000" dirty="0" smtClean="0"/>
              <a:t>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there was tension between </a:t>
            </a:r>
            <a:r>
              <a:rPr lang="en-US" sz="3600" dirty="0" err="1" smtClean="0"/>
              <a:t>dutch</a:t>
            </a:r>
            <a:r>
              <a:rPr lang="en-US" sz="3600" dirty="0" smtClean="0"/>
              <a:t> and </a:t>
            </a:r>
            <a:r>
              <a:rPr lang="en-US" sz="3600" dirty="0" err="1" smtClean="0"/>
              <a:t>french</a:t>
            </a:r>
            <a:r>
              <a:rPr lang="en-US" sz="3600" dirty="0" smtClean="0"/>
              <a:t> speaking people . 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19400"/>
            <a:ext cx="777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Dutch speaking people  got the opportunity of economic development afterwards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French  speaking people were relatively rich and educated than the Dutch speaking people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Dutch speaking people were in majority in the country whereas in the capital</a:t>
            </a:r>
          </a:p>
          <a:p>
            <a:r>
              <a:rPr lang="en-US" sz="2800" dirty="0" err="1"/>
              <a:t>f</a:t>
            </a:r>
            <a:r>
              <a:rPr lang="en-US" sz="2800" dirty="0" err="1" smtClean="0"/>
              <a:t>rench</a:t>
            </a:r>
            <a:r>
              <a:rPr lang="en-US" sz="2800" dirty="0" smtClean="0"/>
              <a:t> speaking people were in majority 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All of the above 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All of the above </a:t>
            </a:r>
          </a:p>
          <a:p>
            <a:pPr algn="ctr"/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Q </a:t>
            </a:r>
            <a:r>
              <a:rPr lang="en-US" sz="8000" dirty="0" smtClean="0"/>
              <a:t>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was the majority religion in Sri Lanka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048000"/>
            <a:ext cx="6553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Hinduism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Buddhism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J</a:t>
            </a:r>
            <a:r>
              <a:rPr lang="en-US" sz="2800" dirty="0" smtClean="0"/>
              <a:t>ainism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Judaism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0574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BUDDHISM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8000" dirty="0" smtClean="0"/>
              <a:t>Q 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Where are the headquarters Europe union located </a:t>
            </a:r>
          </a:p>
          <a:p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Berlin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Brussels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Mainz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Milan 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2362200"/>
            <a:ext cx="693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BRUSSELS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8000" dirty="0" smtClean="0"/>
              <a:t>Q 9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3000" y="16764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was the name of separate country that Tamils demanded from </a:t>
            </a:r>
            <a:r>
              <a:rPr lang="en-US" sz="3600" dirty="0" err="1" smtClean="0"/>
              <a:t>sri</a:t>
            </a:r>
            <a:r>
              <a:rPr lang="en-US" sz="3600" dirty="0" smtClean="0"/>
              <a:t> </a:t>
            </a:r>
            <a:r>
              <a:rPr lang="en-US" sz="3600" dirty="0" err="1" smtClean="0"/>
              <a:t>lankan</a:t>
            </a:r>
            <a:r>
              <a:rPr lang="en-US" sz="3600" dirty="0" smtClean="0"/>
              <a:t> government </a:t>
            </a:r>
            <a:r>
              <a:rPr lang="en-US" sz="3600" dirty="0" smtClean="0"/>
              <a:t>.</a:t>
            </a:r>
          </a:p>
          <a:p>
            <a:endParaRPr lang="en-US" sz="3600" dirty="0" smtClean="0"/>
          </a:p>
          <a:p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438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3810000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Tamil Nadu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Tamil </a:t>
            </a:r>
            <a:r>
              <a:rPr lang="en-US" sz="2800" dirty="0" err="1" smtClean="0"/>
              <a:t>Eelam</a:t>
            </a:r>
            <a:r>
              <a:rPr lang="en-US" sz="28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Farakka</a:t>
            </a:r>
            <a:r>
              <a:rPr lang="en-US" sz="2800" dirty="0" smtClean="0"/>
              <a:t> island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Manipur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812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Tamil </a:t>
            </a:r>
            <a:r>
              <a:rPr lang="en-US" sz="4800" dirty="0" err="1" smtClean="0"/>
              <a:t>Eelam</a:t>
            </a:r>
            <a:r>
              <a:rPr lang="en-US" sz="4800" dirty="0" smtClean="0"/>
              <a:t> </a:t>
            </a:r>
          </a:p>
          <a:p>
            <a:pPr algn="ctr"/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/>
              <a:t>Q1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4478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BMI is measured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590800"/>
            <a:ext cx="746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Ratio of weight and square of height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Ratio of square of height and square of weight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Ratio of square of height and half of weight 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800" dirty="0" smtClean="0"/>
              <a:t>Ratio of cube of weight and square of height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8000" dirty="0" smtClean="0"/>
              <a:t> Q 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1371600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How much percent </a:t>
            </a:r>
            <a:r>
              <a:rPr lang="en-US" sz="3600" dirty="0" err="1" smtClean="0"/>
              <a:t>chrisitian</a:t>
            </a:r>
            <a:r>
              <a:rPr lang="en-US" sz="3600" dirty="0" smtClean="0"/>
              <a:t> account in Sri Lankan population </a:t>
            </a:r>
          </a:p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8194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8 percent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7 percent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10 percent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12 percent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7 PERCENT 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Users\home\AppData\Local\Microsoft\Windows\Temporary Internet Files\Content.IE5\U60LF6WR\Thank-You-Mountain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oft cloud background with an orange pastel blue gradient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7391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Algerian" pitchFamily="82" charset="0"/>
              </a:rPr>
              <a:t>MADE BY  CHIRAG , GARV , SAIMAN , DAKSH , ANSH AND JATIN</a:t>
            </a:r>
          </a:p>
          <a:p>
            <a:r>
              <a:rPr lang="en-US" sz="6000" dirty="0" smtClean="0">
                <a:latin typeface="Algerian" pitchFamily="82" charset="0"/>
              </a:rPr>
              <a:t>CLASS 10C</a:t>
            </a:r>
          </a:p>
          <a:p>
            <a:r>
              <a:rPr lang="en-US" sz="6000" dirty="0" smtClean="0">
                <a:latin typeface="Algerian" pitchFamily="82" charset="0"/>
              </a:rPr>
              <a:t>THE MANN SCHOOL   </a:t>
            </a:r>
          </a:p>
          <a:p>
            <a:endParaRPr lang="en-US" sz="60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572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/>
              <a:t>ANSWER</a:t>
            </a:r>
            <a:endParaRPr 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050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Ratio of weight and square of height </a:t>
            </a:r>
          </a:p>
          <a:p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/>
              <a:t> </a:t>
            </a:r>
            <a:r>
              <a:rPr lang="en-US" sz="8000" dirty="0" smtClean="0"/>
              <a:t>Q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the criteria used by UNDP for measuring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On the basis of  literacy rate ,  per capita income and heath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On the basis of total income , GNP and educational status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On the basis of weight and height of people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On the basis of only per capita income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On the basis of  literacy rate ,  per capita income and heath 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8000" dirty="0" smtClean="0"/>
              <a:t>Q 3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6002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development  for a small farmer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819400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Getting loan at high rates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Getting less income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Not educating his child due to any reason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NONE OF THE ABOVE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200" y="1600200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NONE OF THE ABOVE </a:t>
            </a:r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sz="8000" dirty="0" smtClean="0"/>
              <a:t>Q 4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       What is infant mortality rate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620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It measures the number of adults that die before becoming of 70 years as a proportion of all adults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measures the number of teenagers that die before 20 years as a proportion of all children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It indicates the number of children that die before becoming of 1 year as a proportion to 1000  children that took birth the same year .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NONE OF THE ABOVE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84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It indicates the number of children that die before becoming of 1 year as a proportion to 1000  children that took birth the same year . </a:t>
            </a:r>
          </a:p>
          <a:p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465</Words>
  <Application>Microsoft Office PowerPoint</Application>
  <PresentationFormat>On-screen Show (4:3)</PresentationFormat>
  <Paragraphs>87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Q1</vt:lpstr>
      <vt:lpstr>Slide 3</vt:lpstr>
      <vt:lpstr> Q 2</vt:lpstr>
      <vt:lpstr>ANSWER</vt:lpstr>
      <vt:lpstr> Q 3</vt:lpstr>
      <vt:lpstr>ANSWER</vt:lpstr>
      <vt:lpstr> Q 4</vt:lpstr>
      <vt:lpstr>ANSWER</vt:lpstr>
      <vt:lpstr>Q 5</vt:lpstr>
      <vt:lpstr>ANSWER</vt:lpstr>
      <vt:lpstr>Q 6</vt:lpstr>
      <vt:lpstr>ANSWER</vt:lpstr>
      <vt:lpstr>Q 7</vt:lpstr>
      <vt:lpstr>ANSWER</vt:lpstr>
      <vt:lpstr> Q 8</vt:lpstr>
      <vt:lpstr>ANSWER</vt:lpstr>
      <vt:lpstr> Q 9 </vt:lpstr>
      <vt:lpstr>ANSWER</vt:lpstr>
      <vt:lpstr>  Q 10</vt:lpstr>
      <vt:lpstr>ANSWER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home</cp:lastModifiedBy>
  <cp:revision>18</cp:revision>
  <dcterms:created xsi:type="dcterms:W3CDTF">2021-06-21T12:44:41Z</dcterms:created>
  <dcterms:modified xsi:type="dcterms:W3CDTF">2021-06-21T15:53:28Z</dcterms:modified>
</cp:coreProperties>
</file>