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di shahiya" initials="cs" lastIdx="3" clrIdx="0">
    <p:extLst>
      <p:ext uri="{19B8F6BF-5375-455C-9EA6-DF929625EA0E}">
        <p15:presenceInfo xmlns:p15="http://schemas.microsoft.com/office/powerpoint/2012/main" userId="751706ca0b3213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5" autoAdjust="0"/>
    <p:restoredTop sz="94660"/>
  </p:normalViewPr>
  <p:slideViewPr>
    <p:cSldViewPr snapToGrid="0">
      <p:cViewPr>
        <p:scale>
          <a:sx n="50" d="100"/>
          <a:sy n="50" d="100"/>
        </p:scale>
        <p:origin x="894"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05T00:20:55.307" idx="1">
    <p:pos x="10" y="10"/>
    <p:text>Lipid nanoparticles, or LNPs, are at the frontier of modern pharmaceutical innovations. These are tiny lipid-based carriers that can transport therapeutic molecules into cells efficiently. One of the most notable uses of LNPs was in the COVID-19 mRNA vaccines, where they played a crucial role in stabilizing and delivering the fragile RNA strands. Their structure allows for flexibility — they can encapsulate a variety of drugs, protect them from degradation, and facilitate their uptake into targeted tissues. With the growing interest in gene therapy and personalized medicine, LNPs are becoming even more pivotal in expanding the horizon of what we can treat and how effectively we can do so.</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5-05T00:23:03.382" idx="2">
    <p:pos x="10" y="10"/>
    <p:text>Predicting the size of lipid nanoparticles isn't just a matter of curiosity — it’s a cornerstone for effective drug delivery. Smaller LNPs are often taken up more efficiently by cells, improving therapeutic outcomes. On the other hand, size also dictates biodistribution, meaning it determines which organs and tissues the nanoparticles accumulate in. This can be crucial, for instance, to avoid off-target effects in sensitive tissues. Finally, the size plays a vital role in how the drug is released from the nanoparticle. A well-sized LNP can offer controlled, sustained release, which can drastically enhance patient outcomes by reducing dosing frequency and improving treatment efficacy.</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5-05T00:23:16.494" idx="3">
    <p:pos x="10" y="10"/>
    <p:text>Before diving into any modeling, a thorough data exploration phase is crucial. We start by loading our LNP size dataset using pandas, a powerful Python library designed for data manipulation and analysis. The first exploratory step involves using the 'describe()' function to quickly generate summary statistics such as mean, standard deviation, and quartiles, offering a snapshot of the dataset’s distribution. Furthermore, we visualize relationships between variables by plotting a correlation matrix using Seaborn’s heatmap function. This matrix helps identify highly correlated predictors, guiding us toward informed feature selection and engineering.</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DC326-8C65-4185-A490-524542919B23}" type="datetimeFigureOut">
              <a:rPr lang="en-US" smtClean="0"/>
              <a:t>5/5/2025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F8C5B-705C-4828-AF99-5D2C1A560A3B}" type="slidenum">
              <a:rPr lang="en-US" smtClean="0"/>
              <a:t>‹#›</a:t>
            </a:fld>
            <a:endParaRPr lang="en-US"/>
          </a:p>
        </p:txBody>
      </p:sp>
    </p:spTree>
    <p:extLst>
      <p:ext uri="{BB962C8B-B14F-4D97-AF65-F5344CB8AC3E}">
        <p14:creationId xmlns:p14="http://schemas.microsoft.com/office/powerpoint/2010/main" val="41068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F8C5B-705C-4828-AF99-5D2C1A560A3B}" type="slidenum">
              <a:rPr lang="en-US" smtClean="0"/>
              <a:t>1</a:t>
            </a:fld>
            <a:endParaRPr lang="en-US"/>
          </a:p>
        </p:txBody>
      </p:sp>
    </p:spTree>
    <p:extLst>
      <p:ext uri="{BB962C8B-B14F-4D97-AF65-F5344CB8AC3E}">
        <p14:creationId xmlns:p14="http://schemas.microsoft.com/office/powerpoint/2010/main" val="28271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08D0-20E8-AD36-BBF1-E462002392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3C08FE-93B4-6DC3-3B45-17D8F61DED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720E4E-E706-6AA2-68DF-90840104D5FA}"/>
              </a:ext>
            </a:extLst>
          </p:cNvPr>
          <p:cNvSpPr>
            <a:spLocks noGrp="1"/>
          </p:cNvSpPr>
          <p:nvPr>
            <p:ph type="dt" sz="half" idx="10"/>
          </p:nvPr>
        </p:nvSpPr>
        <p:spPr/>
        <p:txBody>
          <a:bodyPr/>
          <a:lstStyle/>
          <a:p>
            <a:fld id="{0E90EB19-E0C8-4451-9FAC-3500C7863F22}" type="datetimeFigureOut">
              <a:rPr lang="en-US" smtClean="0"/>
              <a:t>5/5/2025</a:t>
            </a:fld>
            <a:endParaRPr lang="en-US"/>
          </a:p>
        </p:txBody>
      </p:sp>
      <p:sp>
        <p:nvSpPr>
          <p:cNvPr id="5" name="Footer Placeholder 4">
            <a:extLst>
              <a:ext uri="{FF2B5EF4-FFF2-40B4-BE49-F238E27FC236}">
                <a16:creationId xmlns:a16="http://schemas.microsoft.com/office/drawing/2014/main" id="{5803CD6F-2C51-A81C-9D0A-7663C6C0C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AA268-F5F8-8DB5-C844-39D32F05EAC2}"/>
              </a:ext>
            </a:extLst>
          </p:cNvPr>
          <p:cNvSpPr>
            <a:spLocks noGrp="1"/>
          </p:cNvSpPr>
          <p:nvPr>
            <p:ph type="sldNum" sz="quarter" idx="12"/>
          </p:nvPr>
        </p:nvSpPr>
        <p:spPr/>
        <p:txBody>
          <a:bodyPr/>
          <a:lstStyle/>
          <a:p>
            <a:fld id="{9B95FCC9-67A5-484C-BF4F-706F48407F4B}" type="slidenum">
              <a:rPr lang="en-US" smtClean="0"/>
              <a:t>‹#›</a:t>
            </a:fld>
            <a:endParaRPr lang="en-US"/>
          </a:p>
        </p:txBody>
      </p:sp>
    </p:spTree>
    <p:extLst>
      <p:ext uri="{BB962C8B-B14F-4D97-AF65-F5344CB8AC3E}">
        <p14:creationId xmlns:p14="http://schemas.microsoft.com/office/powerpoint/2010/main" val="333932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96E22-3A10-0947-50E6-3375D22CBD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D24CB-2C03-A2E4-D101-CF12DEF08A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B1E80-FFC3-C3EA-C4A9-C9D384F5A73A}"/>
              </a:ext>
            </a:extLst>
          </p:cNvPr>
          <p:cNvSpPr>
            <a:spLocks noGrp="1"/>
          </p:cNvSpPr>
          <p:nvPr>
            <p:ph type="dt" sz="half" idx="10"/>
          </p:nvPr>
        </p:nvSpPr>
        <p:spPr/>
        <p:txBody>
          <a:bodyPr/>
          <a:lstStyle/>
          <a:p>
            <a:fld id="{0E90EB19-E0C8-4451-9FAC-3500C7863F22}" type="datetimeFigureOut">
              <a:rPr lang="en-US" smtClean="0"/>
              <a:t>5/5/2025</a:t>
            </a:fld>
            <a:endParaRPr lang="en-US"/>
          </a:p>
        </p:txBody>
      </p:sp>
      <p:sp>
        <p:nvSpPr>
          <p:cNvPr id="5" name="Footer Placeholder 4">
            <a:extLst>
              <a:ext uri="{FF2B5EF4-FFF2-40B4-BE49-F238E27FC236}">
                <a16:creationId xmlns:a16="http://schemas.microsoft.com/office/drawing/2014/main" id="{42449BFE-2750-F9DB-94D9-93809E511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3E997-DF4B-972C-3E36-469DF142D68F}"/>
              </a:ext>
            </a:extLst>
          </p:cNvPr>
          <p:cNvSpPr>
            <a:spLocks noGrp="1"/>
          </p:cNvSpPr>
          <p:nvPr>
            <p:ph type="sldNum" sz="quarter" idx="12"/>
          </p:nvPr>
        </p:nvSpPr>
        <p:spPr/>
        <p:txBody>
          <a:bodyPr/>
          <a:lstStyle/>
          <a:p>
            <a:fld id="{9B95FCC9-67A5-484C-BF4F-706F48407F4B}" type="slidenum">
              <a:rPr lang="en-US" smtClean="0"/>
              <a:t>‹#›</a:t>
            </a:fld>
            <a:endParaRPr lang="en-US"/>
          </a:p>
        </p:txBody>
      </p:sp>
    </p:spTree>
    <p:extLst>
      <p:ext uri="{BB962C8B-B14F-4D97-AF65-F5344CB8AC3E}">
        <p14:creationId xmlns:p14="http://schemas.microsoft.com/office/powerpoint/2010/main" val="298771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800BA-252F-E3E8-5BE5-52F451DB0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2BBAF-76AA-3A6B-1D1C-9007BCCC08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C1088-264D-C6E8-7C0E-AF401E3BE372}"/>
              </a:ext>
            </a:extLst>
          </p:cNvPr>
          <p:cNvSpPr>
            <a:spLocks noGrp="1"/>
          </p:cNvSpPr>
          <p:nvPr>
            <p:ph type="dt" sz="half" idx="10"/>
          </p:nvPr>
        </p:nvSpPr>
        <p:spPr/>
        <p:txBody>
          <a:bodyPr/>
          <a:lstStyle/>
          <a:p>
            <a:fld id="{0E90EB19-E0C8-4451-9FAC-3500C7863F22}" type="datetimeFigureOut">
              <a:rPr lang="en-US" smtClean="0"/>
              <a:t>5/5/2025</a:t>
            </a:fld>
            <a:endParaRPr lang="en-US"/>
          </a:p>
        </p:txBody>
      </p:sp>
      <p:sp>
        <p:nvSpPr>
          <p:cNvPr id="5" name="Footer Placeholder 4">
            <a:extLst>
              <a:ext uri="{FF2B5EF4-FFF2-40B4-BE49-F238E27FC236}">
                <a16:creationId xmlns:a16="http://schemas.microsoft.com/office/drawing/2014/main" id="{3DF6F081-F814-5E6B-D628-F22EEB8A1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C8AAC-EE9B-945C-14FA-9D7523519169}"/>
              </a:ext>
            </a:extLst>
          </p:cNvPr>
          <p:cNvSpPr>
            <a:spLocks noGrp="1"/>
          </p:cNvSpPr>
          <p:nvPr>
            <p:ph type="sldNum" sz="quarter" idx="12"/>
          </p:nvPr>
        </p:nvSpPr>
        <p:spPr/>
        <p:txBody>
          <a:bodyPr/>
          <a:lstStyle/>
          <a:p>
            <a:fld id="{9B95FCC9-67A5-484C-BF4F-706F48407F4B}" type="slidenum">
              <a:rPr lang="en-US" smtClean="0"/>
              <a:t>‹#›</a:t>
            </a:fld>
            <a:endParaRPr lang="en-US"/>
          </a:p>
        </p:txBody>
      </p:sp>
    </p:spTree>
    <p:extLst>
      <p:ext uri="{BB962C8B-B14F-4D97-AF65-F5344CB8AC3E}">
        <p14:creationId xmlns:p14="http://schemas.microsoft.com/office/powerpoint/2010/main" val="199430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54AF-5CD3-CC7B-6A92-13400DBB8C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D9B50-D781-D25B-8B3F-179B9B347D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0BE30-6C28-65CE-59E5-A22E9FFFB63E}"/>
              </a:ext>
            </a:extLst>
          </p:cNvPr>
          <p:cNvSpPr>
            <a:spLocks noGrp="1"/>
          </p:cNvSpPr>
          <p:nvPr>
            <p:ph type="dt" sz="half" idx="10"/>
          </p:nvPr>
        </p:nvSpPr>
        <p:spPr/>
        <p:txBody>
          <a:bodyPr/>
          <a:lstStyle/>
          <a:p>
            <a:fld id="{0E90EB19-E0C8-4451-9FAC-3500C7863F22}" type="datetimeFigureOut">
              <a:rPr lang="en-US" smtClean="0"/>
              <a:t>5/5/2025</a:t>
            </a:fld>
            <a:endParaRPr lang="en-US"/>
          </a:p>
        </p:txBody>
      </p:sp>
      <p:sp>
        <p:nvSpPr>
          <p:cNvPr id="5" name="Footer Placeholder 4">
            <a:extLst>
              <a:ext uri="{FF2B5EF4-FFF2-40B4-BE49-F238E27FC236}">
                <a16:creationId xmlns:a16="http://schemas.microsoft.com/office/drawing/2014/main" id="{F4945983-B516-F43A-8EF4-604A489B2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F212C-0660-641F-76BD-DE3497ECF970}"/>
              </a:ext>
            </a:extLst>
          </p:cNvPr>
          <p:cNvSpPr>
            <a:spLocks noGrp="1"/>
          </p:cNvSpPr>
          <p:nvPr>
            <p:ph type="sldNum" sz="quarter" idx="12"/>
          </p:nvPr>
        </p:nvSpPr>
        <p:spPr/>
        <p:txBody>
          <a:bodyPr/>
          <a:lstStyle/>
          <a:p>
            <a:fld id="{9B95FCC9-67A5-484C-BF4F-706F48407F4B}" type="slidenum">
              <a:rPr lang="en-US" smtClean="0"/>
              <a:t>‹#›</a:t>
            </a:fld>
            <a:endParaRPr lang="en-US"/>
          </a:p>
        </p:txBody>
      </p:sp>
    </p:spTree>
    <p:extLst>
      <p:ext uri="{BB962C8B-B14F-4D97-AF65-F5344CB8AC3E}">
        <p14:creationId xmlns:p14="http://schemas.microsoft.com/office/powerpoint/2010/main" val="139424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D6E2-0A09-1B09-E604-8219DAF3D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698909-014D-B342-85B1-176E1D7B0A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E8CEDF-7A2C-460A-02F0-5EB0A070E4E9}"/>
              </a:ext>
            </a:extLst>
          </p:cNvPr>
          <p:cNvSpPr>
            <a:spLocks noGrp="1"/>
          </p:cNvSpPr>
          <p:nvPr>
            <p:ph type="dt" sz="half" idx="10"/>
          </p:nvPr>
        </p:nvSpPr>
        <p:spPr/>
        <p:txBody>
          <a:bodyPr/>
          <a:lstStyle/>
          <a:p>
            <a:fld id="{0E90EB19-E0C8-4451-9FAC-3500C7863F22}" type="datetimeFigureOut">
              <a:rPr lang="en-US" smtClean="0"/>
              <a:t>5/5/2025</a:t>
            </a:fld>
            <a:endParaRPr lang="en-US"/>
          </a:p>
        </p:txBody>
      </p:sp>
      <p:sp>
        <p:nvSpPr>
          <p:cNvPr id="5" name="Footer Placeholder 4">
            <a:extLst>
              <a:ext uri="{FF2B5EF4-FFF2-40B4-BE49-F238E27FC236}">
                <a16:creationId xmlns:a16="http://schemas.microsoft.com/office/drawing/2014/main" id="{4537804F-6871-B6E1-30BD-9BF1ACAA5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D482E-29A3-3914-5A5F-B6A0A6731BC2}"/>
              </a:ext>
            </a:extLst>
          </p:cNvPr>
          <p:cNvSpPr>
            <a:spLocks noGrp="1"/>
          </p:cNvSpPr>
          <p:nvPr>
            <p:ph type="sldNum" sz="quarter" idx="12"/>
          </p:nvPr>
        </p:nvSpPr>
        <p:spPr/>
        <p:txBody>
          <a:bodyPr/>
          <a:lstStyle/>
          <a:p>
            <a:fld id="{9B95FCC9-67A5-484C-BF4F-706F48407F4B}" type="slidenum">
              <a:rPr lang="en-US" smtClean="0"/>
              <a:t>‹#›</a:t>
            </a:fld>
            <a:endParaRPr lang="en-US"/>
          </a:p>
        </p:txBody>
      </p:sp>
    </p:spTree>
    <p:extLst>
      <p:ext uri="{BB962C8B-B14F-4D97-AF65-F5344CB8AC3E}">
        <p14:creationId xmlns:p14="http://schemas.microsoft.com/office/powerpoint/2010/main" val="387859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C516-99AE-3B64-A709-239D5D8997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924B0-3639-C42C-2F1B-64A11529D9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6239EA-21E1-3673-DD04-A90345A5C8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71C87A-F17B-3DF9-C720-09BD92D70E86}"/>
              </a:ext>
            </a:extLst>
          </p:cNvPr>
          <p:cNvSpPr>
            <a:spLocks noGrp="1"/>
          </p:cNvSpPr>
          <p:nvPr>
            <p:ph type="dt" sz="half" idx="10"/>
          </p:nvPr>
        </p:nvSpPr>
        <p:spPr/>
        <p:txBody>
          <a:bodyPr/>
          <a:lstStyle/>
          <a:p>
            <a:fld id="{0E90EB19-E0C8-4451-9FAC-3500C7863F22}" type="datetimeFigureOut">
              <a:rPr lang="en-US" smtClean="0"/>
              <a:t>5/5/2025</a:t>
            </a:fld>
            <a:endParaRPr lang="en-US"/>
          </a:p>
        </p:txBody>
      </p:sp>
      <p:sp>
        <p:nvSpPr>
          <p:cNvPr id="6" name="Footer Placeholder 5">
            <a:extLst>
              <a:ext uri="{FF2B5EF4-FFF2-40B4-BE49-F238E27FC236}">
                <a16:creationId xmlns:a16="http://schemas.microsoft.com/office/drawing/2014/main" id="{E1AB0A8E-6884-7655-8B20-A5A870E21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85E27-57A6-985F-9065-6ACC52AA33B3}"/>
              </a:ext>
            </a:extLst>
          </p:cNvPr>
          <p:cNvSpPr>
            <a:spLocks noGrp="1"/>
          </p:cNvSpPr>
          <p:nvPr>
            <p:ph type="sldNum" sz="quarter" idx="12"/>
          </p:nvPr>
        </p:nvSpPr>
        <p:spPr/>
        <p:txBody>
          <a:bodyPr/>
          <a:lstStyle/>
          <a:p>
            <a:fld id="{9B95FCC9-67A5-484C-BF4F-706F48407F4B}" type="slidenum">
              <a:rPr lang="en-US" smtClean="0"/>
              <a:t>‹#›</a:t>
            </a:fld>
            <a:endParaRPr lang="en-US"/>
          </a:p>
        </p:txBody>
      </p:sp>
    </p:spTree>
    <p:extLst>
      <p:ext uri="{BB962C8B-B14F-4D97-AF65-F5344CB8AC3E}">
        <p14:creationId xmlns:p14="http://schemas.microsoft.com/office/powerpoint/2010/main" val="401844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9AF5-4AFE-52DA-1CB7-B2D1F02580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FD4C36-4F1B-289C-B9CB-3B8A6AF40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500706-E67B-6C5A-5539-1E8A693325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8611F8-0F2B-0B7B-C0DE-37D1E2D5C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3936C-E7F2-C446-42F8-DD3B56A532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707CB-1C5F-0ABA-B0A4-6D9FC4993BC6}"/>
              </a:ext>
            </a:extLst>
          </p:cNvPr>
          <p:cNvSpPr>
            <a:spLocks noGrp="1"/>
          </p:cNvSpPr>
          <p:nvPr>
            <p:ph type="dt" sz="half" idx="10"/>
          </p:nvPr>
        </p:nvSpPr>
        <p:spPr/>
        <p:txBody>
          <a:bodyPr/>
          <a:lstStyle/>
          <a:p>
            <a:fld id="{0E90EB19-E0C8-4451-9FAC-3500C7863F22}" type="datetimeFigureOut">
              <a:rPr lang="en-US" smtClean="0"/>
              <a:t>5/5/2025</a:t>
            </a:fld>
            <a:endParaRPr lang="en-US"/>
          </a:p>
        </p:txBody>
      </p:sp>
      <p:sp>
        <p:nvSpPr>
          <p:cNvPr id="8" name="Footer Placeholder 7">
            <a:extLst>
              <a:ext uri="{FF2B5EF4-FFF2-40B4-BE49-F238E27FC236}">
                <a16:creationId xmlns:a16="http://schemas.microsoft.com/office/drawing/2014/main" id="{B627894B-0611-0FE1-CF7E-ABD3149792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D293B-F196-C143-9375-A07D0F17327C}"/>
              </a:ext>
            </a:extLst>
          </p:cNvPr>
          <p:cNvSpPr>
            <a:spLocks noGrp="1"/>
          </p:cNvSpPr>
          <p:nvPr>
            <p:ph type="sldNum" sz="quarter" idx="12"/>
          </p:nvPr>
        </p:nvSpPr>
        <p:spPr/>
        <p:txBody>
          <a:bodyPr/>
          <a:lstStyle/>
          <a:p>
            <a:fld id="{9B95FCC9-67A5-484C-BF4F-706F48407F4B}" type="slidenum">
              <a:rPr lang="en-US" smtClean="0"/>
              <a:t>‹#›</a:t>
            </a:fld>
            <a:endParaRPr lang="en-US"/>
          </a:p>
        </p:txBody>
      </p:sp>
    </p:spTree>
    <p:extLst>
      <p:ext uri="{BB962C8B-B14F-4D97-AF65-F5344CB8AC3E}">
        <p14:creationId xmlns:p14="http://schemas.microsoft.com/office/powerpoint/2010/main" val="106968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A8BB-0725-A4A2-4B9E-52A8E0E21C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0F7EA-9FBF-AE97-CCA9-68D38C5325BA}"/>
              </a:ext>
            </a:extLst>
          </p:cNvPr>
          <p:cNvSpPr>
            <a:spLocks noGrp="1"/>
          </p:cNvSpPr>
          <p:nvPr>
            <p:ph type="dt" sz="half" idx="10"/>
          </p:nvPr>
        </p:nvSpPr>
        <p:spPr/>
        <p:txBody>
          <a:bodyPr/>
          <a:lstStyle/>
          <a:p>
            <a:fld id="{0E90EB19-E0C8-4451-9FAC-3500C7863F22}" type="datetimeFigureOut">
              <a:rPr lang="en-US" smtClean="0"/>
              <a:t>5/5/2025</a:t>
            </a:fld>
            <a:endParaRPr lang="en-US"/>
          </a:p>
        </p:txBody>
      </p:sp>
      <p:sp>
        <p:nvSpPr>
          <p:cNvPr id="4" name="Footer Placeholder 3">
            <a:extLst>
              <a:ext uri="{FF2B5EF4-FFF2-40B4-BE49-F238E27FC236}">
                <a16:creationId xmlns:a16="http://schemas.microsoft.com/office/drawing/2014/main" id="{BD15F154-CF08-7828-8C6F-24351DC815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BCD4AE-0441-727A-5995-B8A421CB577C}"/>
              </a:ext>
            </a:extLst>
          </p:cNvPr>
          <p:cNvSpPr>
            <a:spLocks noGrp="1"/>
          </p:cNvSpPr>
          <p:nvPr>
            <p:ph type="sldNum" sz="quarter" idx="12"/>
          </p:nvPr>
        </p:nvSpPr>
        <p:spPr/>
        <p:txBody>
          <a:bodyPr/>
          <a:lstStyle/>
          <a:p>
            <a:fld id="{9B95FCC9-67A5-484C-BF4F-706F48407F4B}" type="slidenum">
              <a:rPr lang="en-US" smtClean="0"/>
              <a:t>‹#›</a:t>
            </a:fld>
            <a:endParaRPr lang="en-US"/>
          </a:p>
        </p:txBody>
      </p:sp>
    </p:spTree>
    <p:extLst>
      <p:ext uri="{BB962C8B-B14F-4D97-AF65-F5344CB8AC3E}">
        <p14:creationId xmlns:p14="http://schemas.microsoft.com/office/powerpoint/2010/main" val="177097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DA329-2D51-AC07-D1A7-4A30E3141D4C}"/>
              </a:ext>
            </a:extLst>
          </p:cNvPr>
          <p:cNvSpPr>
            <a:spLocks noGrp="1"/>
          </p:cNvSpPr>
          <p:nvPr>
            <p:ph type="dt" sz="half" idx="10"/>
          </p:nvPr>
        </p:nvSpPr>
        <p:spPr/>
        <p:txBody>
          <a:bodyPr/>
          <a:lstStyle/>
          <a:p>
            <a:fld id="{0E90EB19-E0C8-4451-9FAC-3500C7863F22}" type="datetimeFigureOut">
              <a:rPr lang="en-US" smtClean="0"/>
              <a:t>5/5/2025</a:t>
            </a:fld>
            <a:endParaRPr lang="en-US"/>
          </a:p>
        </p:txBody>
      </p:sp>
      <p:sp>
        <p:nvSpPr>
          <p:cNvPr id="3" name="Footer Placeholder 2">
            <a:extLst>
              <a:ext uri="{FF2B5EF4-FFF2-40B4-BE49-F238E27FC236}">
                <a16:creationId xmlns:a16="http://schemas.microsoft.com/office/drawing/2014/main" id="{102F9BB9-E81E-6D9C-9DFC-ACC1879CB1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0C666A-9CA8-3B38-B417-02E16E6F4827}"/>
              </a:ext>
            </a:extLst>
          </p:cNvPr>
          <p:cNvSpPr>
            <a:spLocks noGrp="1"/>
          </p:cNvSpPr>
          <p:nvPr>
            <p:ph type="sldNum" sz="quarter" idx="12"/>
          </p:nvPr>
        </p:nvSpPr>
        <p:spPr/>
        <p:txBody>
          <a:bodyPr/>
          <a:lstStyle/>
          <a:p>
            <a:fld id="{9B95FCC9-67A5-484C-BF4F-706F48407F4B}" type="slidenum">
              <a:rPr lang="en-US" smtClean="0"/>
              <a:t>‹#›</a:t>
            </a:fld>
            <a:endParaRPr lang="en-US"/>
          </a:p>
        </p:txBody>
      </p:sp>
    </p:spTree>
    <p:extLst>
      <p:ext uri="{BB962C8B-B14F-4D97-AF65-F5344CB8AC3E}">
        <p14:creationId xmlns:p14="http://schemas.microsoft.com/office/powerpoint/2010/main" val="2369270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8081-9762-CDCA-D42A-95C80C895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E0A117-C65C-10AA-D398-624F401F20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5DDD08-54BA-4EF2-FEE8-254C9A7F0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36659-4BBF-55DC-C995-055BA5C9AA85}"/>
              </a:ext>
            </a:extLst>
          </p:cNvPr>
          <p:cNvSpPr>
            <a:spLocks noGrp="1"/>
          </p:cNvSpPr>
          <p:nvPr>
            <p:ph type="dt" sz="half" idx="10"/>
          </p:nvPr>
        </p:nvSpPr>
        <p:spPr/>
        <p:txBody>
          <a:bodyPr/>
          <a:lstStyle/>
          <a:p>
            <a:fld id="{0E90EB19-E0C8-4451-9FAC-3500C7863F22}" type="datetimeFigureOut">
              <a:rPr lang="en-US" smtClean="0"/>
              <a:t>5/5/2025</a:t>
            </a:fld>
            <a:endParaRPr lang="en-US"/>
          </a:p>
        </p:txBody>
      </p:sp>
      <p:sp>
        <p:nvSpPr>
          <p:cNvPr id="6" name="Footer Placeholder 5">
            <a:extLst>
              <a:ext uri="{FF2B5EF4-FFF2-40B4-BE49-F238E27FC236}">
                <a16:creationId xmlns:a16="http://schemas.microsoft.com/office/drawing/2014/main" id="{E367672C-FE62-35F6-7557-AA4224A1C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4A5529-198E-ADB2-2F99-2D2CD06FD7F1}"/>
              </a:ext>
            </a:extLst>
          </p:cNvPr>
          <p:cNvSpPr>
            <a:spLocks noGrp="1"/>
          </p:cNvSpPr>
          <p:nvPr>
            <p:ph type="sldNum" sz="quarter" idx="12"/>
          </p:nvPr>
        </p:nvSpPr>
        <p:spPr/>
        <p:txBody>
          <a:bodyPr/>
          <a:lstStyle/>
          <a:p>
            <a:fld id="{9B95FCC9-67A5-484C-BF4F-706F48407F4B}" type="slidenum">
              <a:rPr lang="en-US" smtClean="0"/>
              <a:t>‹#›</a:t>
            </a:fld>
            <a:endParaRPr lang="en-US"/>
          </a:p>
        </p:txBody>
      </p:sp>
    </p:spTree>
    <p:extLst>
      <p:ext uri="{BB962C8B-B14F-4D97-AF65-F5344CB8AC3E}">
        <p14:creationId xmlns:p14="http://schemas.microsoft.com/office/powerpoint/2010/main" val="360166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9166-FA53-AEC6-F28F-A06F2C844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CA136F-FAF0-CA2A-9CBB-1833C6C58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0241E0-1ACA-DA90-B60F-6A056CD92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AB33E-0D6A-9351-CF9D-01E5CC8E77E4}"/>
              </a:ext>
            </a:extLst>
          </p:cNvPr>
          <p:cNvSpPr>
            <a:spLocks noGrp="1"/>
          </p:cNvSpPr>
          <p:nvPr>
            <p:ph type="dt" sz="half" idx="10"/>
          </p:nvPr>
        </p:nvSpPr>
        <p:spPr/>
        <p:txBody>
          <a:bodyPr/>
          <a:lstStyle/>
          <a:p>
            <a:fld id="{0E90EB19-E0C8-4451-9FAC-3500C7863F22}" type="datetimeFigureOut">
              <a:rPr lang="en-US" smtClean="0"/>
              <a:t>5/5/2025</a:t>
            </a:fld>
            <a:endParaRPr lang="en-US"/>
          </a:p>
        </p:txBody>
      </p:sp>
      <p:sp>
        <p:nvSpPr>
          <p:cNvPr id="6" name="Footer Placeholder 5">
            <a:extLst>
              <a:ext uri="{FF2B5EF4-FFF2-40B4-BE49-F238E27FC236}">
                <a16:creationId xmlns:a16="http://schemas.microsoft.com/office/drawing/2014/main" id="{6EBC021B-7862-464C-CDB4-1F1A8E145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A4F7E-F564-3262-AC16-FA60CE7444D3}"/>
              </a:ext>
            </a:extLst>
          </p:cNvPr>
          <p:cNvSpPr>
            <a:spLocks noGrp="1"/>
          </p:cNvSpPr>
          <p:nvPr>
            <p:ph type="sldNum" sz="quarter" idx="12"/>
          </p:nvPr>
        </p:nvSpPr>
        <p:spPr/>
        <p:txBody>
          <a:bodyPr/>
          <a:lstStyle/>
          <a:p>
            <a:fld id="{9B95FCC9-67A5-484C-BF4F-706F48407F4B}" type="slidenum">
              <a:rPr lang="en-US" smtClean="0"/>
              <a:t>‹#›</a:t>
            </a:fld>
            <a:endParaRPr lang="en-US"/>
          </a:p>
        </p:txBody>
      </p:sp>
    </p:spTree>
    <p:extLst>
      <p:ext uri="{BB962C8B-B14F-4D97-AF65-F5344CB8AC3E}">
        <p14:creationId xmlns:p14="http://schemas.microsoft.com/office/powerpoint/2010/main" val="122676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5B03DE-9222-5DA6-4522-F1596EC92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EC6B08-71C9-8BC5-7EA2-0552122BB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6BD5F-8B39-F939-E4D4-608E7290A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0EB19-E0C8-4451-9FAC-3500C7863F22}" type="datetimeFigureOut">
              <a:rPr lang="en-US" smtClean="0"/>
              <a:t>5/5/2025</a:t>
            </a:fld>
            <a:endParaRPr lang="en-US"/>
          </a:p>
        </p:txBody>
      </p:sp>
      <p:sp>
        <p:nvSpPr>
          <p:cNvPr id="5" name="Footer Placeholder 4">
            <a:extLst>
              <a:ext uri="{FF2B5EF4-FFF2-40B4-BE49-F238E27FC236}">
                <a16:creationId xmlns:a16="http://schemas.microsoft.com/office/drawing/2014/main" id="{E95B927F-239E-EFD0-FDEC-A29D41F45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C422F9-AFA0-843C-7876-FA27A29F97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5FCC9-67A5-484C-BF4F-706F48407F4B}" type="slidenum">
              <a:rPr lang="en-US" smtClean="0"/>
              <a:t>‹#›</a:t>
            </a:fld>
            <a:endParaRPr lang="en-US"/>
          </a:p>
        </p:txBody>
      </p:sp>
    </p:spTree>
    <p:extLst>
      <p:ext uri="{BB962C8B-B14F-4D97-AF65-F5344CB8AC3E}">
        <p14:creationId xmlns:p14="http://schemas.microsoft.com/office/powerpoint/2010/main" val="208046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9B41019-F722-1866-315B-0E90ECD88B70}"/>
              </a:ext>
            </a:extLst>
          </p:cNvPr>
          <p:cNvPicPr>
            <a:picLocks noChangeAspect="1"/>
          </p:cNvPicPr>
          <p:nvPr/>
        </p:nvPicPr>
        <p:blipFill>
          <a:blip r:embed="rId3"/>
          <a:stretch>
            <a:fillRect/>
          </a:stretch>
        </p:blipFill>
        <p:spPr>
          <a:xfrm>
            <a:off x="0" y="171450"/>
            <a:ext cx="12192000" cy="6686550"/>
          </a:xfrm>
          <a:prstGeom prst="rect">
            <a:avLst/>
          </a:prstGeom>
        </p:spPr>
      </p:pic>
    </p:spTree>
    <p:extLst>
      <p:ext uri="{BB962C8B-B14F-4D97-AF65-F5344CB8AC3E}">
        <p14:creationId xmlns:p14="http://schemas.microsoft.com/office/powerpoint/2010/main" val="120730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D49BC9-7257-1C30-43C2-722CECBA2BA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2884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C9A392-6D30-3C1D-0B3E-62790F349E5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24722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Words>
  <Application>Microsoft Office PowerPoint</Application>
  <PresentationFormat>Widescreen</PresentationFormat>
  <Paragraphs>1</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chardi shahiya</dc:creator>
  <cp:lastModifiedBy>chardi shahiya</cp:lastModifiedBy>
  <cp:revision>1</cp:revision>
  <dcterms:created xsi:type="dcterms:W3CDTF">2025-05-04T22:23:41Z</dcterms:created>
  <dcterms:modified xsi:type="dcterms:W3CDTF">2025-05-04T22:30:39Z</dcterms:modified>
</cp:coreProperties>
</file>