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82"/>
    <p:restoredTop sz="94643"/>
  </p:normalViewPr>
  <p:slideViewPr>
    <p:cSldViewPr snapToGrid="0">
      <p:cViewPr varScale="1">
        <p:scale>
          <a:sx n="69" d="100"/>
          <a:sy n="69" d="100"/>
        </p:scale>
        <p:origin x="208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8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4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09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3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7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9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7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5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-chan/ArtGAN/blob/master/WikiArt%20Dataset/README.md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een and blue background&#10;&#10;AI-generated content may be incorrect.">
            <a:extLst>
              <a:ext uri="{FF2B5EF4-FFF2-40B4-BE49-F238E27FC236}">
                <a16:creationId xmlns:a16="http://schemas.microsoft.com/office/drawing/2014/main" id="{4783E866-F9FB-04D7-BAEE-67C51458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672EF-FFFF-933F-7762-545644A55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5469082" cy="188874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Calibri" panose="020F0502020204030204" pitchFamily="34" charset="0"/>
              </a:rPr>
              <a:t>Convolutional-Recurrent Architectures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F3C86-CA10-5EA2-B44A-A2C6F99E0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-apple-system"/>
              </a:rPr>
              <a:t>Cl</a:t>
            </a:r>
            <a:r>
              <a:rPr lang="en-US" b="0" i="0" dirty="0">
                <a:effectLst/>
                <a:latin typeface="-apple-system"/>
              </a:rPr>
              <a:t>assify images from the </a:t>
            </a:r>
            <a:r>
              <a:rPr lang="en-US" b="0" i="0" u="sng" dirty="0">
                <a:effectLst/>
                <a:latin typeface="-apple-syste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ArtGAN</a:t>
            </a:r>
            <a:r>
              <a:rPr lang="en-US" b="0" i="0" dirty="0">
                <a:effectLst/>
                <a:latin typeface="-apple-system"/>
              </a:rPr>
              <a:t> based on Style, Artist, Genre, and other attributes.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683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9EA5F7-FD84-718A-B53B-53DDE5096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F3D996-93EE-0830-BA67-0D7D9C54A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0F4CEF-A51E-E48A-C2D4-6ECE218A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E97DE-42B3-89CB-2621-71FF2386B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03DE0-F545-934B-8E0D-6296BB65C0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6" y="1424475"/>
            <a:ext cx="2512162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Load and Prepare the Data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17A47-FBCD-8412-5576-0AD0AB859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3429000"/>
            <a:ext cx="3424382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Load the CSV files that contain the image paths and labels.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Preprocess the images, resizing them to the desired shape and normalizing the pixel values to a range between 0 and 1.</a:t>
            </a:r>
          </a:p>
          <a:p>
            <a:pPr algn="l"/>
            <a:endParaRPr lang="en-US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0B33E40-75AC-2C4C-5588-62A1F5ABE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122" y="0"/>
            <a:ext cx="2501900" cy="3429009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2AAAE1-27E7-1D8D-C260-C54559E7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17" y="-10"/>
            <a:ext cx="4692894" cy="685800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BE8C34-809B-C90C-2686-4DDEE0F15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1492" y="0"/>
            <a:ext cx="2725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43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F1108-C1EF-ACD2-D265-AAD12D860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29DC93-7590-3EDE-C183-B1B0405E0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7250B-4B6A-4737-0EEE-00A8FDA7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F8D5288-1CDE-BF87-81E0-F36535535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9C855-1C33-E8A0-D869-8847340A4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Data Generator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1264C-CCDC-6F5D-BC42-9320E8118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4" y="3429000"/>
            <a:ext cx="3701757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Since the task is working with large datasets, a custom</a:t>
            </a:r>
          </a:p>
          <a:p>
            <a:pPr algn="l"/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ImageLabelGenerator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is created.</a:t>
            </a:r>
          </a:p>
          <a:p>
            <a:pPr algn="l"/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A621B31-CCAC-50E4-12FB-11A78430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8527" y="1971402"/>
            <a:ext cx="7853453" cy="254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759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9446B-E4E0-9702-1D79-1E0AE5D96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4DC5750-95AD-D0F7-A9FE-BFAEA392A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51862-D2D5-959A-7F4E-C38BF572A5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537CB9-AA30-DDE0-3887-13E0552E3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4E568-EE83-1ACC-165D-A03285D58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Build the Model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85AD1-2220-7A9B-0A8B-8C80DC0F6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3429000"/>
            <a:ext cx="3424382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Use a combination of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CNNs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extracting features from the images and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LSTM layers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for processing the sequential information in the data.</a:t>
            </a:r>
          </a:p>
          <a:p>
            <a:pPr algn="l"/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BB37525-9606-0410-4178-ED7091DB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7" y="554718"/>
            <a:ext cx="7825274" cy="58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20C41E-B8F1-F671-E051-BEDD040F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9CB7E0-5C0B-08C1-E56D-53D5BFA1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2C7701-73FC-C2F3-DD6A-4875179A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B5354D7-201B-E024-9225-3E97798E2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BE960-1675-15C9-057F-0D4DD696F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Train the Model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AE0C2-F54D-BB1F-D231-EF55DB195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3429000"/>
            <a:ext cx="3424382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Train the model using the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fit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method, providing the training data generator and setting parameters like batch size and number of epochs.</a:t>
            </a:r>
          </a:p>
          <a:p>
            <a:pPr algn="l"/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01AF1FC-E54E-D4BF-7EDB-0FE42C83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6" y="1271146"/>
            <a:ext cx="7825274" cy="428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21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5533C9-4455-ABFD-8DF2-89CE64A4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65FF509-44AD-628C-1AA2-4FCA522C8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9D40E9-D3E4-CE72-2E5F-25C75CF27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25366BC-0FE9-62B0-1017-C0C0A40A3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802EB-E489-2D69-B7EB-F61512B8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Make Predictions</a:t>
            </a:r>
            <a:br>
              <a:rPr lang="en-US" sz="3200" dirty="0"/>
            </a:b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2CDE9-EB4B-56B0-5835-B9D4474AC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3429000"/>
            <a:ext cx="3424382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Once the model is trained, used it to make predictions on new images or evaluate its performance on the validation set.</a:t>
            </a:r>
          </a:p>
          <a:p>
            <a:pPr algn="l"/>
            <a:endParaRPr lang="en-US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0422E3B-2B82-DFD0-0F8E-5DF67A61D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466" y="0"/>
            <a:ext cx="72677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3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E9E22-96D1-982A-89F5-F8688585D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189244F-890B-F1F2-E206-2A5B7DE07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05217A-387B-DAC0-A4A2-8D4E5A127C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A282F96-FF93-9517-9C59-AE3A02194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D3C947-5DF5-0347-6548-340ADC15B4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/>
              <a:t>Evaluating the Model</a:t>
            </a:r>
            <a:br>
              <a:rPr lang="en-US" sz="3200"/>
            </a:br>
            <a:br>
              <a:rPr lang="en-US" sz="320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C48A9-D669-FFE9-4E11-B0A14336A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3429000"/>
            <a:ext cx="3424382" cy="2578837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To assess the performance of the model, used metrics like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accuracy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 and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loss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, </a:t>
            </a:r>
            <a:r>
              <a:rPr lang="en-US" b="1" i="0">
                <a:solidFill>
                  <a:srgbClr val="1F2328"/>
                </a:solidFill>
                <a:effectLst/>
                <a:latin typeface="-apple-system"/>
              </a:rPr>
              <a:t>confusion matrices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628B4-60D7-F8A3-32B7-16DEA4AD8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5" y="0"/>
            <a:ext cx="4274921" cy="3429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C603F0-E4DF-983B-93E9-D88972275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254" y="3408994"/>
            <a:ext cx="4366726" cy="3441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5F5DB-5554-0A8D-9605-E06740DBF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0016" y="-94749"/>
            <a:ext cx="3580891" cy="3456183"/>
          </a:xfrm>
          <a:prstGeom prst="rect">
            <a:avLst/>
          </a:prstGeom>
        </p:spPr>
      </p:pic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7034886-4858-8702-D741-6039785266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5686" y="3408994"/>
            <a:ext cx="2793329" cy="35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07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76677-49EA-15F2-C91D-BD72DA62D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A7F2BF7-7320-6021-3767-30AA61FE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14AB29-B028-CB90-0A70-D121845531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2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BCFE5CE-D434-20A3-DFED-A27022A22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6BB8CF-E07E-4AAF-4D3A-23906082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035" y="1424475"/>
            <a:ext cx="3424383" cy="2543448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Extract Features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3092F-6F1B-AA40-FFD2-22BD6508F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035" y="2983832"/>
            <a:ext cx="3424382" cy="3024005"/>
          </a:xfrm>
        </p:spPr>
        <p:txBody>
          <a:bodyPr anchor="b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After training the model, you can extract features from intermediate layers (such as conv2d_3) to analyze how the model is learning or to use these features in other tasks (like clustering or further analysis).</a:t>
            </a:r>
          </a:p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63AE21-A164-4949-C4BF-CEF51F9F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726" y="-1"/>
            <a:ext cx="33274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D46D44-63F3-55DF-3C43-A97B735C1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750" y="4091463"/>
            <a:ext cx="34925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D01CE-8097-6CF7-9D3E-D8049BDCA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2124" y="-23342"/>
            <a:ext cx="3962400" cy="2743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A9E082-1582-2B7D-C1D7-526E809F7C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180" y="4091463"/>
            <a:ext cx="386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476870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232</Words>
  <Application>Microsoft Macintosh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Neue Haas Grotesk Text Pro</vt:lpstr>
      <vt:lpstr>VanillaVTI</vt:lpstr>
      <vt:lpstr>Convolutional-Recurrent Architectures</vt:lpstr>
      <vt:lpstr>Load and Prepare the Data </vt:lpstr>
      <vt:lpstr>Data Generator  </vt:lpstr>
      <vt:lpstr>Build the Model  </vt:lpstr>
      <vt:lpstr>Train the Model  </vt:lpstr>
      <vt:lpstr>Make Predictions   </vt:lpstr>
      <vt:lpstr>Evaluating the Model  </vt:lpstr>
      <vt:lpstr>Extract Features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Bocong Zhao</dc:creator>
  <cp:lastModifiedBy>Bocong Zhao</cp:lastModifiedBy>
  <cp:revision>10</cp:revision>
  <dcterms:created xsi:type="dcterms:W3CDTF">2025-03-09T18:17:58Z</dcterms:created>
  <dcterms:modified xsi:type="dcterms:W3CDTF">2025-03-09T21:01:05Z</dcterms:modified>
</cp:coreProperties>
</file>