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91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1233" autoAdjust="0"/>
    <p:restoredTop sz="84841" autoAdjust="0"/>
  </p:normalViewPr>
  <p:slideViewPr>
    <p:cSldViewPr>
      <p:cViewPr>
        <p:scale>
          <a:sx n="66" d="100"/>
          <a:sy n="66" d="100"/>
        </p:scale>
        <p:origin x="-4950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1FC4D-1F93-4D9C-9AF7-918F30B72FAC}" type="datetimeFigureOut">
              <a:rPr lang="zh-CN" altLang="en-US" smtClean="0"/>
              <a:pPr/>
              <a:t>2019/6/25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7EEF9-49C4-444C-8904-F464885464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3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E2E8-E0DB-4155-9878-FF3C5CFAD5E4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F0AA-BA3A-4675-BE24-14D0CC840DC7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F002-61F8-47FD-8B4D-D12D0A8DA8CA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C7EE-6ED6-48FF-8886-4475D6801F11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E475-3D09-4252-AF32-B1E949BF455F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276B-C3C9-4E70-B781-A1FBCB98D39B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142-EBDB-4FD8-8AA6-26D978C411F2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B034-3134-451C-B847-63D8F6D3B7A2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CCD0-33DD-41E5-ACE9-403FC5B0AF0A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6C3E-C497-4449-9202-B40BC202AE03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6E9E-54E8-4FB9-908E-A68C97EA65AB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C742-1453-404C-986E-BA8346EC5C31}" type="datetime1">
              <a:rPr lang="en-US" altLang="zh-CN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6248400"/>
            <a:ext cx="8686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381000" y="228600"/>
            <a:ext cx="87630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大作业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10337" name="Picture 1" descr="H:\图像处理导论\课件\附加\大作业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85926"/>
            <a:ext cx="2643206" cy="2360196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3500430" y="1643050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画出左侧图像的灰度直方图；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尝试对直方图做均衡化处理，得到新图像；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将图像分成：背景、肺实质、人体其他组织三部分；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检测肺实质边界；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对步骤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得到的图像进行压缩处理，并计算压缩比。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34" y="4572008"/>
            <a:ext cx="78581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方法不限，但要讲清原理；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2.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给出代码实现（语言不限）；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下周二（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日）前交电子版与纸制版报告（格式不限）；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报告交到信息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B343-1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342-2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特别说明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：之前的作业，一并提交！！！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13403</TotalTime>
  <Words>124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大作业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NEU-fengchl</dc:creator>
  <cp:lastModifiedBy>Chaolu Feng</cp:lastModifiedBy>
  <cp:revision>1669</cp:revision>
  <dcterms:created xsi:type="dcterms:W3CDTF">2006-08-16T00:00:00Z</dcterms:created>
  <dcterms:modified xsi:type="dcterms:W3CDTF">2019-06-25T10:15:25Z</dcterms:modified>
</cp:coreProperties>
</file>