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636500" cy="6858000"/>
  <p:notesSz cx="7105650" cy="102393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05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563" y="1122363"/>
            <a:ext cx="947737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9563" y="3602038"/>
            <a:ext cx="947737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0F86-F696-4506-B2DA-EEDB34D8C8B0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ED63-5493-46CF-AAA7-BCE4A54F2C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846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0F86-F696-4506-B2DA-EEDB34D8C8B0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ED63-5493-46CF-AAA7-BCE4A54F2C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498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995" y="365125"/>
            <a:ext cx="272474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8759" y="365125"/>
            <a:ext cx="801628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0F86-F696-4506-B2DA-EEDB34D8C8B0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ED63-5493-46CF-AAA7-BCE4A54F2C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227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0F86-F696-4506-B2DA-EEDB34D8C8B0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ED63-5493-46CF-AAA7-BCE4A54F2C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679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178" y="1709739"/>
            <a:ext cx="1089898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2178" y="4589464"/>
            <a:ext cx="1089898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0F86-F696-4506-B2DA-EEDB34D8C8B0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ED63-5493-46CF-AAA7-BCE4A54F2C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64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8759" y="1825625"/>
            <a:ext cx="537051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7228" y="1825625"/>
            <a:ext cx="537051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0F86-F696-4506-B2DA-EEDB34D8C8B0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ED63-5493-46CF-AAA7-BCE4A54F2C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4357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405" y="365126"/>
            <a:ext cx="1089898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0406" y="1681163"/>
            <a:ext cx="53458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0406" y="2505075"/>
            <a:ext cx="534583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7228" y="1681163"/>
            <a:ext cx="537215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7228" y="2505075"/>
            <a:ext cx="537215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0F86-F696-4506-B2DA-EEDB34D8C8B0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ED63-5493-46CF-AAA7-BCE4A54F2C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006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0F86-F696-4506-B2DA-EEDB34D8C8B0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ED63-5493-46CF-AAA7-BCE4A54F2C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151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0F86-F696-4506-B2DA-EEDB34D8C8B0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ED63-5493-46CF-AAA7-BCE4A54F2C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102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406" y="457200"/>
            <a:ext cx="40756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2158" y="987426"/>
            <a:ext cx="639722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0406" y="2057400"/>
            <a:ext cx="407560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0F86-F696-4506-B2DA-EEDB34D8C8B0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ED63-5493-46CF-AAA7-BCE4A54F2C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9478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406" y="457200"/>
            <a:ext cx="40756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72158" y="987426"/>
            <a:ext cx="639722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0406" y="2057400"/>
            <a:ext cx="407560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0F86-F696-4506-B2DA-EEDB34D8C8B0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ED63-5493-46CF-AAA7-BCE4A54F2C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97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8760" y="365126"/>
            <a:ext cx="108989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760" y="1825625"/>
            <a:ext cx="108989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8759" y="6356351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D0F86-F696-4506-B2DA-EEDB34D8C8B0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5841" y="6356351"/>
            <a:ext cx="42648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24528" y="6356351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3ED63-5493-46CF-AAA7-BCE4A54F2C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434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47AA-69C7-F406-1855-17B18FB82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743" y="6078358"/>
            <a:ext cx="9463015" cy="1469622"/>
          </a:xfrm>
        </p:spPr>
        <p:txBody>
          <a:bodyPr>
            <a:normAutofit fontScale="90000"/>
          </a:bodyPr>
          <a:lstStyle/>
          <a:p>
            <a:r>
              <a:rPr lang="en-GB" sz="24772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dogter</a:t>
            </a:r>
            <a:br>
              <a:rPr lang="en-GB" sz="20626" b="1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br>
              <a:rPr lang="en-GB" sz="11091" b="1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GB" sz="24772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seun</a:t>
            </a:r>
            <a:endParaRPr lang="en-Z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111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47AA-69C7-F406-1855-17B18FB82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574" y="737937"/>
            <a:ext cx="11817352" cy="3366661"/>
          </a:xfrm>
        </p:spPr>
        <p:txBody>
          <a:bodyPr>
            <a:noAutofit/>
          </a:bodyPr>
          <a:lstStyle/>
          <a:p>
            <a:r>
              <a:rPr lang="en-GB" sz="96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Worshond</a:t>
            </a:r>
            <a:br>
              <a:rPr lang="en-GB" sz="10158" b="1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endParaRPr lang="en-ZA" sz="17621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49EA9-113B-9001-23B4-9DBD4E290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152400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40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6636EC-0D3C-BBAE-C04E-9CA6F5E22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837" y="1042987"/>
            <a:ext cx="5838825" cy="4772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9A47AA-69C7-F406-1855-17B18FB82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574" y="737937"/>
            <a:ext cx="11817352" cy="3366661"/>
          </a:xfrm>
        </p:spPr>
        <p:txBody>
          <a:bodyPr>
            <a:noAutofit/>
          </a:bodyPr>
          <a:lstStyle/>
          <a:p>
            <a:r>
              <a:rPr lang="en-GB" sz="80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Rhodesiese</a:t>
            </a:r>
            <a:r>
              <a:rPr lang="en-GB" sz="8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GB" sz="72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Rifrughond</a:t>
            </a:r>
            <a:br>
              <a:rPr lang="en-GB" sz="10158" b="1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endParaRPr lang="en-ZA" sz="17621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61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8F931A-812A-653E-F3E6-6627D0571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604" y="1211756"/>
            <a:ext cx="4461292" cy="4675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9A47AA-69C7-F406-1855-17B18FB82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574" y="737937"/>
            <a:ext cx="11817352" cy="3366661"/>
          </a:xfrm>
        </p:spPr>
        <p:txBody>
          <a:bodyPr>
            <a:noAutofit/>
          </a:bodyPr>
          <a:lstStyle/>
          <a:p>
            <a:r>
              <a:rPr lang="en-GB" sz="80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Skaaphond</a:t>
            </a:r>
            <a:br>
              <a:rPr lang="en-GB" sz="10158" b="1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endParaRPr lang="en-ZA" sz="17621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28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C9EB02-FBB5-54B3-126B-6DAD9660E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297" y="1102895"/>
            <a:ext cx="5715000" cy="487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9A47AA-69C7-F406-1855-17B18FB82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574" y="561474"/>
            <a:ext cx="11817352" cy="3366661"/>
          </a:xfrm>
        </p:spPr>
        <p:txBody>
          <a:bodyPr>
            <a:noAutofit/>
          </a:bodyPr>
          <a:lstStyle/>
          <a:p>
            <a:r>
              <a:rPr lang="en-GB" sz="8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Windhond</a:t>
            </a:r>
            <a:br>
              <a:rPr lang="en-GB" sz="10158" b="1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endParaRPr lang="en-ZA" sz="17621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607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2865AC-90C6-7A73-C22D-EC4BE25B9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705" y="1366232"/>
            <a:ext cx="6416842" cy="4609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9A47AA-69C7-F406-1855-17B18FB82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574" y="737937"/>
            <a:ext cx="11817352" cy="3366661"/>
          </a:xfrm>
        </p:spPr>
        <p:txBody>
          <a:bodyPr>
            <a:noAutofit/>
          </a:bodyPr>
          <a:lstStyle/>
          <a:p>
            <a:r>
              <a:rPr lang="en-GB" sz="96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Bloedhond</a:t>
            </a:r>
            <a:br>
              <a:rPr lang="en-GB" sz="10158" b="1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endParaRPr lang="en-ZA" sz="17621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822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80E580-8B9F-F775-439C-3C350369C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78" y="300497"/>
            <a:ext cx="6015789" cy="601578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E6E0674-41F0-0B91-4742-258ECB8D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879" y="1263483"/>
            <a:ext cx="10899775" cy="1325563"/>
          </a:xfrm>
        </p:spPr>
        <p:txBody>
          <a:bodyPr>
            <a:noAutofit/>
          </a:bodyPr>
          <a:lstStyle/>
          <a:p>
            <a:r>
              <a:rPr lang="en-GB" sz="96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Ierse</a:t>
            </a:r>
            <a:r>
              <a:rPr lang="en-GB" sz="9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GB" sz="96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Wolfhond</a:t>
            </a:r>
            <a:br>
              <a:rPr lang="en-GB" sz="10158" b="1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endParaRPr lang="en-ZA" sz="17621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99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47AA-69C7-F406-1855-17B18FB82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743" y="5915464"/>
            <a:ext cx="9463015" cy="1469622"/>
          </a:xfrm>
        </p:spPr>
        <p:txBody>
          <a:bodyPr>
            <a:normAutofit fontScale="90000"/>
          </a:bodyPr>
          <a:lstStyle/>
          <a:p>
            <a:r>
              <a:rPr lang="en-GB" sz="24772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familie</a:t>
            </a:r>
            <a:br>
              <a:rPr lang="en-GB" sz="20626" b="1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br>
              <a:rPr lang="en-GB" sz="11091" b="1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GB" sz="24772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bottel</a:t>
            </a:r>
            <a:endParaRPr lang="en-Z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2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47AA-69C7-F406-1855-17B18FB82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743" y="5705006"/>
            <a:ext cx="9463015" cy="1469622"/>
          </a:xfrm>
        </p:spPr>
        <p:txBody>
          <a:bodyPr>
            <a:normAutofit fontScale="90000"/>
          </a:bodyPr>
          <a:lstStyle/>
          <a:p>
            <a:r>
              <a:rPr lang="en-GB" sz="20419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televisie</a:t>
            </a:r>
            <a:br>
              <a:rPr lang="en-GB" sz="20626" b="1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br>
              <a:rPr lang="en-GB" sz="11091" b="1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GB" sz="22907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bal</a:t>
            </a:r>
            <a:endParaRPr lang="en-Z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51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47AA-69C7-F406-1855-17B18FB82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743" y="5238318"/>
            <a:ext cx="9463015" cy="1469622"/>
          </a:xfrm>
        </p:spPr>
        <p:txBody>
          <a:bodyPr>
            <a:noAutofit/>
          </a:bodyPr>
          <a:lstStyle/>
          <a:p>
            <a:r>
              <a:rPr lang="en-GB" sz="18553" b="1" dirty="0">
                <a:solidFill>
                  <a:srgbClr val="FF0000"/>
                </a:solidFill>
                <a:latin typeface="Comic Sans MS" panose="030F0702030302020204" pitchFamily="66" charset="0"/>
              </a:rPr>
              <a:t>pop</a:t>
            </a:r>
            <a:br>
              <a:rPr lang="en-GB" sz="18553" b="1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br>
              <a:rPr lang="en-GB" sz="9950" b="1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GB" sz="2073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kinders</a:t>
            </a:r>
            <a:endParaRPr lang="en-ZA" sz="2073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39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47AA-69C7-F406-1855-17B18FB82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743" y="5687246"/>
            <a:ext cx="9463015" cy="1469622"/>
          </a:xfrm>
        </p:spPr>
        <p:txBody>
          <a:bodyPr>
            <a:noAutofit/>
          </a:bodyPr>
          <a:lstStyle/>
          <a:p>
            <a:br>
              <a:rPr lang="en-GB" sz="21145" b="1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GB" sz="25394" b="1" dirty="0">
                <a:solidFill>
                  <a:srgbClr val="FF0000"/>
                </a:solidFill>
                <a:latin typeface="Comic Sans MS" panose="030F0702030302020204" pitchFamily="66" charset="0"/>
              </a:rPr>
              <a:t>braai</a:t>
            </a:r>
            <a:br>
              <a:rPr lang="en-GB" sz="17621" b="1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GB" sz="25394" b="1" dirty="0">
                <a:solidFill>
                  <a:srgbClr val="FF0000"/>
                </a:solidFill>
                <a:latin typeface="Comic Sans MS" panose="030F0702030302020204" pitchFamily="66" charset="0"/>
              </a:rPr>
              <a:t>bad</a:t>
            </a:r>
            <a:endParaRPr lang="en-ZA" sz="17621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33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fghan Hound: Known for its long coat, graceful gait, confidence">
            <a:extLst>
              <a:ext uri="{FF2B5EF4-FFF2-40B4-BE49-F238E27FC236}">
                <a16:creationId xmlns:a16="http://schemas.microsoft.com/office/drawing/2014/main" id="{5F5AEE45-38E7-B9CD-6D4F-7386EBC31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526" y="1235075"/>
            <a:ext cx="5560993" cy="438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9A47AA-69C7-F406-1855-17B18FB82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743" y="2461323"/>
            <a:ext cx="9463015" cy="1469622"/>
          </a:xfrm>
        </p:spPr>
        <p:txBody>
          <a:bodyPr>
            <a:noAutofit/>
          </a:bodyPr>
          <a:lstStyle/>
          <a:p>
            <a:r>
              <a:rPr lang="en-GB" sz="9121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Afgaanse</a:t>
            </a:r>
            <a:r>
              <a:rPr lang="en-GB" sz="9121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GB" sz="9121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hond</a:t>
            </a:r>
            <a:br>
              <a:rPr lang="en-GB" sz="10158" b="1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endParaRPr lang="en-ZA" sz="17621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53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E53BFF-2F96-1065-9DDB-D566C3329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40" y="1218409"/>
            <a:ext cx="5856664" cy="4819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9A47AA-69C7-F406-1855-17B18FB82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743" y="2461323"/>
            <a:ext cx="9463015" cy="1469622"/>
          </a:xfrm>
        </p:spPr>
        <p:txBody>
          <a:bodyPr>
            <a:noAutofit/>
          </a:bodyPr>
          <a:lstStyle/>
          <a:p>
            <a:r>
              <a:rPr lang="en-GB" sz="9121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Dalmatiese</a:t>
            </a:r>
            <a:r>
              <a:rPr lang="en-GB" sz="9121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GB" sz="9121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hond</a:t>
            </a:r>
            <a:br>
              <a:rPr lang="en-GB" sz="10158" b="1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endParaRPr lang="en-ZA" sz="17621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5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47AA-69C7-F406-1855-17B18FB82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743" y="2461323"/>
            <a:ext cx="9463015" cy="1469622"/>
          </a:xfrm>
        </p:spPr>
        <p:txBody>
          <a:bodyPr>
            <a:noAutofit/>
          </a:bodyPr>
          <a:lstStyle/>
          <a:p>
            <a:r>
              <a:rPr lang="en-GB" sz="9121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Bulhond</a:t>
            </a:r>
            <a:br>
              <a:rPr lang="en-GB" sz="10158" b="1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endParaRPr lang="en-ZA" sz="17621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67710-7904-0170-57B3-9C01E61A9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280" y="1248302"/>
            <a:ext cx="4267937" cy="436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3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D28016-1BAF-3321-1D54-1CA0C4BDF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41"/>
          <a:stretch/>
        </p:blipFill>
        <p:spPr>
          <a:xfrm>
            <a:off x="4347888" y="1267326"/>
            <a:ext cx="3716130" cy="40595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9A47AA-69C7-F406-1855-17B18FB82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574" y="497305"/>
            <a:ext cx="11817352" cy="3366661"/>
          </a:xfrm>
        </p:spPr>
        <p:txBody>
          <a:bodyPr>
            <a:noAutofit/>
          </a:bodyPr>
          <a:lstStyle/>
          <a:p>
            <a:r>
              <a:rPr lang="en-GB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Goudkleurige</a:t>
            </a:r>
            <a:r>
              <a:rPr lang="en-GB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Apporteerhond</a:t>
            </a:r>
            <a:br>
              <a:rPr lang="en-GB" sz="10158" b="1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endParaRPr lang="en-ZA" sz="17621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71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45</Words>
  <Application>Microsoft Office PowerPoint</Application>
  <PresentationFormat>Custom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Comic Sans MS</vt:lpstr>
      <vt:lpstr>Office Theme</vt:lpstr>
      <vt:lpstr>dogter  seun</vt:lpstr>
      <vt:lpstr>familie  bottel</vt:lpstr>
      <vt:lpstr>televisie  bal</vt:lpstr>
      <vt:lpstr>pop  kinders</vt:lpstr>
      <vt:lpstr> braai bad</vt:lpstr>
      <vt:lpstr>Afgaanse hond </vt:lpstr>
      <vt:lpstr>Dalmatiese hond </vt:lpstr>
      <vt:lpstr>Bulhond </vt:lpstr>
      <vt:lpstr>Goudkleurige Apporteerhond </vt:lpstr>
      <vt:lpstr>Worshond </vt:lpstr>
      <vt:lpstr>Rhodesiese Rifrughond </vt:lpstr>
      <vt:lpstr>Skaaphond </vt:lpstr>
      <vt:lpstr>Windhond </vt:lpstr>
      <vt:lpstr>Bloedhond </vt:lpstr>
      <vt:lpstr>Ierse Wolfhond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dogter  seun</dc:title>
  <dc:creator>Mariaan Kleinhans</dc:creator>
  <cp:lastModifiedBy>Mariaan Kleinhans</cp:lastModifiedBy>
  <cp:revision>2</cp:revision>
  <cp:lastPrinted>2022-10-09T19:46:22Z</cp:lastPrinted>
  <dcterms:created xsi:type="dcterms:W3CDTF">2022-10-09T14:43:49Z</dcterms:created>
  <dcterms:modified xsi:type="dcterms:W3CDTF">2022-10-09T19:54:41Z</dcterms:modified>
</cp:coreProperties>
</file>