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Oswald" panose="00000500000000000000" pitchFamily="2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650F1-C018-486C-A8CC-BFCF5D89CEE8}">
  <a:tblStyle styleId="{713650F1-C018-486C-A8CC-BFCF5D89C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05a3197d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d05a3197d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228d187b2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228d187b2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28d187b2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228d187b2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769eb0b5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2769eb0b5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Updated this chart, but our analysis and policy implications remain the same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267b17ab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267b17ab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28d187b2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228d187b2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is a wordcloud we got from exploring different topics. This was from 8 topics at random state 0. intense negativity and backlash from 2016 guidelines; emphasizes importance of new guidelines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67b17ab0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267b17ab0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This is a wordcloud we got from exploring different topics. This was from 8 topics at random state 0. </a:t>
            </a:r>
            <a:r>
              <a:rPr lang="es"/>
              <a:t>Alternative, support, safety: a concern can be the effectiveness of alternative treatments in supporting the patient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67b17ab0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267b17ab0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This was using 4 topics (our optimal level that we used in our report bc it had the 2nd highest avg coherence and highest avg num unique words); </a:t>
            </a:r>
            <a:r>
              <a:rPr lang="es"/>
              <a:t>RLS and how opioids help where conventional treatments may not, so making sure the guidelines are both broad and individualized enough for those with more rare conditions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267b17ab0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267b17ab0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 concerns: stakeholder analysis; involved in implementation of guidelines and can be important to consult for the review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29e10a52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29e10a52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lot of people say for 5 years but about 35% for more than 20 years; dive into concerns of chronic users to make sure they’re properly addressed within the guidelines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67b17a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67b17a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4209013d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4209013d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6b06be79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6b06be79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Two clusters in our audience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Majority supports the new guidelines so we can continue with them for the most part, for future editions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concerns identified through topic modeling can help decisionmakers make sure the 2022 guidelines address the mentioned concerns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These insights facilitate community-informed guidelines to improve treatment and provide better care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0708d168c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0708d168c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77e9024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77e9024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229e10a5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229e10a5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it's mostly because “cdc” belongs to ORG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another interesting thing is that virginia show up in the top words of GPE, which may suggest virginia’s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229e10a52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229e10a52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229e10a52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229e10a52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229e10a52e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229e10a52e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29e10a52e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229e10a52e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8d187b2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8d187b2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28d187b2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228d187b2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46b06be7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46b06be7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67b17a99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267b17a99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26937014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26937014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Must leave in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2769eb0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2769eb0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Former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46b06be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46b06be7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209013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209013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28d0ad11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28d0ad11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28d187b2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28d187b2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used these 1602 words to fit our model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28d187b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228d187b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28d187b2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228d187b2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53373"/>
            <a:ext cx="3852000" cy="171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7500" y="3143173"/>
            <a:ext cx="2517000" cy="45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20975" y="4605250"/>
            <a:ext cx="8430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3267800" y="1612975"/>
            <a:ext cx="5156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3550800" y="3217275"/>
            <a:ext cx="4873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 rot="5400000">
            <a:off x="7623490" y="-1426"/>
            <a:ext cx="849347" cy="1412181"/>
            <a:chOff x="7928941" y="159097"/>
            <a:chExt cx="730872" cy="1215197"/>
          </a:xfrm>
        </p:grpSpPr>
        <p:grpSp>
          <p:nvGrpSpPr>
            <p:cNvPr id="92" name="Google Shape;92;p11"/>
            <p:cNvGrpSpPr/>
            <p:nvPr/>
          </p:nvGrpSpPr>
          <p:grpSpPr>
            <a:xfrm rot="1739513" flipH="1">
              <a:off x="7967974" y="552406"/>
              <a:ext cx="261586" cy="228697"/>
              <a:chOff x="3948000" y="3024575"/>
              <a:chExt cx="145950" cy="127600"/>
            </a:xfrm>
          </p:grpSpPr>
          <p:sp>
            <p:nvSpPr>
              <p:cNvPr id="93" name="Google Shape;93;p11"/>
              <p:cNvSpPr/>
              <p:nvPr/>
            </p:nvSpPr>
            <p:spPr>
              <a:xfrm>
                <a:off x="3948000" y="3053450"/>
                <a:ext cx="12677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49" extrusionOk="0">
                    <a:moveTo>
                      <a:pt x="767" y="1"/>
                    </a:moveTo>
                    <a:lnTo>
                      <a:pt x="767" y="1"/>
                    </a:lnTo>
                    <a:cubicBezTo>
                      <a:pt x="0" y="1202"/>
                      <a:pt x="334" y="2770"/>
                      <a:pt x="1535" y="3537"/>
                    </a:cubicBezTo>
                    <a:cubicBezTo>
                      <a:pt x="1958" y="3815"/>
                      <a:pt x="2438" y="3948"/>
                      <a:pt x="2914" y="3948"/>
                    </a:cubicBezTo>
                    <a:cubicBezTo>
                      <a:pt x="3753" y="3948"/>
                      <a:pt x="4581" y="3535"/>
                      <a:pt x="5070" y="2770"/>
                    </a:cubicBez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1"/>
              <p:cNvSpPr/>
              <p:nvPr/>
            </p:nvSpPr>
            <p:spPr>
              <a:xfrm>
                <a:off x="3967175" y="3024575"/>
                <a:ext cx="126775" cy="981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25" extrusionOk="0">
                    <a:moveTo>
                      <a:pt x="2160" y="0"/>
                    </a:moveTo>
                    <a:cubicBezTo>
                      <a:pt x="1316" y="0"/>
                      <a:pt x="493" y="406"/>
                      <a:pt x="0" y="1156"/>
                    </a:cubicBezTo>
                    <a:lnTo>
                      <a:pt x="4303" y="3925"/>
                    </a:lnTo>
                    <a:cubicBezTo>
                      <a:pt x="5071" y="2757"/>
                      <a:pt x="4704" y="1156"/>
                      <a:pt x="3536" y="389"/>
                    </a:cubicBezTo>
                    <a:cubicBezTo>
                      <a:pt x="3107" y="126"/>
                      <a:pt x="2630" y="0"/>
                      <a:pt x="2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11"/>
            <p:cNvGrpSpPr/>
            <p:nvPr/>
          </p:nvGrpSpPr>
          <p:grpSpPr>
            <a:xfrm rot="1739513" flipH="1">
              <a:off x="8120544" y="248693"/>
              <a:ext cx="443952" cy="287171"/>
              <a:chOff x="4289900" y="2977375"/>
              <a:chExt cx="247700" cy="160225"/>
            </a:xfrm>
          </p:grpSpPr>
          <p:sp>
            <p:nvSpPr>
              <p:cNvPr id="96" name="Google Shape;96;p11"/>
              <p:cNvSpPr/>
              <p:nvPr/>
            </p:nvSpPr>
            <p:spPr>
              <a:xfrm>
                <a:off x="4394150" y="3015100"/>
                <a:ext cx="143450" cy="122500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4900" extrusionOk="0">
                    <a:moveTo>
                      <a:pt x="1601" y="1"/>
                    </a:moveTo>
                    <a:lnTo>
                      <a:pt x="0" y="3370"/>
                    </a:lnTo>
                    <a:lnTo>
                      <a:pt x="2802" y="4704"/>
                    </a:lnTo>
                    <a:cubicBezTo>
                      <a:pt x="3068" y="4837"/>
                      <a:pt x="3351" y="4900"/>
                      <a:pt x="3628" y="4900"/>
                    </a:cubicBezTo>
                    <a:cubicBezTo>
                      <a:pt x="4325" y="4900"/>
                      <a:pt x="4994" y="4505"/>
                      <a:pt x="5304" y="3837"/>
                    </a:cubicBezTo>
                    <a:cubicBezTo>
                      <a:pt x="5738" y="2903"/>
                      <a:pt x="5337" y="1802"/>
                      <a:pt x="4403" y="1335"/>
                    </a:cubicBezTo>
                    <a:lnTo>
                      <a:pt x="16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4289900" y="2977375"/>
                <a:ext cx="144300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879" extrusionOk="0">
                    <a:moveTo>
                      <a:pt x="2149" y="0"/>
                    </a:moveTo>
                    <a:cubicBezTo>
                      <a:pt x="1450" y="0"/>
                      <a:pt x="783" y="397"/>
                      <a:pt x="468" y="1076"/>
                    </a:cubicBezTo>
                    <a:cubicBezTo>
                      <a:pt x="1" y="1977"/>
                      <a:pt x="401" y="3111"/>
                      <a:pt x="1335" y="3544"/>
                    </a:cubicBezTo>
                    <a:lnTo>
                      <a:pt x="4170" y="4879"/>
                    </a:lnTo>
                    <a:lnTo>
                      <a:pt x="5771" y="1510"/>
                    </a:lnTo>
                    <a:lnTo>
                      <a:pt x="2936" y="175"/>
                    </a:lnTo>
                    <a:cubicBezTo>
                      <a:pt x="2681" y="57"/>
                      <a:pt x="2413" y="0"/>
                      <a:pt x="2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11"/>
            <p:cNvGrpSpPr/>
            <p:nvPr/>
          </p:nvGrpSpPr>
          <p:grpSpPr>
            <a:xfrm rot="1739513" flipH="1">
              <a:off x="8166006" y="930703"/>
              <a:ext cx="372215" cy="377009"/>
              <a:chOff x="3510175" y="2983025"/>
              <a:chExt cx="207675" cy="210350"/>
            </a:xfrm>
          </p:grpSpPr>
          <p:sp>
            <p:nvSpPr>
              <p:cNvPr id="99" name="Google Shape;99;p11"/>
              <p:cNvSpPr/>
              <p:nvPr/>
            </p:nvSpPr>
            <p:spPr>
              <a:xfrm>
                <a:off x="3578550" y="2983025"/>
                <a:ext cx="139300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5454" extrusionOk="0">
                    <a:moveTo>
                      <a:pt x="3481" y="0"/>
                    </a:moveTo>
                    <a:cubicBezTo>
                      <a:pt x="2967" y="0"/>
                      <a:pt x="2462" y="218"/>
                      <a:pt x="2102" y="650"/>
                    </a:cubicBezTo>
                    <a:lnTo>
                      <a:pt x="1" y="2985"/>
                    </a:lnTo>
                    <a:lnTo>
                      <a:pt x="2803" y="5453"/>
                    </a:lnTo>
                    <a:lnTo>
                      <a:pt x="4871" y="3118"/>
                    </a:lnTo>
                    <a:cubicBezTo>
                      <a:pt x="5572" y="2351"/>
                      <a:pt x="5505" y="1150"/>
                      <a:pt x="4738" y="483"/>
                    </a:cubicBezTo>
                    <a:cubicBezTo>
                      <a:pt x="4368" y="160"/>
                      <a:pt x="3921" y="0"/>
                      <a:pt x="34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3510175" y="3057625"/>
                <a:ext cx="13845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430" extrusionOk="0">
                    <a:moveTo>
                      <a:pt x="2769" y="1"/>
                    </a:moveTo>
                    <a:lnTo>
                      <a:pt x="668" y="2336"/>
                    </a:lnTo>
                    <a:cubicBezTo>
                      <a:pt x="1" y="3103"/>
                      <a:pt x="67" y="4270"/>
                      <a:pt x="835" y="4971"/>
                    </a:cubicBezTo>
                    <a:cubicBezTo>
                      <a:pt x="1187" y="5277"/>
                      <a:pt x="1624" y="5429"/>
                      <a:pt x="2061" y="5429"/>
                    </a:cubicBezTo>
                    <a:cubicBezTo>
                      <a:pt x="2576" y="5429"/>
                      <a:pt x="3091" y="5219"/>
                      <a:pt x="3470" y="4804"/>
                    </a:cubicBezTo>
                    <a:lnTo>
                      <a:pt x="5538" y="2469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11"/>
            <p:cNvGrpSpPr/>
            <p:nvPr/>
          </p:nvGrpSpPr>
          <p:grpSpPr>
            <a:xfrm rot="4939382" flipH="1">
              <a:off x="8454413" y="707707"/>
              <a:ext cx="205397" cy="179573"/>
              <a:chOff x="3948000" y="3024575"/>
              <a:chExt cx="145950" cy="127600"/>
            </a:xfrm>
          </p:grpSpPr>
          <p:sp>
            <p:nvSpPr>
              <p:cNvPr id="102" name="Google Shape;102;p11"/>
              <p:cNvSpPr/>
              <p:nvPr/>
            </p:nvSpPr>
            <p:spPr>
              <a:xfrm>
                <a:off x="3948000" y="3053450"/>
                <a:ext cx="12677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49" extrusionOk="0">
                    <a:moveTo>
                      <a:pt x="767" y="1"/>
                    </a:moveTo>
                    <a:lnTo>
                      <a:pt x="767" y="1"/>
                    </a:lnTo>
                    <a:cubicBezTo>
                      <a:pt x="0" y="1202"/>
                      <a:pt x="334" y="2770"/>
                      <a:pt x="1535" y="3537"/>
                    </a:cubicBezTo>
                    <a:cubicBezTo>
                      <a:pt x="1958" y="3815"/>
                      <a:pt x="2438" y="3948"/>
                      <a:pt x="2914" y="3948"/>
                    </a:cubicBezTo>
                    <a:cubicBezTo>
                      <a:pt x="3753" y="3948"/>
                      <a:pt x="4581" y="3535"/>
                      <a:pt x="5070" y="2770"/>
                    </a:cubicBez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3967175" y="3024575"/>
                <a:ext cx="126775" cy="981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25" extrusionOk="0">
                    <a:moveTo>
                      <a:pt x="2160" y="0"/>
                    </a:moveTo>
                    <a:cubicBezTo>
                      <a:pt x="1316" y="0"/>
                      <a:pt x="493" y="406"/>
                      <a:pt x="0" y="1156"/>
                    </a:cubicBezTo>
                    <a:lnTo>
                      <a:pt x="4303" y="3925"/>
                    </a:lnTo>
                    <a:cubicBezTo>
                      <a:pt x="5071" y="2757"/>
                      <a:pt x="4704" y="1156"/>
                      <a:pt x="3536" y="389"/>
                    </a:cubicBezTo>
                    <a:cubicBezTo>
                      <a:pt x="3107" y="126"/>
                      <a:pt x="2630" y="0"/>
                      <a:pt x="2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4" name="Google Shape;104;p11"/>
          <p:cNvCxnSpPr/>
          <p:nvPr/>
        </p:nvCxnSpPr>
        <p:spPr>
          <a:xfrm>
            <a:off x="3581325" y="4603504"/>
            <a:ext cx="566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3402779" y="1818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3402779" y="12258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3402779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/>
          </p:nvPr>
        </p:nvSpPr>
        <p:spPr>
          <a:xfrm>
            <a:off x="6086579" y="1818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6086579" y="12258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6086579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/>
          </p:nvPr>
        </p:nvSpPr>
        <p:spPr>
          <a:xfrm>
            <a:off x="3402779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3402779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3402779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9"/>
          </p:nvPr>
        </p:nvSpPr>
        <p:spPr>
          <a:xfrm>
            <a:off x="6086579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6579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6086579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5"/>
          </p:nvPr>
        </p:nvSpPr>
        <p:spPr>
          <a:xfrm>
            <a:off x="3402775" y="542750"/>
            <a:ext cx="502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 rot="1739513" flipH="1">
            <a:off x="8168563" y="616320"/>
            <a:ext cx="384594" cy="336240"/>
            <a:chOff x="3948000" y="3024575"/>
            <a:chExt cx="145950" cy="127600"/>
          </a:xfrm>
        </p:grpSpPr>
        <p:sp>
          <p:nvSpPr>
            <p:cNvPr id="121" name="Google Shape;121;p13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3"/>
          <p:cNvGrpSpPr/>
          <p:nvPr/>
        </p:nvGrpSpPr>
        <p:grpSpPr>
          <a:xfrm rot="7683262">
            <a:off x="8521061" y="313800"/>
            <a:ext cx="254746" cy="228257"/>
            <a:chOff x="5918300" y="4988050"/>
            <a:chExt cx="256875" cy="230150"/>
          </a:xfrm>
        </p:grpSpPr>
        <p:sp>
          <p:nvSpPr>
            <p:cNvPr id="124" name="Google Shape;124;p13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2290025" y="3654850"/>
            <a:ext cx="4563900" cy="531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58125" y="1726725"/>
            <a:ext cx="62277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3041531" y="3308350"/>
            <a:ext cx="3058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2558575" y="2178575"/>
            <a:ext cx="4031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2" name="Google Shape;132;p15"/>
          <p:cNvCxnSpPr/>
          <p:nvPr/>
        </p:nvCxnSpPr>
        <p:spPr>
          <a:xfrm>
            <a:off x="0" y="540000"/>
            <a:ext cx="255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7286625" y="4603500"/>
            <a:ext cx="255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" name="Google Shape;134;p15"/>
          <p:cNvGrpSpPr/>
          <p:nvPr/>
        </p:nvGrpSpPr>
        <p:grpSpPr>
          <a:xfrm rot="2283563">
            <a:off x="520725" y="4227794"/>
            <a:ext cx="338804" cy="303555"/>
            <a:chOff x="5918300" y="4988050"/>
            <a:chExt cx="256875" cy="230150"/>
          </a:xfrm>
        </p:grpSpPr>
        <p:sp>
          <p:nvSpPr>
            <p:cNvPr id="135" name="Google Shape;135;p15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5"/>
          <p:cNvGrpSpPr/>
          <p:nvPr/>
        </p:nvGrpSpPr>
        <p:grpSpPr>
          <a:xfrm rot="-1538711">
            <a:off x="1001330" y="4111867"/>
            <a:ext cx="291954" cy="261569"/>
            <a:chOff x="5918300" y="4988050"/>
            <a:chExt cx="256875" cy="230150"/>
          </a:xfrm>
        </p:grpSpPr>
        <p:sp>
          <p:nvSpPr>
            <p:cNvPr id="138" name="Google Shape;138;p15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 rot="2283325">
            <a:off x="383918" y="3770233"/>
            <a:ext cx="393459" cy="344426"/>
            <a:chOff x="5579350" y="4988075"/>
            <a:chExt cx="262600" cy="229875"/>
          </a:xfrm>
        </p:grpSpPr>
        <p:sp>
          <p:nvSpPr>
            <p:cNvPr id="141" name="Google Shape;141;p15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1739488" flipH="1">
            <a:off x="7735806" y="685345"/>
            <a:ext cx="317749" cy="277799"/>
            <a:chOff x="3948000" y="3024575"/>
            <a:chExt cx="145950" cy="127600"/>
          </a:xfrm>
        </p:grpSpPr>
        <p:sp>
          <p:nvSpPr>
            <p:cNvPr id="144" name="Google Shape;144;p15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5"/>
          <p:cNvGrpSpPr/>
          <p:nvPr/>
        </p:nvGrpSpPr>
        <p:grpSpPr>
          <a:xfrm rot="1739488" flipH="1">
            <a:off x="7921157" y="316431"/>
            <a:ext cx="539270" cy="348827"/>
            <a:chOff x="4289900" y="2977375"/>
            <a:chExt cx="247700" cy="160225"/>
          </a:xfrm>
        </p:grpSpPr>
        <p:sp>
          <p:nvSpPr>
            <p:cNvPr id="147" name="Google Shape;147;p15"/>
            <p:cNvSpPr/>
            <p:nvPr/>
          </p:nvSpPr>
          <p:spPr>
            <a:xfrm>
              <a:off x="4394150" y="3015100"/>
              <a:ext cx="143450" cy="122500"/>
            </a:xfrm>
            <a:custGeom>
              <a:avLst/>
              <a:gdLst/>
              <a:ahLst/>
              <a:cxnLst/>
              <a:rect l="l" t="t" r="r" b="b"/>
              <a:pathLst>
                <a:path w="5738" h="4900" extrusionOk="0">
                  <a:moveTo>
                    <a:pt x="1601" y="1"/>
                  </a:moveTo>
                  <a:lnTo>
                    <a:pt x="0" y="3370"/>
                  </a:lnTo>
                  <a:lnTo>
                    <a:pt x="2802" y="4704"/>
                  </a:lnTo>
                  <a:cubicBezTo>
                    <a:pt x="3068" y="4837"/>
                    <a:pt x="3351" y="4900"/>
                    <a:pt x="3628" y="4900"/>
                  </a:cubicBezTo>
                  <a:cubicBezTo>
                    <a:pt x="4325" y="4900"/>
                    <a:pt x="4994" y="4505"/>
                    <a:pt x="5304" y="3837"/>
                  </a:cubicBezTo>
                  <a:cubicBezTo>
                    <a:pt x="5738" y="2903"/>
                    <a:pt x="5337" y="1802"/>
                    <a:pt x="4403" y="1335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289900" y="2977375"/>
              <a:ext cx="144300" cy="121975"/>
            </a:xfrm>
            <a:custGeom>
              <a:avLst/>
              <a:gdLst/>
              <a:ahLst/>
              <a:cxnLst/>
              <a:rect l="l" t="t" r="r" b="b"/>
              <a:pathLst>
                <a:path w="5772" h="4879" extrusionOk="0">
                  <a:moveTo>
                    <a:pt x="2149" y="0"/>
                  </a:moveTo>
                  <a:cubicBezTo>
                    <a:pt x="1450" y="0"/>
                    <a:pt x="783" y="397"/>
                    <a:pt x="468" y="1076"/>
                  </a:cubicBezTo>
                  <a:cubicBezTo>
                    <a:pt x="1" y="1977"/>
                    <a:pt x="401" y="3111"/>
                    <a:pt x="1335" y="3544"/>
                  </a:cubicBezTo>
                  <a:lnTo>
                    <a:pt x="4170" y="4879"/>
                  </a:lnTo>
                  <a:lnTo>
                    <a:pt x="5771" y="1510"/>
                  </a:lnTo>
                  <a:lnTo>
                    <a:pt x="2936" y="175"/>
                  </a:lnTo>
                  <a:cubicBezTo>
                    <a:pt x="2681" y="57"/>
                    <a:pt x="2413" y="0"/>
                    <a:pt x="2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5"/>
          <p:cNvGrpSpPr/>
          <p:nvPr/>
        </p:nvGrpSpPr>
        <p:grpSpPr>
          <a:xfrm rot="1739488" flipH="1">
            <a:off x="8443779" y="1024361"/>
            <a:ext cx="452131" cy="457955"/>
            <a:chOff x="3510175" y="2983025"/>
            <a:chExt cx="207675" cy="210350"/>
          </a:xfrm>
        </p:grpSpPr>
        <p:sp>
          <p:nvSpPr>
            <p:cNvPr id="150" name="Google Shape;150;p15"/>
            <p:cNvSpPr/>
            <p:nvPr/>
          </p:nvSpPr>
          <p:spPr>
            <a:xfrm>
              <a:off x="3578550" y="2983025"/>
              <a:ext cx="139300" cy="136350"/>
            </a:xfrm>
            <a:custGeom>
              <a:avLst/>
              <a:gdLst/>
              <a:ahLst/>
              <a:cxnLst/>
              <a:rect l="l" t="t" r="r" b="b"/>
              <a:pathLst>
                <a:path w="5572" h="5454" extrusionOk="0">
                  <a:moveTo>
                    <a:pt x="3481" y="0"/>
                  </a:moveTo>
                  <a:cubicBezTo>
                    <a:pt x="2967" y="0"/>
                    <a:pt x="2462" y="218"/>
                    <a:pt x="2102" y="650"/>
                  </a:cubicBezTo>
                  <a:lnTo>
                    <a:pt x="1" y="2985"/>
                  </a:lnTo>
                  <a:lnTo>
                    <a:pt x="2803" y="5453"/>
                  </a:lnTo>
                  <a:lnTo>
                    <a:pt x="4871" y="3118"/>
                  </a:lnTo>
                  <a:cubicBezTo>
                    <a:pt x="5572" y="2351"/>
                    <a:pt x="5505" y="1150"/>
                    <a:pt x="4738" y="483"/>
                  </a:cubicBezTo>
                  <a:cubicBezTo>
                    <a:pt x="4368" y="160"/>
                    <a:pt x="3921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510175" y="3057625"/>
              <a:ext cx="138450" cy="135750"/>
            </a:xfrm>
            <a:custGeom>
              <a:avLst/>
              <a:gdLst/>
              <a:ahLst/>
              <a:cxnLst/>
              <a:rect l="l" t="t" r="r" b="b"/>
              <a:pathLst>
                <a:path w="5538" h="5430" extrusionOk="0">
                  <a:moveTo>
                    <a:pt x="2769" y="1"/>
                  </a:moveTo>
                  <a:lnTo>
                    <a:pt x="668" y="2336"/>
                  </a:lnTo>
                  <a:cubicBezTo>
                    <a:pt x="1" y="3103"/>
                    <a:pt x="67" y="4270"/>
                    <a:pt x="835" y="4971"/>
                  </a:cubicBezTo>
                  <a:cubicBezTo>
                    <a:pt x="1187" y="5277"/>
                    <a:pt x="1624" y="5429"/>
                    <a:pt x="2061" y="5429"/>
                  </a:cubicBezTo>
                  <a:cubicBezTo>
                    <a:pt x="2576" y="5429"/>
                    <a:pt x="3091" y="5219"/>
                    <a:pt x="3470" y="4804"/>
                  </a:cubicBezTo>
                  <a:lnTo>
                    <a:pt x="5538" y="24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20000" y="1207825"/>
            <a:ext cx="4177200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720000" y="2196100"/>
            <a:ext cx="38400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4490100" y="540004"/>
            <a:ext cx="4653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4225200" y="1091900"/>
            <a:ext cx="41988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4225200" y="2035700"/>
            <a:ext cx="3852000" cy="25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>
            <a:off x="3534000" y="542854"/>
            <a:ext cx="566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5864475" y="1636825"/>
            <a:ext cx="2559600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5864475" y="2571750"/>
            <a:ext cx="2559600" cy="13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6425" y="1360225"/>
            <a:ext cx="2856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6425" y="1941025"/>
            <a:ext cx="2856600" cy="18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605288" y="296779"/>
            <a:ext cx="786813" cy="608453"/>
            <a:chOff x="1260175" y="3413025"/>
            <a:chExt cx="257625" cy="199225"/>
          </a:xfrm>
        </p:grpSpPr>
        <p:sp>
          <p:nvSpPr>
            <p:cNvPr id="167" name="Google Shape;167;p19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415175" y="3525425"/>
              <a:ext cx="84375" cy="65375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315775" y="3413025"/>
              <a:ext cx="79050" cy="69900"/>
            </a:xfrm>
            <a:custGeom>
              <a:avLst/>
              <a:gdLst/>
              <a:ahLst/>
              <a:cxnLst/>
              <a:rect l="l" t="t" r="r" b="b"/>
              <a:pathLst>
                <a:path w="3162" h="2796" extrusionOk="0">
                  <a:moveTo>
                    <a:pt x="1583" y="1"/>
                  </a:moveTo>
                  <a:cubicBezTo>
                    <a:pt x="1300" y="1"/>
                    <a:pt x="1011" y="84"/>
                    <a:pt x="760" y="251"/>
                  </a:cubicBezTo>
                  <a:cubicBezTo>
                    <a:pt x="152" y="707"/>
                    <a:pt x="0" y="1588"/>
                    <a:pt x="456" y="2227"/>
                  </a:cubicBezTo>
                  <a:cubicBezTo>
                    <a:pt x="714" y="2595"/>
                    <a:pt x="1139" y="2796"/>
                    <a:pt x="1575" y="2796"/>
                  </a:cubicBezTo>
                  <a:cubicBezTo>
                    <a:pt x="1860" y="2796"/>
                    <a:pt x="2150" y="2710"/>
                    <a:pt x="2401" y="2531"/>
                  </a:cubicBezTo>
                  <a:cubicBezTo>
                    <a:pt x="3009" y="2075"/>
                    <a:pt x="3161" y="1224"/>
                    <a:pt x="2705" y="585"/>
                  </a:cubicBezTo>
                  <a:cubicBezTo>
                    <a:pt x="2447" y="198"/>
                    <a:pt x="2021" y="1"/>
                    <a:pt x="1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334775" y="3420800"/>
              <a:ext cx="41800" cy="54750"/>
            </a:xfrm>
            <a:custGeom>
              <a:avLst/>
              <a:gdLst/>
              <a:ahLst/>
              <a:cxnLst/>
              <a:rect l="l" t="t" r="r" b="b"/>
              <a:pathLst>
                <a:path w="1672" h="2190" extrusionOk="0">
                  <a:moveTo>
                    <a:pt x="243" y="1"/>
                  </a:moveTo>
                  <a:lnTo>
                    <a:pt x="0" y="183"/>
                  </a:lnTo>
                  <a:lnTo>
                    <a:pt x="1429" y="2189"/>
                  </a:lnTo>
                  <a:lnTo>
                    <a:pt x="1672" y="200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260175" y="3513700"/>
              <a:ext cx="107175" cy="94900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272325" y="3548975"/>
              <a:ext cx="83625" cy="24350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720000" y="1230925"/>
            <a:ext cx="34752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2"/>
          </p:nvPr>
        </p:nvSpPr>
        <p:spPr>
          <a:xfrm>
            <a:off x="4572000" y="1758463"/>
            <a:ext cx="28398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1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77" name="Google Shape;177;p20"/>
          <p:cNvCxnSpPr/>
          <p:nvPr/>
        </p:nvCxnSpPr>
        <p:spPr>
          <a:xfrm>
            <a:off x="0" y="540000"/>
            <a:ext cx="1986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876800" y="2359325"/>
            <a:ext cx="3547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876800" y="1477262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76800" y="3035937"/>
            <a:ext cx="2731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5732425" y="4602050"/>
            <a:ext cx="3371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5732425" y="540000"/>
            <a:ext cx="3371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720000" y="5340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 idx="2"/>
          </p:nvPr>
        </p:nvSpPr>
        <p:spPr>
          <a:xfrm>
            <a:off x="990296" y="2399452"/>
            <a:ext cx="162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995725" y="3133050"/>
            <a:ext cx="1622100" cy="9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idx="3"/>
          </p:nvPr>
        </p:nvSpPr>
        <p:spPr>
          <a:xfrm>
            <a:off x="3771292" y="2399452"/>
            <a:ext cx="162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4"/>
          </p:nvPr>
        </p:nvSpPr>
        <p:spPr>
          <a:xfrm>
            <a:off x="3753708" y="3132950"/>
            <a:ext cx="1622100" cy="9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 idx="5"/>
          </p:nvPr>
        </p:nvSpPr>
        <p:spPr>
          <a:xfrm>
            <a:off x="6517119" y="2399452"/>
            <a:ext cx="162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6"/>
          </p:nvPr>
        </p:nvSpPr>
        <p:spPr>
          <a:xfrm>
            <a:off x="6522548" y="3132950"/>
            <a:ext cx="1622100" cy="9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 rot="1739571" flipH="1">
            <a:off x="8217472" y="348482"/>
            <a:ext cx="291990" cy="255279"/>
            <a:chOff x="3948000" y="3024575"/>
            <a:chExt cx="145950" cy="127600"/>
          </a:xfrm>
        </p:grpSpPr>
        <p:sp>
          <p:nvSpPr>
            <p:cNvPr id="187" name="Google Shape;187;p21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1"/>
          <p:cNvGrpSpPr/>
          <p:nvPr/>
        </p:nvGrpSpPr>
        <p:grpSpPr>
          <a:xfrm rot="1739571" flipH="1">
            <a:off x="8527814" y="489916"/>
            <a:ext cx="415478" cy="420830"/>
            <a:chOff x="3510175" y="2983025"/>
            <a:chExt cx="207675" cy="210350"/>
          </a:xfrm>
        </p:grpSpPr>
        <p:sp>
          <p:nvSpPr>
            <p:cNvPr id="190" name="Google Shape;190;p21"/>
            <p:cNvSpPr/>
            <p:nvPr/>
          </p:nvSpPr>
          <p:spPr>
            <a:xfrm>
              <a:off x="3578550" y="2983025"/>
              <a:ext cx="139300" cy="136350"/>
            </a:xfrm>
            <a:custGeom>
              <a:avLst/>
              <a:gdLst/>
              <a:ahLst/>
              <a:cxnLst/>
              <a:rect l="l" t="t" r="r" b="b"/>
              <a:pathLst>
                <a:path w="5572" h="5454" extrusionOk="0">
                  <a:moveTo>
                    <a:pt x="3481" y="0"/>
                  </a:moveTo>
                  <a:cubicBezTo>
                    <a:pt x="2967" y="0"/>
                    <a:pt x="2462" y="218"/>
                    <a:pt x="2102" y="650"/>
                  </a:cubicBezTo>
                  <a:lnTo>
                    <a:pt x="1" y="2985"/>
                  </a:lnTo>
                  <a:lnTo>
                    <a:pt x="2803" y="5453"/>
                  </a:lnTo>
                  <a:lnTo>
                    <a:pt x="4871" y="3118"/>
                  </a:lnTo>
                  <a:cubicBezTo>
                    <a:pt x="5572" y="2351"/>
                    <a:pt x="5505" y="1150"/>
                    <a:pt x="4738" y="483"/>
                  </a:cubicBezTo>
                  <a:cubicBezTo>
                    <a:pt x="4368" y="160"/>
                    <a:pt x="3921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510175" y="3057625"/>
              <a:ext cx="138450" cy="135750"/>
            </a:xfrm>
            <a:custGeom>
              <a:avLst/>
              <a:gdLst/>
              <a:ahLst/>
              <a:cxnLst/>
              <a:rect l="l" t="t" r="r" b="b"/>
              <a:pathLst>
                <a:path w="5538" h="5430" extrusionOk="0">
                  <a:moveTo>
                    <a:pt x="2769" y="1"/>
                  </a:moveTo>
                  <a:lnTo>
                    <a:pt x="668" y="2336"/>
                  </a:lnTo>
                  <a:cubicBezTo>
                    <a:pt x="1" y="3103"/>
                    <a:pt x="67" y="4270"/>
                    <a:pt x="835" y="4971"/>
                  </a:cubicBezTo>
                  <a:cubicBezTo>
                    <a:pt x="1187" y="5277"/>
                    <a:pt x="1624" y="5429"/>
                    <a:pt x="2061" y="5429"/>
                  </a:cubicBezTo>
                  <a:cubicBezTo>
                    <a:pt x="2576" y="5429"/>
                    <a:pt x="3091" y="5219"/>
                    <a:pt x="3470" y="4804"/>
                  </a:cubicBezTo>
                  <a:lnTo>
                    <a:pt x="5538" y="24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" name="Google Shape;192;p21"/>
          <p:cNvCxnSpPr/>
          <p:nvPr/>
        </p:nvCxnSpPr>
        <p:spPr>
          <a:xfrm>
            <a:off x="0" y="540379"/>
            <a:ext cx="333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720975" y="4605250"/>
            <a:ext cx="8430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 idx="2"/>
          </p:nvPr>
        </p:nvSpPr>
        <p:spPr>
          <a:xfrm>
            <a:off x="7200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"/>
          </p:nvPr>
        </p:nvSpPr>
        <p:spPr>
          <a:xfrm>
            <a:off x="720000" y="3771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 idx="3"/>
          </p:nvPr>
        </p:nvSpPr>
        <p:spPr>
          <a:xfrm>
            <a:off x="34038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4"/>
          </p:nvPr>
        </p:nvSpPr>
        <p:spPr>
          <a:xfrm>
            <a:off x="3403800" y="3771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 idx="5"/>
          </p:nvPr>
        </p:nvSpPr>
        <p:spPr>
          <a:xfrm>
            <a:off x="6087600" y="3185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6"/>
          </p:nvPr>
        </p:nvSpPr>
        <p:spPr>
          <a:xfrm>
            <a:off x="6087600" y="3771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22"/>
          <p:cNvGrpSpPr/>
          <p:nvPr/>
        </p:nvGrpSpPr>
        <p:grpSpPr>
          <a:xfrm rot="-1739534">
            <a:off x="952882" y="697123"/>
            <a:ext cx="295609" cy="258443"/>
            <a:chOff x="3948000" y="3024575"/>
            <a:chExt cx="145950" cy="127600"/>
          </a:xfrm>
        </p:grpSpPr>
        <p:sp>
          <p:nvSpPr>
            <p:cNvPr id="203" name="Google Shape;203;p22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 rot="-1739534">
            <a:off x="469154" y="377739"/>
            <a:ext cx="501695" cy="324522"/>
            <a:chOff x="4289900" y="2977375"/>
            <a:chExt cx="247700" cy="160225"/>
          </a:xfrm>
        </p:grpSpPr>
        <p:sp>
          <p:nvSpPr>
            <p:cNvPr id="206" name="Google Shape;206;p22"/>
            <p:cNvSpPr/>
            <p:nvPr/>
          </p:nvSpPr>
          <p:spPr>
            <a:xfrm>
              <a:off x="4394150" y="3015100"/>
              <a:ext cx="143450" cy="122500"/>
            </a:xfrm>
            <a:custGeom>
              <a:avLst/>
              <a:gdLst/>
              <a:ahLst/>
              <a:cxnLst/>
              <a:rect l="l" t="t" r="r" b="b"/>
              <a:pathLst>
                <a:path w="5738" h="4900" extrusionOk="0">
                  <a:moveTo>
                    <a:pt x="1601" y="1"/>
                  </a:moveTo>
                  <a:lnTo>
                    <a:pt x="0" y="3370"/>
                  </a:lnTo>
                  <a:lnTo>
                    <a:pt x="2802" y="4704"/>
                  </a:lnTo>
                  <a:cubicBezTo>
                    <a:pt x="3068" y="4837"/>
                    <a:pt x="3351" y="4900"/>
                    <a:pt x="3628" y="4900"/>
                  </a:cubicBezTo>
                  <a:cubicBezTo>
                    <a:pt x="4325" y="4900"/>
                    <a:pt x="4994" y="4505"/>
                    <a:pt x="5304" y="3837"/>
                  </a:cubicBezTo>
                  <a:cubicBezTo>
                    <a:pt x="5738" y="2903"/>
                    <a:pt x="5337" y="1802"/>
                    <a:pt x="4403" y="1335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289900" y="2977375"/>
              <a:ext cx="144300" cy="121975"/>
            </a:xfrm>
            <a:custGeom>
              <a:avLst/>
              <a:gdLst/>
              <a:ahLst/>
              <a:cxnLst/>
              <a:rect l="l" t="t" r="r" b="b"/>
              <a:pathLst>
                <a:path w="5772" h="4879" extrusionOk="0">
                  <a:moveTo>
                    <a:pt x="2149" y="0"/>
                  </a:moveTo>
                  <a:cubicBezTo>
                    <a:pt x="1450" y="0"/>
                    <a:pt x="783" y="397"/>
                    <a:pt x="468" y="1076"/>
                  </a:cubicBezTo>
                  <a:cubicBezTo>
                    <a:pt x="1" y="1977"/>
                    <a:pt x="401" y="3111"/>
                    <a:pt x="1335" y="3544"/>
                  </a:cubicBezTo>
                  <a:lnTo>
                    <a:pt x="4170" y="4879"/>
                  </a:lnTo>
                  <a:lnTo>
                    <a:pt x="5771" y="1510"/>
                  </a:lnTo>
                  <a:lnTo>
                    <a:pt x="2936" y="175"/>
                  </a:lnTo>
                  <a:cubicBezTo>
                    <a:pt x="2681" y="57"/>
                    <a:pt x="2413" y="0"/>
                    <a:pt x="2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 rot="-303482" flipH="1">
            <a:off x="8272739" y="390517"/>
            <a:ext cx="710359" cy="411739"/>
            <a:chOff x="1260175" y="3462925"/>
            <a:chExt cx="257625" cy="149325"/>
          </a:xfrm>
        </p:grpSpPr>
        <p:sp>
          <p:nvSpPr>
            <p:cNvPr id="209" name="Google Shape;209;p22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1415175" y="3525425"/>
              <a:ext cx="84375" cy="65375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340725" y="3462925"/>
              <a:ext cx="79050" cy="69900"/>
            </a:xfrm>
            <a:custGeom>
              <a:avLst/>
              <a:gdLst/>
              <a:ahLst/>
              <a:cxnLst/>
              <a:rect l="l" t="t" r="r" b="b"/>
              <a:pathLst>
                <a:path w="3162" h="2796" extrusionOk="0">
                  <a:moveTo>
                    <a:pt x="1583" y="1"/>
                  </a:moveTo>
                  <a:cubicBezTo>
                    <a:pt x="1300" y="1"/>
                    <a:pt x="1011" y="84"/>
                    <a:pt x="760" y="251"/>
                  </a:cubicBezTo>
                  <a:cubicBezTo>
                    <a:pt x="152" y="707"/>
                    <a:pt x="0" y="1588"/>
                    <a:pt x="456" y="2227"/>
                  </a:cubicBezTo>
                  <a:cubicBezTo>
                    <a:pt x="714" y="2595"/>
                    <a:pt x="1139" y="2796"/>
                    <a:pt x="1575" y="2796"/>
                  </a:cubicBezTo>
                  <a:cubicBezTo>
                    <a:pt x="1860" y="2796"/>
                    <a:pt x="2150" y="2710"/>
                    <a:pt x="2401" y="2531"/>
                  </a:cubicBezTo>
                  <a:cubicBezTo>
                    <a:pt x="3009" y="2075"/>
                    <a:pt x="3161" y="1224"/>
                    <a:pt x="2705" y="585"/>
                  </a:cubicBezTo>
                  <a:cubicBezTo>
                    <a:pt x="2447" y="198"/>
                    <a:pt x="2021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359725" y="3470700"/>
              <a:ext cx="41800" cy="54750"/>
            </a:xfrm>
            <a:custGeom>
              <a:avLst/>
              <a:gdLst/>
              <a:ahLst/>
              <a:cxnLst/>
              <a:rect l="l" t="t" r="r" b="b"/>
              <a:pathLst>
                <a:path w="1672" h="2190" extrusionOk="0">
                  <a:moveTo>
                    <a:pt x="243" y="1"/>
                  </a:moveTo>
                  <a:lnTo>
                    <a:pt x="0" y="183"/>
                  </a:lnTo>
                  <a:lnTo>
                    <a:pt x="1429" y="2189"/>
                  </a:lnTo>
                  <a:lnTo>
                    <a:pt x="1672" y="200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1260175" y="3513700"/>
              <a:ext cx="107175" cy="94900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272325" y="3548975"/>
              <a:ext cx="83625" cy="24350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 idx="2"/>
          </p:nvPr>
        </p:nvSpPr>
        <p:spPr>
          <a:xfrm>
            <a:off x="720000" y="291996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20000" y="35064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title" idx="3"/>
          </p:nvPr>
        </p:nvSpPr>
        <p:spPr>
          <a:xfrm>
            <a:off x="3403800" y="352956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4"/>
          </p:nvPr>
        </p:nvSpPr>
        <p:spPr>
          <a:xfrm>
            <a:off x="3403800" y="41160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title" idx="5"/>
          </p:nvPr>
        </p:nvSpPr>
        <p:spPr>
          <a:xfrm>
            <a:off x="6087600" y="291996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6"/>
          </p:nvPr>
        </p:nvSpPr>
        <p:spPr>
          <a:xfrm>
            <a:off x="6087600" y="350648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4"/>
          <p:cNvGrpSpPr/>
          <p:nvPr/>
        </p:nvGrpSpPr>
        <p:grpSpPr>
          <a:xfrm rot="2700000">
            <a:off x="8043279" y="320873"/>
            <a:ext cx="762004" cy="754958"/>
            <a:chOff x="7928941" y="159097"/>
            <a:chExt cx="677333" cy="671069"/>
          </a:xfrm>
        </p:grpSpPr>
        <p:grpSp>
          <p:nvGrpSpPr>
            <p:cNvPr id="225" name="Google Shape;225;p24"/>
            <p:cNvGrpSpPr/>
            <p:nvPr/>
          </p:nvGrpSpPr>
          <p:grpSpPr>
            <a:xfrm rot="1739513" flipH="1">
              <a:off x="7967974" y="552406"/>
              <a:ext cx="261586" cy="228697"/>
              <a:chOff x="3948000" y="3024575"/>
              <a:chExt cx="145950" cy="127600"/>
            </a:xfrm>
          </p:grpSpPr>
          <p:sp>
            <p:nvSpPr>
              <p:cNvPr id="226" name="Google Shape;226;p24"/>
              <p:cNvSpPr/>
              <p:nvPr/>
            </p:nvSpPr>
            <p:spPr>
              <a:xfrm>
                <a:off x="3948000" y="3053450"/>
                <a:ext cx="12677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49" extrusionOk="0">
                    <a:moveTo>
                      <a:pt x="767" y="1"/>
                    </a:moveTo>
                    <a:lnTo>
                      <a:pt x="767" y="1"/>
                    </a:lnTo>
                    <a:cubicBezTo>
                      <a:pt x="0" y="1202"/>
                      <a:pt x="334" y="2770"/>
                      <a:pt x="1535" y="3537"/>
                    </a:cubicBezTo>
                    <a:cubicBezTo>
                      <a:pt x="1958" y="3815"/>
                      <a:pt x="2438" y="3948"/>
                      <a:pt x="2914" y="3948"/>
                    </a:cubicBezTo>
                    <a:cubicBezTo>
                      <a:pt x="3753" y="3948"/>
                      <a:pt x="4581" y="3535"/>
                      <a:pt x="5070" y="2770"/>
                    </a:cubicBez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3967175" y="3024575"/>
                <a:ext cx="126775" cy="981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25" extrusionOk="0">
                    <a:moveTo>
                      <a:pt x="2160" y="0"/>
                    </a:moveTo>
                    <a:cubicBezTo>
                      <a:pt x="1316" y="0"/>
                      <a:pt x="493" y="406"/>
                      <a:pt x="0" y="1156"/>
                    </a:cubicBezTo>
                    <a:lnTo>
                      <a:pt x="4303" y="3925"/>
                    </a:lnTo>
                    <a:cubicBezTo>
                      <a:pt x="5071" y="2757"/>
                      <a:pt x="4704" y="1156"/>
                      <a:pt x="3536" y="389"/>
                    </a:cubicBezTo>
                    <a:cubicBezTo>
                      <a:pt x="3107" y="126"/>
                      <a:pt x="2630" y="0"/>
                      <a:pt x="2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24"/>
            <p:cNvGrpSpPr/>
            <p:nvPr/>
          </p:nvGrpSpPr>
          <p:grpSpPr>
            <a:xfrm rot="1739513" flipH="1">
              <a:off x="8120544" y="248693"/>
              <a:ext cx="443952" cy="287171"/>
              <a:chOff x="4289900" y="2977375"/>
              <a:chExt cx="247700" cy="160225"/>
            </a:xfrm>
          </p:grpSpPr>
          <p:sp>
            <p:nvSpPr>
              <p:cNvPr id="229" name="Google Shape;229;p24"/>
              <p:cNvSpPr/>
              <p:nvPr/>
            </p:nvSpPr>
            <p:spPr>
              <a:xfrm>
                <a:off x="4394150" y="3015100"/>
                <a:ext cx="143450" cy="122500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4900" extrusionOk="0">
                    <a:moveTo>
                      <a:pt x="1601" y="1"/>
                    </a:moveTo>
                    <a:lnTo>
                      <a:pt x="0" y="3370"/>
                    </a:lnTo>
                    <a:lnTo>
                      <a:pt x="2802" y="4704"/>
                    </a:lnTo>
                    <a:cubicBezTo>
                      <a:pt x="3068" y="4837"/>
                      <a:pt x="3351" y="4900"/>
                      <a:pt x="3628" y="4900"/>
                    </a:cubicBezTo>
                    <a:cubicBezTo>
                      <a:pt x="4325" y="4900"/>
                      <a:pt x="4994" y="4505"/>
                      <a:pt x="5304" y="3837"/>
                    </a:cubicBezTo>
                    <a:cubicBezTo>
                      <a:pt x="5738" y="2903"/>
                      <a:pt x="5337" y="1802"/>
                      <a:pt x="4403" y="1335"/>
                    </a:cubicBezTo>
                    <a:lnTo>
                      <a:pt x="16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4289900" y="2977375"/>
                <a:ext cx="144300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879" extrusionOk="0">
                    <a:moveTo>
                      <a:pt x="2149" y="0"/>
                    </a:moveTo>
                    <a:cubicBezTo>
                      <a:pt x="1450" y="0"/>
                      <a:pt x="783" y="397"/>
                      <a:pt x="468" y="1076"/>
                    </a:cubicBezTo>
                    <a:cubicBezTo>
                      <a:pt x="1" y="1977"/>
                      <a:pt x="401" y="3111"/>
                      <a:pt x="1335" y="3544"/>
                    </a:cubicBezTo>
                    <a:lnTo>
                      <a:pt x="4170" y="4879"/>
                    </a:lnTo>
                    <a:lnTo>
                      <a:pt x="5771" y="1510"/>
                    </a:lnTo>
                    <a:lnTo>
                      <a:pt x="2936" y="175"/>
                    </a:lnTo>
                    <a:cubicBezTo>
                      <a:pt x="2681" y="57"/>
                      <a:pt x="2413" y="0"/>
                      <a:pt x="2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title" idx="2"/>
          </p:nvPr>
        </p:nvSpPr>
        <p:spPr>
          <a:xfrm>
            <a:off x="720000" y="3830625"/>
            <a:ext cx="183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1"/>
          </p:nvPr>
        </p:nvSpPr>
        <p:spPr>
          <a:xfrm>
            <a:off x="720000" y="2800350"/>
            <a:ext cx="1835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 idx="3"/>
          </p:nvPr>
        </p:nvSpPr>
        <p:spPr>
          <a:xfrm>
            <a:off x="4632667" y="3830625"/>
            <a:ext cx="183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4"/>
          </p:nvPr>
        </p:nvSpPr>
        <p:spPr>
          <a:xfrm>
            <a:off x="4632667" y="2800350"/>
            <a:ext cx="1835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5"/>
          </p:nvPr>
        </p:nvSpPr>
        <p:spPr>
          <a:xfrm>
            <a:off x="2676333" y="3830625"/>
            <a:ext cx="183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6"/>
          </p:nvPr>
        </p:nvSpPr>
        <p:spPr>
          <a:xfrm>
            <a:off x="2676333" y="2800350"/>
            <a:ext cx="1835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 idx="7"/>
          </p:nvPr>
        </p:nvSpPr>
        <p:spPr>
          <a:xfrm>
            <a:off x="6589000" y="3830625"/>
            <a:ext cx="183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8"/>
          </p:nvPr>
        </p:nvSpPr>
        <p:spPr>
          <a:xfrm>
            <a:off x="6589000" y="2800350"/>
            <a:ext cx="1835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24"/>
          <p:cNvGrpSpPr/>
          <p:nvPr/>
        </p:nvGrpSpPr>
        <p:grpSpPr>
          <a:xfrm rot="10800000" flipH="1">
            <a:off x="514281" y="459153"/>
            <a:ext cx="303430" cy="274410"/>
            <a:chOff x="2965375" y="2808075"/>
            <a:chExt cx="147425" cy="133325"/>
          </a:xfrm>
        </p:grpSpPr>
        <p:sp>
          <p:nvSpPr>
            <p:cNvPr id="241" name="Google Shape;241;p24"/>
            <p:cNvSpPr/>
            <p:nvPr/>
          </p:nvSpPr>
          <p:spPr>
            <a:xfrm>
              <a:off x="2965375" y="2808075"/>
              <a:ext cx="147425" cy="133325"/>
            </a:xfrm>
            <a:custGeom>
              <a:avLst/>
              <a:gdLst/>
              <a:ahLst/>
              <a:cxnLst/>
              <a:rect l="l" t="t" r="r" b="b"/>
              <a:pathLst>
                <a:path w="5897" h="5333" extrusionOk="0">
                  <a:moveTo>
                    <a:pt x="2961" y="0"/>
                  </a:moveTo>
                  <a:cubicBezTo>
                    <a:pt x="2301" y="0"/>
                    <a:pt x="1641" y="244"/>
                    <a:pt x="1125" y="730"/>
                  </a:cubicBezTo>
                  <a:cubicBezTo>
                    <a:pt x="61" y="1764"/>
                    <a:pt x="0" y="3435"/>
                    <a:pt x="1034" y="4499"/>
                  </a:cubicBezTo>
                  <a:cubicBezTo>
                    <a:pt x="1553" y="5051"/>
                    <a:pt x="2261" y="5332"/>
                    <a:pt x="2970" y="5332"/>
                  </a:cubicBezTo>
                  <a:cubicBezTo>
                    <a:pt x="3629" y="5332"/>
                    <a:pt x="4290" y="5089"/>
                    <a:pt x="4803" y="4591"/>
                  </a:cubicBezTo>
                  <a:cubicBezTo>
                    <a:pt x="5867" y="3587"/>
                    <a:pt x="5897" y="1885"/>
                    <a:pt x="4894" y="821"/>
                  </a:cubicBezTo>
                  <a:cubicBezTo>
                    <a:pt x="4362" y="274"/>
                    <a:pt x="3661" y="0"/>
                    <a:pt x="2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2998800" y="2834100"/>
              <a:ext cx="76775" cy="80000"/>
            </a:xfrm>
            <a:custGeom>
              <a:avLst/>
              <a:gdLst/>
              <a:ahLst/>
              <a:cxnLst/>
              <a:rect l="l" t="t" r="r" b="b"/>
              <a:pathLst>
                <a:path w="3071" h="3200" extrusionOk="0">
                  <a:moveTo>
                    <a:pt x="122" y="1"/>
                  </a:moveTo>
                  <a:cubicBezTo>
                    <a:pt x="92" y="1"/>
                    <a:pt x="61" y="8"/>
                    <a:pt x="31" y="24"/>
                  </a:cubicBezTo>
                  <a:cubicBezTo>
                    <a:pt x="1" y="84"/>
                    <a:pt x="1" y="145"/>
                    <a:pt x="31" y="206"/>
                  </a:cubicBezTo>
                  <a:lnTo>
                    <a:pt x="2858" y="3154"/>
                  </a:lnTo>
                  <a:cubicBezTo>
                    <a:pt x="2888" y="3185"/>
                    <a:pt x="2919" y="3200"/>
                    <a:pt x="2949" y="3200"/>
                  </a:cubicBezTo>
                  <a:cubicBezTo>
                    <a:pt x="2979" y="3200"/>
                    <a:pt x="3010" y="3185"/>
                    <a:pt x="3040" y="3154"/>
                  </a:cubicBezTo>
                  <a:cubicBezTo>
                    <a:pt x="3071" y="3124"/>
                    <a:pt x="3071" y="3033"/>
                    <a:pt x="3040" y="3002"/>
                  </a:cubicBezTo>
                  <a:lnTo>
                    <a:pt x="213" y="24"/>
                  </a:lnTo>
                  <a:cubicBezTo>
                    <a:pt x="183" y="8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 idx="2"/>
          </p:nvPr>
        </p:nvSpPr>
        <p:spPr>
          <a:xfrm>
            <a:off x="1422300" y="2093412"/>
            <a:ext cx="24315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1"/>
          </p:nvPr>
        </p:nvSpPr>
        <p:spPr>
          <a:xfrm>
            <a:off x="1209825" y="2384137"/>
            <a:ext cx="2867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title" idx="3"/>
          </p:nvPr>
        </p:nvSpPr>
        <p:spPr>
          <a:xfrm>
            <a:off x="5266675" y="2093412"/>
            <a:ext cx="24315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4"/>
          </p:nvPr>
        </p:nvSpPr>
        <p:spPr>
          <a:xfrm>
            <a:off x="5054699" y="2384137"/>
            <a:ext cx="2867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5"/>
          </p:nvPr>
        </p:nvSpPr>
        <p:spPr>
          <a:xfrm>
            <a:off x="1209825" y="4125912"/>
            <a:ext cx="2867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6"/>
          </p:nvPr>
        </p:nvSpPr>
        <p:spPr>
          <a:xfrm>
            <a:off x="5054699" y="4125912"/>
            <a:ext cx="28671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 idx="7"/>
          </p:nvPr>
        </p:nvSpPr>
        <p:spPr>
          <a:xfrm>
            <a:off x="1422270" y="3820512"/>
            <a:ext cx="24315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 idx="8"/>
          </p:nvPr>
        </p:nvSpPr>
        <p:spPr>
          <a:xfrm>
            <a:off x="5266675" y="3820512"/>
            <a:ext cx="24315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253" name="Google Shape;253;p25"/>
          <p:cNvGrpSpPr/>
          <p:nvPr/>
        </p:nvGrpSpPr>
        <p:grpSpPr>
          <a:xfrm rot="1763453">
            <a:off x="8033243" y="253645"/>
            <a:ext cx="971876" cy="572695"/>
            <a:chOff x="4965750" y="4870075"/>
            <a:chExt cx="621450" cy="366200"/>
          </a:xfrm>
        </p:grpSpPr>
        <p:sp>
          <p:nvSpPr>
            <p:cNvPr id="254" name="Google Shape;254;p25"/>
            <p:cNvSpPr/>
            <p:nvPr/>
          </p:nvSpPr>
          <p:spPr>
            <a:xfrm>
              <a:off x="5143075" y="5090300"/>
              <a:ext cx="183125" cy="145975"/>
            </a:xfrm>
            <a:custGeom>
              <a:avLst/>
              <a:gdLst/>
              <a:ahLst/>
              <a:cxnLst/>
              <a:rect l="l" t="t" r="r" b="b"/>
              <a:pathLst>
                <a:path w="7325" h="5839" extrusionOk="0">
                  <a:moveTo>
                    <a:pt x="1" y="0"/>
                  </a:moveTo>
                  <a:lnTo>
                    <a:pt x="1" y="5838"/>
                  </a:lnTo>
                  <a:lnTo>
                    <a:pt x="4416" y="5838"/>
                  </a:lnTo>
                  <a:cubicBezTo>
                    <a:pt x="6027" y="5838"/>
                    <a:pt x="7324" y="4541"/>
                    <a:pt x="7324" y="2909"/>
                  </a:cubicBezTo>
                  <a:cubicBezTo>
                    <a:pt x="7324" y="1298"/>
                    <a:pt x="6027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65750" y="5090300"/>
              <a:ext cx="177350" cy="145975"/>
            </a:xfrm>
            <a:custGeom>
              <a:avLst/>
              <a:gdLst/>
              <a:ahLst/>
              <a:cxnLst/>
              <a:rect l="l" t="t" r="r" b="b"/>
              <a:pathLst>
                <a:path w="7094" h="5839" extrusionOk="0">
                  <a:moveTo>
                    <a:pt x="2930" y="0"/>
                  </a:moveTo>
                  <a:cubicBezTo>
                    <a:pt x="1298" y="0"/>
                    <a:pt x="1" y="1298"/>
                    <a:pt x="1" y="2909"/>
                  </a:cubicBezTo>
                  <a:cubicBezTo>
                    <a:pt x="1" y="4541"/>
                    <a:pt x="1298" y="5838"/>
                    <a:pt x="2930" y="5838"/>
                  </a:cubicBezTo>
                  <a:lnTo>
                    <a:pt x="7094" y="5838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226775" y="4870075"/>
              <a:ext cx="183100" cy="145975"/>
            </a:xfrm>
            <a:custGeom>
              <a:avLst/>
              <a:gdLst/>
              <a:ahLst/>
              <a:cxnLst/>
              <a:rect l="l" t="t" r="r" b="b"/>
              <a:pathLst>
                <a:path w="7324" h="5839" extrusionOk="0">
                  <a:moveTo>
                    <a:pt x="2909" y="1"/>
                  </a:moveTo>
                  <a:cubicBezTo>
                    <a:pt x="1298" y="1"/>
                    <a:pt x="1" y="1298"/>
                    <a:pt x="1" y="2930"/>
                  </a:cubicBezTo>
                  <a:cubicBezTo>
                    <a:pt x="1" y="4541"/>
                    <a:pt x="1298" y="5838"/>
                    <a:pt x="2909" y="5838"/>
                  </a:cubicBezTo>
                  <a:lnTo>
                    <a:pt x="7324" y="5838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5409850" y="4870075"/>
              <a:ext cx="177350" cy="145975"/>
            </a:xfrm>
            <a:custGeom>
              <a:avLst/>
              <a:gdLst/>
              <a:ahLst/>
              <a:cxnLst/>
              <a:rect l="l" t="t" r="r" b="b"/>
              <a:pathLst>
                <a:path w="7094" h="5839" extrusionOk="0">
                  <a:moveTo>
                    <a:pt x="1" y="1"/>
                  </a:moveTo>
                  <a:lnTo>
                    <a:pt x="1" y="5838"/>
                  </a:lnTo>
                  <a:lnTo>
                    <a:pt x="4186" y="5838"/>
                  </a:lnTo>
                  <a:cubicBezTo>
                    <a:pt x="5797" y="5838"/>
                    <a:pt x="7094" y="4541"/>
                    <a:pt x="7094" y="2930"/>
                  </a:cubicBezTo>
                  <a:cubicBezTo>
                    <a:pt x="7094" y="1298"/>
                    <a:pt x="5797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595538" y="267935"/>
            <a:ext cx="424768" cy="380576"/>
            <a:chOff x="5918300" y="4988050"/>
            <a:chExt cx="256875" cy="230150"/>
          </a:xfrm>
        </p:grpSpPr>
        <p:sp>
          <p:nvSpPr>
            <p:cNvPr id="259" name="Google Shape;259;p25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5"/>
          <p:cNvGrpSpPr/>
          <p:nvPr/>
        </p:nvGrpSpPr>
        <p:grpSpPr>
          <a:xfrm>
            <a:off x="204456" y="386741"/>
            <a:ext cx="299023" cy="261759"/>
            <a:chOff x="5579350" y="4988075"/>
            <a:chExt cx="262600" cy="229875"/>
          </a:xfrm>
        </p:grpSpPr>
        <p:sp>
          <p:nvSpPr>
            <p:cNvPr id="262" name="Google Shape;262;p25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title" idx="2"/>
          </p:nvPr>
        </p:nvSpPr>
        <p:spPr>
          <a:xfrm>
            <a:off x="720000" y="1656124"/>
            <a:ext cx="23055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ubTitle" idx="1"/>
          </p:nvPr>
        </p:nvSpPr>
        <p:spPr>
          <a:xfrm>
            <a:off x="720000" y="200617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title" idx="3"/>
          </p:nvPr>
        </p:nvSpPr>
        <p:spPr>
          <a:xfrm>
            <a:off x="6118550" y="2757857"/>
            <a:ext cx="23055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4"/>
          </p:nvPr>
        </p:nvSpPr>
        <p:spPr>
          <a:xfrm>
            <a:off x="6118544" y="310798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title" idx="5"/>
          </p:nvPr>
        </p:nvSpPr>
        <p:spPr>
          <a:xfrm>
            <a:off x="720000" y="3829947"/>
            <a:ext cx="23055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6"/>
          </p:nvPr>
        </p:nvSpPr>
        <p:spPr>
          <a:xfrm>
            <a:off x="720000" y="418007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title" idx="7"/>
          </p:nvPr>
        </p:nvSpPr>
        <p:spPr>
          <a:xfrm>
            <a:off x="720000" y="2757857"/>
            <a:ext cx="23055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subTitle" idx="8"/>
          </p:nvPr>
        </p:nvSpPr>
        <p:spPr>
          <a:xfrm>
            <a:off x="719994" y="310798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title" idx="9"/>
          </p:nvPr>
        </p:nvSpPr>
        <p:spPr>
          <a:xfrm>
            <a:off x="6118550" y="1656049"/>
            <a:ext cx="23055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13"/>
          </p:nvPr>
        </p:nvSpPr>
        <p:spPr>
          <a:xfrm>
            <a:off x="6118545" y="200617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title" idx="14"/>
          </p:nvPr>
        </p:nvSpPr>
        <p:spPr>
          <a:xfrm>
            <a:off x="6118550" y="3829947"/>
            <a:ext cx="23055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5"/>
          </p:nvPr>
        </p:nvSpPr>
        <p:spPr>
          <a:xfrm>
            <a:off x="6118545" y="418007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26"/>
          <p:cNvGrpSpPr/>
          <p:nvPr/>
        </p:nvGrpSpPr>
        <p:grpSpPr>
          <a:xfrm>
            <a:off x="274032" y="568662"/>
            <a:ext cx="634041" cy="367504"/>
            <a:chOff x="1260175" y="3462925"/>
            <a:chExt cx="257625" cy="149325"/>
          </a:xfrm>
        </p:grpSpPr>
        <p:sp>
          <p:nvSpPr>
            <p:cNvPr id="279" name="Google Shape;279;p26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415175" y="3525425"/>
              <a:ext cx="84375" cy="65375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340725" y="3462925"/>
              <a:ext cx="79050" cy="69900"/>
            </a:xfrm>
            <a:custGeom>
              <a:avLst/>
              <a:gdLst/>
              <a:ahLst/>
              <a:cxnLst/>
              <a:rect l="l" t="t" r="r" b="b"/>
              <a:pathLst>
                <a:path w="3162" h="2796" extrusionOk="0">
                  <a:moveTo>
                    <a:pt x="1583" y="1"/>
                  </a:moveTo>
                  <a:cubicBezTo>
                    <a:pt x="1300" y="1"/>
                    <a:pt x="1011" y="84"/>
                    <a:pt x="760" y="251"/>
                  </a:cubicBezTo>
                  <a:cubicBezTo>
                    <a:pt x="152" y="707"/>
                    <a:pt x="0" y="1588"/>
                    <a:pt x="456" y="2227"/>
                  </a:cubicBezTo>
                  <a:cubicBezTo>
                    <a:pt x="714" y="2595"/>
                    <a:pt x="1139" y="2796"/>
                    <a:pt x="1575" y="2796"/>
                  </a:cubicBezTo>
                  <a:cubicBezTo>
                    <a:pt x="1860" y="2796"/>
                    <a:pt x="2150" y="2710"/>
                    <a:pt x="2401" y="2531"/>
                  </a:cubicBezTo>
                  <a:cubicBezTo>
                    <a:pt x="3009" y="2075"/>
                    <a:pt x="3161" y="1224"/>
                    <a:pt x="2705" y="585"/>
                  </a:cubicBezTo>
                  <a:cubicBezTo>
                    <a:pt x="2447" y="198"/>
                    <a:pt x="2021" y="1"/>
                    <a:pt x="1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359725" y="3470700"/>
              <a:ext cx="41800" cy="54750"/>
            </a:xfrm>
            <a:custGeom>
              <a:avLst/>
              <a:gdLst/>
              <a:ahLst/>
              <a:cxnLst/>
              <a:rect l="l" t="t" r="r" b="b"/>
              <a:pathLst>
                <a:path w="1672" h="2190" extrusionOk="0">
                  <a:moveTo>
                    <a:pt x="243" y="1"/>
                  </a:moveTo>
                  <a:lnTo>
                    <a:pt x="0" y="183"/>
                  </a:lnTo>
                  <a:lnTo>
                    <a:pt x="1429" y="2189"/>
                  </a:lnTo>
                  <a:lnTo>
                    <a:pt x="1672" y="200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260175" y="3513700"/>
              <a:ext cx="107175" cy="94900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272325" y="3548975"/>
              <a:ext cx="83625" cy="24350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26"/>
          <p:cNvGrpSpPr/>
          <p:nvPr/>
        </p:nvGrpSpPr>
        <p:grpSpPr>
          <a:xfrm>
            <a:off x="8305522" y="303668"/>
            <a:ext cx="679153" cy="572706"/>
            <a:chOff x="1340725" y="3462925"/>
            <a:chExt cx="177075" cy="149325"/>
          </a:xfrm>
        </p:grpSpPr>
        <p:sp>
          <p:nvSpPr>
            <p:cNvPr id="286" name="Google Shape;286;p26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415175" y="3525425"/>
              <a:ext cx="84375" cy="65375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340725" y="3462925"/>
              <a:ext cx="79050" cy="69900"/>
            </a:xfrm>
            <a:custGeom>
              <a:avLst/>
              <a:gdLst/>
              <a:ahLst/>
              <a:cxnLst/>
              <a:rect l="l" t="t" r="r" b="b"/>
              <a:pathLst>
                <a:path w="3162" h="2796" extrusionOk="0">
                  <a:moveTo>
                    <a:pt x="1583" y="1"/>
                  </a:moveTo>
                  <a:cubicBezTo>
                    <a:pt x="1300" y="1"/>
                    <a:pt x="1011" y="84"/>
                    <a:pt x="760" y="251"/>
                  </a:cubicBezTo>
                  <a:cubicBezTo>
                    <a:pt x="152" y="707"/>
                    <a:pt x="0" y="1588"/>
                    <a:pt x="456" y="2227"/>
                  </a:cubicBezTo>
                  <a:cubicBezTo>
                    <a:pt x="714" y="2595"/>
                    <a:pt x="1139" y="2796"/>
                    <a:pt x="1575" y="2796"/>
                  </a:cubicBezTo>
                  <a:cubicBezTo>
                    <a:pt x="1860" y="2796"/>
                    <a:pt x="2150" y="2710"/>
                    <a:pt x="2401" y="2531"/>
                  </a:cubicBezTo>
                  <a:cubicBezTo>
                    <a:pt x="3009" y="2075"/>
                    <a:pt x="3161" y="1224"/>
                    <a:pt x="2705" y="585"/>
                  </a:cubicBezTo>
                  <a:cubicBezTo>
                    <a:pt x="2447" y="198"/>
                    <a:pt x="2021" y="1"/>
                    <a:pt x="1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359725" y="3470700"/>
              <a:ext cx="41800" cy="54750"/>
            </a:xfrm>
            <a:custGeom>
              <a:avLst/>
              <a:gdLst/>
              <a:ahLst/>
              <a:cxnLst/>
              <a:rect l="l" t="t" r="r" b="b"/>
              <a:pathLst>
                <a:path w="1672" h="2190" extrusionOk="0">
                  <a:moveTo>
                    <a:pt x="243" y="1"/>
                  </a:moveTo>
                  <a:lnTo>
                    <a:pt x="0" y="183"/>
                  </a:lnTo>
                  <a:lnTo>
                    <a:pt x="1429" y="2189"/>
                  </a:lnTo>
                  <a:lnTo>
                    <a:pt x="1672" y="200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title" hasCustomPrompt="1"/>
          </p:nvPr>
        </p:nvSpPr>
        <p:spPr>
          <a:xfrm>
            <a:off x="4647650" y="638036"/>
            <a:ext cx="1997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27"/>
          <p:cNvSpPr txBox="1">
            <a:spLocks noGrp="1"/>
          </p:cNvSpPr>
          <p:nvPr>
            <p:ph type="subTitle" idx="1"/>
          </p:nvPr>
        </p:nvSpPr>
        <p:spPr>
          <a:xfrm>
            <a:off x="4824650" y="1631525"/>
            <a:ext cx="1643100" cy="5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 hasCustomPrompt="1"/>
          </p:nvPr>
        </p:nvSpPr>
        <p:spPr>
          <a:xfrm>
            <a:off x="2086150" y="1929000"/>
            <a:ext cx="2280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27"/>
          <p:cNvSpPr txBox="1">
            <a:spLocks noGrp="1"/>
          </p:cNvSpPr>
          <p:nvPr>
            <p:ph type="subTitle" idx="3"/>
          </p:nvPr>
        </p:nvSpPr>
        <p:spPr>
          <a:xfrm>
            <a:off x="2056750" y="2985575"/>
            <a:ext cx="23394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title" idx="4" hasCustomPrompt="1"/>
          </p:nvPr>
        </p:nvSpPr>
        <p:spPr>
          <a:xfrm>
            <a:off x="4818400" y="3080625"/>
            <a:ext cx="1643100" cy="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5"/>
          </p:nvPr>
        </p:nvSpPr>
        <p:spPr>
          <a:xfrm>
            <a:off x="4687450" y="3734675"/>
            <a:ext cx="1905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7" name="Google Shape;297;p27"/>
          <p:cNvCxnSpPr/>
          <p:nvPr/>
        </p:nvCxnSpPr>
        <p:spPr>
          <a:xfrm>
            <a:off x="7517875" y="540000"/>
            <a:ext cx="1626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7"/>
          <p:cNvCxnSpPr/>
          <p:nvPr/>
        </p:nvCxnSpPr>
        <p:spPr>
          <a:xfrm>
            <a:off x="-81900" y="4603504"/>
            <a:ext cx="3611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7"/>
          <p:cNvSpPr/>
          <p:nvPr/>
        </p:nvSpPr>
        <p:spPr>
          <a:xfrm rot="303547">
            <a:off x="788440" y="730192"/>
            <a:ext cx="384587" cy="340804"/>
          </a:xfrm>
          <a:custGeom>
            <a:avLst/>
            <a:gdLst/>
            <a:ahLst/>
            <a:cxnLst/>
            <a:rect l="l" t="t" r="r" b="b"/>
            <a:pathLst>
              <a:path w="4864" h="4310" extrusionOk="0">
                <a:moveTo>
                  <a:pt x="2450" y="1"/>
                </a:moveTo>
                <a:cubicBezTo>
                  <a:pt x="2014" y="1"/>
                  <a:pt x="1571" y="135"/>
                  <a:pt x="1185" y="412"/>
                </a:cubicBezTo>
                <a:cubicBezTo>
                  <a:pt x="213" y="1111"/>
                  <a:pt x="0" y="2448"/>
                  <a:pt x="669" y="3421"/>
                </a:cubicBezTo>
                <a:cubicBezTo>
                  <a:pt x="1095" y="3995"/>
                  <a:pt x="1758" y="4310"/>
                  <a:pt x="2431" y="4310"/>
                </a:cubicBezTo>
                <a:cubicBezTo>
                  <a:pt x="2862" y="4310"/>
                  <a:pt x="3298" y="4180"/>
                  <a:pt x="3678" y="3907"/>
                </a:cubicBezTo>
                <a:cubicBezTo>
                  <a:pt x="4651" y="3208"/>
                  <a:pt x="4863" y="1871"/>
                  <a:pt x="4164" y="898"/>
                </a:cubicBezTo>
                <a:cubicBezTo>
                  <a:pt x="3761" y="311"/>
                  <a:pt x="3113" y="1"/>
                  <a:pt x="24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 rot="303547">
            <a:off x="848521" y="796480"/>
            <a:ext cx="266855" cy="206775"/>
          </a:xfrm>
          <a:custGeom>
            <a:avLst/>
            <a:gdLst/>
            <a:ahLst/>
            <a:cxnLst/>
            <a:rect l="l" t="t" r="r" b="b"/>
            <a:pathLst>
              <a:path w="3375" h="2615" extrusionOk="0">
                <a:moveTo>
                  <a:pt x="3101" y="0"/>
                </a:moveTo>
                <a:lnTo>
                  <a:pt x="1" y="2219"/>
                </a:lnTo>
                <a:lnTo>
                  <a:pt x="305" y="2614"/>
                </a:lnTo>
                <a:lnTo>
                  <a:pt x="3375" y="395"/>
                </a:lnTo>
                <a:lnTo>
                  <a:pt x="3101" y="0"/>
                </a:lnTo>
                <a:close/>
              </a:path>
            </a:pathLst>
          </a:custGeom>
          <a:solidFill>
            <a:srgbClr val="E5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336481" y="539990"/>
            <a:ext cx="268527" cy="242274"/>
            <a:chOff x="602269" y="1601265"/>
            <a:chExt cx="268527" cy="242274"/>
          </a:xfrm>
        </p:grpSpPr>
        <p:sp>
          <p:nvSpPr>
            <p:cNvPr id="302" name="Google Shape;302;p27"/>
            <p:cNvSpPr/>
            <p:nvPr/>
          </p:nvSpPr>
          <p:spPr>
            <a:xfrm rot="303547">
              <a:off x="611526" y="1611858"/>
              <a:ext cx="250013" cy="221088"/>
            </a:xfrm>
            <a:custGeom>
              <a:avLst/>
              <a:gdLst/>
              <a:ahLst/>
              <a:cxnLst/>
              <a:rect l="l" t="t" r="r" b="b"/>
              <a:pathLst>
                <a:path w="3162" h="2796" extrusionOk="0">
                  <a:moveTo>
                    <a:pt x="1583" y="1"/>
                  </a:moveTo>
                  <a:cubicBezTo>
                    <a:pt x="1300" y="1"/>
                    <a:pt x="1011" y="84"/>
                    <a:pt x="760" y="251"/>
                  </a:cubicBezTo>
                  <a:cubicBezTo>
                    <a:pt x="152" y="707"/>
                    <a:pt x="0" y="1588"/>
                    <a:pt x="456" y="2227"/>
                  </a:cubicBezTo>
                  <a:cubicBezTo>
                    <a:pt x="714" y="2595"/>
                    <a:pt x="1139" y="2796"/>
                    <a:pt x="1575" y="2796"/>
                  </a:cubicBezTo>
                  <a:cubicBezTo>
                    <a:pt x="1860" y="2796"/>
                    <a:pt x="2150" y="2710"/>
                    <a:pt x="2401" y="2531"/>
                  </a:cubicBezTo>
                  <a:cubicBezTo>
                    <a:pt x="3009" y="2075"/>
                    <a:pt x="3161" y="1224"/>
                    <a:pt x="2705" y="585"/>
                  </a:cubicBezTo>
                  <a:cubicBezTo>
                    <a:pt x="2447" y="198"/>
                    <a:pt x="2021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 rot="303547">
              <a:off x="671557" y="1636552"/>
              <a:ext cx="132202" cy="173169"/>
            </a:xfrm>
            <a:custGeom>
              <a:avLst/>
              <a:gdLst/>
              <a:ahLst/>
              <a:cxnLst/>
              <a:rect l="l" t="t" r="r" b="b"/>
              <a:pathLst>
                <a:path w="1672" h="2190" extrusionOk="0">
                  <a:moveTo>
                    <a:pt x="243" y="1"/>
                  </a:moveTo>
                  <a:lnTo>
                    <a:pt x="0" y="183"/>
                  </a:lnTo>
                  <a:lnTo>
                    <a:pt x="1429" y="2189"/>
                  </a:lnTo>
                  <a:lnTo>
                    <a:pt x="1672" y="200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27"/>
          <p:cNvSpPr/>
          <p:nvPr/>
        </p:nvSpPr>
        <p:spPr>
          <a:xfrm rot="303547">
            <a:off x="253472" y="1028983"/>
            <a:ext cx="338965" cy="300160"/>
          </a:xfrm>
          <a:custGeom>
            <a:avLst/>
            <a:gdLst/>
            <a:ahLst/>
            <a:cxnLst/>
            <a:rect l="l" t="t" r="r" b="b"/>
            <a:pathLst>
              <a:path w="4287" h="3796" extrusionOk="0">
                <a:moveTo>
                  <a:pt x="2119" y="0"/>
                </a:moveTo>
                <a:cubicBezTo>
                  <a:pt x="1743" y="0"/>
                  <a:pt x="1363" y="112"/>
                  <a:pt x="1034" y="348"/>
                </a:cubicBezTo>
                <a:cubicBezTo>
                  <a:pt x="183" y="956"/>
                  <a:pt x="0" y="2141"/>
                  <a:pt x="608" y="2992"/>
                </a:cubicBezTo>
                <a:cubicBezTo>
                  <a:pt x="981" y="3514"/>
                  <a:pt x="1559" y="3796"/>
                  <a:pt x="2147" y="3796"/>
                </a:cubicBezTo>
                <a:cubicBezTo>
                  <a:pt x="2518" y="3796"/>
                  <a:pt x="2893" y="3683"/>
                  <a:pt x="3222" y="3448"/>
                </a:cubicBezTo>
                <a:cubicBezTo>
                  <a:pt x="4073" y="2840"/>
                  <a:pt x="4286" y="1655"/>
                  <a:pt x="3678" y="804"/>
                </a:cubicBezTo>
                <a:cubicBezTo>
                  <a:pt x="3305" y="282"/>
                  <a:pt x="2716" y="0"/>
                  <a:pt x="2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 rot="303547">
            <a:off x="290707" y="1140547"/>
            <a:ext cx="264483" cy="77017"/>
          </a:xfrm>
          <a:custGeom>
            <a:avLst/>
            <a:gdLst/>
            <a:ahLst/>
            <a:cxnLst/>
            <a:rect l="l" t="t" r="r" b="b"/>
            <a:pathLst>
              <a:path w="3345" h="974" extrusionOk="0">
                <a:moveTo>
                  <a:pt x="61" y="0"/>
                </a:moveTo>
                <a:lnTo>
                  <a:pt x="1" y="426"/>
                </a:lnTo>
                <a:lnTo>
                  <a:pt x="3283" y="973"/>
                </a:lnTo>
                <a:lnTo>
                  <a:pt x="3344" y="548"/>
                </a:lnTo>
                <a:lnTo>
                  <a:pt x="61" y="0"/>
                </a:lnTo>
                <a:close/>
              </a:path>
            </a:pathLst>
          </a:custGeom>
          <a:solidFill>
            <a:srgbClr val="E5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title" idx="2"/>
          </p:nvPr>
        </p:nvSpPr>
        <p:spPr>
          <a:xfrm>
            <a:off x="720000" y="3727537"/>
            <a:ext cx="2336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1"/>
          </p:nvPr>
        </p:nvSpPr>
        <p:spPr>
          <a:xfrm>
            <a:off x="720000" y="41239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title" idx="3"/>
          </p:nvPr>
        </p:nvSpPr>
        <p:spPr>
          <a:xfrm>
            <a:off x="3403800" y="3727537"/>
            <a:ext cx="2336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4"/>
          </p:nvPr>
        </p:nvSpPr>
        <p:spPr>
          <a:xfrm>
            <a:off x="3403800" y="41239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title" idx="5"/>
          </p:nvPr>
        </p:nvSpPr>
        <p:spPr>
          <a:xfrm>
            <a:off x="6087600" y="3727536"/>
            <a:ext cx="2336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ubTitle" idx="6"/>
          </p:nvPr>
        </p:nvSpPr>
        <p:spPr>
          <a:xfrm>
            <a:off x="6087600" y="41239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8"/>
          <p:cNvSpPr txBox="1">
            <a:spLocks noGrp="1"/>
          </p:cNvSpPr>
          <p:nvPr>
            <p:ph type="title" idx="7" hasCustomPrompt="1"/>
          </p:nvPr>
        </p:nvSpPr>
        <p:spPr>
          <a:xfrm>
            <a:off x="1004700" y="3195199"/>
            <a:ext cx="176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15" name="Google Shape;315;p28"/>
          <p:cNvSpPr txBox="1">
            <a:spLocks noGrp="1"/>
          </p:cNvSpPr>
          <p:nvPr>
            <p:ph type="title" idx="8" hasCustomPrompt="1"/>
          </p:nvPr>
        </p:nvSpPr>
        <p:spPr>
          <a:xfrm>
            <a:off x="3688500" y="3195199"/>
            <a:ext cx="176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 idx="9" hasCustomPrompt="1"/>
          </p:nvPr>
        </p:nvSpPr>
        <p:spPr>
          <a:xfrm>
            <a:off x="6372300" y="3195199"/>
            <a:ext cx="176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17" name="Google Shape;317;p28"/>
          <p:cNvGrpSpPr/>
          <p:nvPr/>
        </p:nvGrpSpPr>
        <p:grpSpPr>
          <a:xfrm rot="10800000" flipH="1">
            <a:off x="8424007" y="311965"/>
            <a:ext cx="491746" cy="712715"/>
            <a:chOff x="2843025" y="2550400"/>
            <a:chExt cx="269775" cy="391000"/>
          </a:xfrm>
        </p:grpSpPr>
        <p:sp>
          <p:nvSpPr>
            <p:cNvPr id="318" name="Google Shape;318;p28"/>
            <p:cNvSpPr/>
            <p:nvPr/>
          </p:nvSpPr>
          <p:spPr>
            <a:xfrm>
              <a:off x="2843025" y="2550425"/>
              <a:ext cx="259150" cy="202300"/>
            </a:xfrm>
            <a:custGeom>
              <a:avLst/>
              <a:gdLst/>
              <a:ahLst/>
              <a:cxnLst/>
              <a:rect l="l" t="t" r="r" b="b"/>
              <a:pathLst>
                <a:path w="10366" h="8092" extrusionOk="0">
                  <a:moveTo>
                    <a:pt x="8320" y="1"/>
                  </a:moveTo>
                  <a:cubicBezTo>
                    <a:pt x="7956" y="1"/>
                    <a:pt x="7587" y="110"/>
                    <a:pt x="7265" y="337"/>
                  </a:cubicBezTo>
                  <a:lnTo>
                    <a:pt x="1004" y="4836"/>
                  </a:lnTo>
                  <a:cubicBezTo>
                    <a:pt x="183" y="5413"/>
                    <a:pt x="0" y="6538"/>
                    <a:pt x="578" y="7358"/>
                  </a:cubicBezTo>
                  <a:cubicBezTo>
                    <a:pt x="927" y="7836"/>
                    <a:pt x="1487" y="8092"/>
                    <a:pt x="2050" y="8092"/>
                  </a:cubicBezTo>
                  <a:cubicBezTo>
                    <a:pt x="2418" y="8092"/>
                    <a:pt x="2788" y="7982"/>
                    <a:pt x="3101" y="7754"/>
                  </a:cubicBezTo>
                  <a:lnTo>
                    <a:pt x="9362" y="3255"/>
                  </a:lnTo>
                  <a:cubicBezTo>
                    <a:pt x="10183" y="2678"/>
                    <a:pt x="10365" y="1553"/>
                    <a:pt x="9788" y="763"/>
                  </a:cubicBezTo>
                  <a:cubicBezTo>
                    <a:pt x="9437" y="264"/>
                    <a:pt x="8884" y="1"/>
                    <a:pt x="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2943325" y="2550400"/>
              <a:ext cx="158850" cy="139925"/>
            </a:xfrm>
            <a:custGeom>
              <a:avLst/>
              <a:gdLst/>
              <a:ahLst/>
              <a:cxnLst/>
              <a:rect l="l" t="t" r="r" b="b"/>
              <a:pathLst>
                <a:path w="6354" h="5597" extrusionOk="0">
                  <a:moveTo>
                    <a:pt x="4317" y="0"/>
                  </a:moveTo>
                  <a:cubicBezTo>
                    <a:pt x="3950" y="0"/>
                    <a:pt x="3578" y="110"/>
                    <a:pt x="3253" y="338"/>
                  </a:cubicBezTo>
                  <a:lnTo>
                    <a:pt x="1" y="2679"/>
                  </a:lnTo>
                  <a:lnTo>
                    <a:pt x="2128" y="5596"/>
                  </a:lnTo>
                  <a:lnTo>
                    <a:pt x="5350" y="3256"/>
                  </a:lnTo>
                  <a:cubicBezTo>
                    <a:pt x="6171" y="2679"/>
                    <a:pt x="6353" y="1554"/>
                    <a:pt x="5776" y="733"/>
                  </a:cubicBezTo>
                  <a:cubicBezTo>
                    <a:pt x="5427" y="256"/>
                    <a:pt x="4878" y="0"/>
                    <a:pt x="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2965375" y="2808075"/>
              <a:ext cx="147425" cy="133325"/>
            </a:xfrm>
            <a:custGeom>
              <a:avLst/>
              <a:gdLst/>
              <a:ahLst/>
              <a:cxnLst/>
              <a:rect l="l" t="t" r="r" b="b"/>
              <a:pathLst>
                <a:path w="5897" h="5333" extrusionOk="0">
                  <a:moveTo>
                    <a:pt x="2961" y="0"/>
                  </a:moveTo>
                  <a:cubicBezTo>
                    <a:pt x="2301" y="0"/>
                    <a:pt x="1641" y="244"/>
                    <a:pt x="1125" y="730"/>
                  </a:cubicBezTo>
                  <a:cubicBezTo>
                    <a:pt x="61" y="1764"/>
                    <a:pt x="0" y="3435"/>
                    <a:pt x="1034" y="4499"/>
                  </a:cubicBezTo>
                  <a:cubicBezTo>
                    <a:pt x="1553" y="5051"/>
                    <a:pt x="2261" y="5332"/>
                    <a:pt x="2970" y="5332"/>
                  </a:cubicBezTo>
                  <a:cubicBezTo>
                    <a:pt x="3629" y="5332"/>
                    <a:pt x="4290" y="5089"/>
                    <a:pt x="4803" y="4591"/>
                  </a:cubicBezTo>
                  <a:cubicBezTo>
                    <a:pt x="5867" y="3587"/>
                    <a:pt x="5897" y="1885"/>
                    <a:pt x="4894" y="821"/>
                  </a:cubicBezTo>
                  <a:cubicBezTo>
                    <a:pt x="4362" y="274"/>
                    <a:pt x="3661" y="0"/>
                    <a:pt x="2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2998800" y="2834100"/>
              <a:ext cx="76775" cy="80000"/>
            </a:xfrm>
            <a:custGeom>
              <a:avLst/>
              <a:gdLst/>
              <a:ahLst/>
              <a:cxnLst/>
              <a:rect l="l" t="t" r="r" b="b"/>
              <a:pathLst>
                <a:path w="3071" h="3200" extrusionOk="0">
                  <a:moveTo>
                    <a:pt x="122" y="1"/>
                  </a:moveTo>
                  <a:cubicBezTo>
                    <a:pt x="92" y="1"/>
                    <a:pt x="61" y="8"/>
                    <a:pt x="31" y="24"/>
                  </a:cubicBezTo>
                  <a:cubicBezTo>
                    <a:pt x="1" y="84"/>
                    <a:pt x="1" y="145"/>
                    <a:pt x="31" y="206"/>
                  </a:cubicBezTo>
                  <a:lnTo>
                    <a:pt x="2858" y="3154"/>
                  </a:lnTo>
                  <a:cubicBezTo>
                    <a:pt x="2888" y="3185"/>
                    <a:pt x="2919" y="3200"/>
                    <a:pt x="2949" y="3200"/>
                  </a:cubicBezTo>
                  <a:cubicBezTo>
                    <a:pt x="2979" y="3200"/>
                    <a:pt x="3010" y="3185"/>
                    <a:pt x="3040" y="3154"/>
                  </a:cubicBezTo>
                  <a:cubicBezTo>
                    <a:pt x="3071" y="3124"/>
                    <a:pt x="3071" y="3033"/>
                    <a:pt x="3040" y="3002"/>
                  </a:cubicBezTo>
                  <a:lnTo>
                    <a:pt x="213" y="24"/>
                  </a:lnTo>
                  <a:cubicBezTo>
                    <a:pt x="183" y="8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28"/>
          <p:cNvGrpSpPr/>
          <p:nvPr/>
        </p:nvGrpSpPr>
        <p:grpSpPr>
          <a:xfrm rot="9133330" flipH="1">
            <a:off x="137960" y="356467"/>
            <a:ext cx="910277" cy="817130"/>
            <a:chOff x="2460673" y="2663163"/>
            <a:chExt cx="530552" cy="476262"/>
          </a:xfrm>
        </p:grpSpPr>
        <p:sp>
          <p:nvSpPr>
            <p:cNvPr id="323" name="Google Shape;323;p28"/>
            <p:cNvSpPr/>
            <p:nvPr/>
          </p:nvSpPr>
          <p:spPr>
            <a:xfrm>
              <a:off x="2708525" y="3048975"/>
              <a:ext cx="282700" cy="90450"/>
            </a:xfrm>
            <a:custGeom>
              <a:avLst/>
              <a:gdLst/>
              <a:ahLst/>
              <a:cxnLst/>
              <a:rect l="l" t="t" r="r" b="b"/>
              <a:pathLst>
                <a:path w="11308" h="3618" extrusionOk="0">
                  <a:moveTo>
                    <a:pt x="1794" y="0"/>
                  </a:moveTo>
                  <a:cubicBezTo>
                    <a:pt x="791" y="0"/>
                    <a:pt x="0" y="821"/>
                    <a:pt x="0" y="1794"/>
                  </a:cubicBezTo>
                  <a:cubicBezTo>
                    <a:pt x="0" y="2797"/>
                    <a:pt x="791" y="3617"/>
                    <a:pt x="1794" y="3617"/>
                  </a:cubicBezTo>
                  <a:lnTo>
                    <a:pt x="9514" y="3617"/>
                  </a:lnTo>
                  <a:cubicBezTo>
                    <a:pt x="10487" y="3617"/>
                    <a:pt x="11308" y="2797"/>
                    <a:pt x="11308" y="1794"/>
                  </a:cubicBezTo>
                  <a:cubicBezTo>
                    <a:pt x="11308" y="821"/>
                    <a:pt x="10487" y="0"/>
                    <a:pt x="9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2846075" y="3048975"/>
              <a:ext cx="145150" cy="90450"/>
            </a:xfrm>
            <a:custGeom>
              <a:avLst/>
              <a:gdLst/>
              <a:ahLst/>
              <a:cxnLst/>
              <a:rect l="l" t="t" r="r" b="b"/>
              <a:pathLst>
                <a:path w="5806" h="3618" extrusionOk="0">
                  <a:moveTo>
                    <a:pt x="0" y="0"/>
                  </a:moveTo>
                  <a:lnTo>
                    <a:pt x="0" y="3617"/>
                  </a:lnTo>
                  <a:lnTo>
                    <a:pt x="4012" y="3617"/>
                  </a:lnTo>
                  <a:cubicBezTo>
                    <a:pt x="4985" y="3617"/>
                    <a:pt x="5806" y="2797"/>
                    <a:pt x="5806" y="1794"/>
                  </a:cubicBezTo>
                  <a:cubicBezTo>
                    <a:pt x="5806" y="821"/>
                    <a:pt x="4985" y="0"/>
                    <a:pt x="4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2460673" y="2663163"/>
              <a:ext cx="149725" cy="133000"/>
            </a:xfrm>
            <a:custGeom>
              <a:avLst/>
              <a:gdLst/>
              <a:ahLst/>
              <a:cxnLst/>
              <a:rect l="l" t="t" r="r" b="b"/>
              <a:pathLst>
                <a:path w="5989" h="5320" extrusionOk="0">
                  <a:moveTo>
                    <a:pt x="2997" y="1"/>
                  </a:moveTo>
                  <a:cubicBezTo>
                    <a:pt x="2410" y="1"/>
                    <a:pt x="1823" y="198"/>
                    <a:pt x="1338" y="605"/>
                  </a:cubicBezTo>
                  <a:cubicBezTo>
                    <a:pt x="183" y="1516"/>
                    <a:pt x="1" y="3188"/>
                    <a:pt x="912" y="4343"/>
                  </a:cubicBezTo>
                  <a:cubicBezTo>
                    <a:pt x="1450" y="4985"/>
                    <a:pt x="2225" y="5320"/>
                    <a:pt x="3006" y="5320"/>
                  </a:cubicBezTo>
                  <a:cubicBezTo>
                    <a:pt x="3594" y="5320"/>
                    <a:pt x="4185" y="5130"/>
                    <a:pt x="4682" y="4738"/>
                  </a:cubicBezTo>
                  <a:cubicBezTo>
                    <a:pt x="5806" y="3827"/>
                    <a:pt x="5989" y="2155"/>
                    <a:pt x="5077" y="1000"/>
                  </a:cubicBezTo>
                  <a:cubicBezTo>
                    <a:pt x="4541" y="343"/>
                    <a:pt x="3770" y="1"/>
                    <a:pt x="2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491823" y="2696763"/>
              <a:ext cx="85900" cy="70175"/>
            </a:xfrm>
            <a:custGeom>
              <a:avLst/>
              <a:gdLst/>
              <a:ahLst/>
              <a:cxnLst/>
              <a:rect l="l" t="t" r="r" b="b"/>
              <a:pathLst>
                <a:path w="3436" h="2807" extrusionOk="0">
                  <a:moveTo>
                    <a:pt x="3298" y="1"/>
                  </a:moveTo>
                  <a:cubicBezTo>
                    <a:pt x="3273" y="1"/>
                    <a:pt x="3248" y="8"/>
                    <a:pt x="3223" y="20"/>
                  </a:cubicBezTo>
                  <a:lnTo>
                    <a:pt x="31" y="2604"/>
                  </a:lnTo>
                  <a:cubicBezTo>
                    <a:pt x="1" y="2634"/>
                    <a:pt x="1" y="2726"/>
                    <a:pt x="31" y="2756"/>
                  </a:cubicBezTo>
                  <a:cubicBezTo>
                    <a:pt x="49" y="2792"/>
                    <a:pt x="88" y="2806"/>
                    <a:pt x="123" y="2806"/>
                  </a:cubicBezTo>
                  <a:cubicBezTo>
                    <a:pt x="148" y="2806"/>
                    <a:pt x="171" y="2799"/>
                    <a:pt x="183" y="2786"/>
                  </a:cubicBezTo>
                  <a:lnTo>
                    <a:pt x="3375" y="203"/>
                  </a:lnTo>
                  <a:cubicBezTo>
                    <a:pt x="3436" y="172"/>
                    <a:pt x="3436" y="112"/>
                    <a:pt x="3405" y="51"/>
                  </a:cubicBezTo>
                  <a:cubicBezTo>
                    <a:pt x="3370" y="15"/>
                    <a:pt x="3334" y="1"/>
                    <a:pt x="329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707775" y="2824650"/>
              <a:ext cx="147425" cy="133000"/>
            </a:xfrm>
            <a:custGeom>
              <a:avLst/>
              <a:gdLst/>
              <a:ahLst/>
              <a:cxnLst/>
              <a:rect l="l" t="t" r="r" b="b"/>
              <a:pathLst>
                <a:path w="5897" h="5320" extrusionOk="0">
                  <a:moveTo>
                    <a:pt x="2988" y="1"/>
                  </a:moveTo>
                  <a:cubicBezTo>
                    <a:pt x="2755" y="1"/>
                    <a:pt x="2517" y="32"/>
                    <a:pt x="2280" y="98"/>
                  </a:cubicBezTo>
                  <a:cubicBezTo>
                    <a:pt x="851" y="462"/>
                    <a:pt x="0" y="1921"/>
                    <a:pt x="395" y="3350"/>
                  </a:cubicBezTo>
                  <a:cubicBezTo>
                    <a:pt x="703" y="4529"/>
                    <a:pt x="1788" y="5319"/>
                    <a:pt x="2978" y="5319"/>
                  </a:cubicBezTo>
                  <a:cubicBezTo>
                    <a:pt x="3199" y="5319"/>
                    <a:pt x="3424" y="5292"/>
                    <a:pt x="3648" y="5235"/>
                  </a:cubicBezTo>
                  <a:cubicBezTo>
                    <a:pt x="5046" y="4870"/>
                    <a:pt x="5897" y="3411"/>
                    <a:pt x="5532" y="1982"/>
                  </a:cubicBezTo>
                  <a:cubicBezTo>
                    <a:pt x="5228" y="791"/>
                    <a:pt x="4162" y="1"/>
                    <a:pt x="29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2767025" y="2840450"/>
              <a:ext cx="32700" cy="104725"/>
            </a:xfrm>
            <a:custGeom>
              <a:avLst/>
              <a:gdLst/>
              <a:ahLst/>
              <a:cxnLst/>
              <a:rect l="l" t="t" r="r" b="b"/>
              <a:pathLst>
                <a:path w="1308" h="4189" extrusionOk="0">
                  <a:moveTo>
                    <a:pt x="140" y="1"/>
                  </a:moveTo>
                  <a:cubicBezTo>
                    <a:pt x="125" y="1"/>
                    <a:pt x="108" y="5"/>
                    <a:pt x="92" y="13"/>
                  </a:cubicBezTo>
                  <a:cubicBezTo>
                    <a:pt x="31" y="13"/>
                    <a:pt x="1" y="74"/>
                    <a:pt x="1" y="134"/>
                  </a:cubicBezTo>
                  <a:lnTo>
                    <a:pt x="1065" y="4116"/>
                  </a:lnTo>
                  <a:cubicBezTo>
                    <a:pt x="1065" y="4161"/>
                    <a:pt x="1097" y="4189"/>
                    <a:pt x="1139" y="4189"/>
                  </a:cubicBezTo>
                  <a:cubicBezTo>
                    <a:pt x="1154" y="4189"/>
                    <a:pt x="1170" y="4185"/>
                    <a:pt x="1186" y="4177"/>
                  </a:cubicBezTo>
                  <a:cubicBezTo>
                    <a:pt x="1247" y="4177"/>
                    <a:pt x="1308" y="4116"/>
                    <a:pt x="1278" y="4055"/>
                  </a:cubicBezTo>
                  <a:lnTo>
                    <a:pt x="244" y="74"/>
                  </a:lnTo>
                  <a:cubicBezTo>
                    <a:pt x="222" y="29"/>
                    <a:pt x="183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1" name="Google Shape;331;p29"/>
          <p:cNvCxnSpPr/>
          <p:nvPr/>
        </p:nvCxnSpPr>
        <p:spPr>
          <a:xfrm>
            <a:off x="-81900" y="4603504"/>
            <a:ext cx="566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2" name="Google Shape;332;p29"/>
          <p:cNvGrpSpPr/>
          <p:nvPr/>
        </p:nvGrpSpPr>
        <p:grpSpPr>
          <a:xfrm rot="1739526" flipH="1">
            <a:off x="7937014" y="541975"/>
            <a:ext cx="278055" cy="243096"/>
            <a:chOff x="3948000" y="3024575"/>
            <a:chExt cx="145950" cy="127600"/>
          </a:xfrm>
        </p:grpSpPr>
        <p:sp>
          <p:nvSpPr>
            <p:cNvPr id="333" name="Google Shape;333;p29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29"/>
          <p:cNvGrpSpPr/>
          <p:nvPr/>
        </p:nvGrpSpPr>
        <p:grpSpPr>
          <a:xfrm rot="1739526" flipH="1">
            <a:off x="8099194" y="219140"/>
            <a:ext cx="471903" cy="305251"/>
            <a:chOff x="4289900" y="2977375"/>
            <a:chExt cx="247700" cy="160225"/>
          </a:xfrm>
        </p:grpSpPr>
        <p:sp>
          <p:nvSpPr>
            <p:cNvPr id="336" name="Google Shape;336;p29"/>
            <p:cNvSpPr/>
            <p:nvPr/>
          </p:nvSpPr>
          <p:spPr>
            <a:xfrm>
              <a:off x="4394150" y="3015100"/>
              <a:ext cx="143450" cy="122500"/>
            </a:xfrm>
            <a:custGeom>
              <a:avLst/>
              <a:gdLst/>
              <a:ahLst/>
              <a:cxnLst/>
              <a:rect l="l" t="t" r="r" b="b"/>
              <a:pathLst>
                <a:path w="5738" h="4900" extrusionOk="0">
                  <a:moveTo>
                    <a:pt x="1601" y="1"/>
                  </a:moveTo>
                  <a:lnTo>
                    <a:pt x="0" y="3370"/>
                  </a:lnTo>
                  <a:lnTo>
                    <a:pt x="2802" y="4704"/>
                  </a:lnTo>
                  <a:cubicBezTo>
                    <a:pt x="3068" y="4837"/>
                    <a:pt x="3351" y="4900"/>
                    <a:pt x="3628" y="4900"/>
                  </a:cubicBezTo>
                  <a:cubicBezTo>
                    <a:pt x="4325" y="4900"/>
                    <a:pt x="4994" y="4505"/>
                    <a:pt x="5304" y="3837"/>
                  </a:cubicBezTo>
                  <a:cubicBezTo>
                    <a:pt x="5738" y="2903"/>
                    <a:pt x="5337" y="1802"/>
                    <a:pt x="4403" y="1335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289900" y="2977375"/>
              <a:ext cx="144300" cy="121975"/>
            </a:xfrm>
            <a:custGeom>
              <a:avLst/>
              <a:gdLst/>
              <a:ahLst/>
              <a:cxnLst/>
              <a:rect l="l" t="t" r="r" b="b"/>
              <a:pathLst>
                <a:path w="5772" h="4879" extrusionOk="0">
                  <a:moveTo>
                    <a:pt x="2149" y="0"/>
                  </a:moveTo>
                  <a:cubicBezTo>
                    <a:pt x="1450" y="0"/>
                    <a:pt x="783" y="397"/>
                    <a:pt x="468" y="1076"/>
                  </a:cubicBezTo>
                  <a:cubicBezTo>
                    <a:pt x="1" y="1977"/>
                    <a:pt x="401" y="3111"/>
                    <a:pt x="1335" y="3544"/>
                  </a:cubicBezTo>
                  <a:lnTo>
                    <a:pt x="4170" y="4879"/>
                  </a:lnTo>
                  <a:lnTo>
                    <a:pt x="5771" y="1510"/>
                  </a:lnTo>
                  <a:lnTo>
                    <a:pt x="2936" y="175"/>
                  </a:lnTo>
                  <a:cubicBezTo>
                    <a:pt x="2681" y="57"/>
                    <a:pt x="2413" y="0"/>
                    <a:pt x="2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 rot="1739526" flipH="1">
            <a:off x="8556540" y="838648"/>
            <a:ext cx="395650" cy="400746"/>
            <a:chOff x="3510175" y="2983025"/>
            <a:chExt cx="207675" cy="210350"/>
          </a:xfrm>
        </p:grpSpPr>
        <p:sp>
          <p:nvSpPr>
            <p:cNvPr id="339" name="Google Shape;339;p29"/>
            <p:cNvSpPr/>
            <p:nvPr/>
          </p:nvSpPr>
          <p:spPr>
            <a:xfrm>
              <a:off x="3578550" y="2983025"/>
              <a:ext cx="139300" cy="136350"/>
            </a:xfrm>
            <a:custGeom>
              <a:avLst/>
              <a:gdLst/>
              <a:ahLst/>
              <a:cxnLst/>
              <a:rect l="l" t="t" r="r" b="b"/>
              <a:pathLst>
                <a:path w="5572" h="5454" extrusionOk="0">
                  <a:moveTo>
                    <a:pt x="3481" y="0"/>
                  </a:moveTo>
                  <a:cubicBezTo>
                    <a:pt x="2967" y="0"/>
                    <a:pt x="2462" y="218"/>
                    <a:pt x="2102" y="650"/>
                  </a:cubicBezTo>
                  <a:lnTo>
                    <a:pt x="1" y="2985"/>
                  </a:lnTo>
                  <a:lnTo>
                    <a:pt x="2803" y="5453"/>
                  </a:lnTo>
                  <a:lnTo>
                    <a:pt x="4871" y="3118"/>
                  </a:lnTo>
                  <a:cubicBezTo>
                    <a:pt x="5572" y="2351"/>
                    <a:pt x="5505" y="1150"/>
                    <a:pt x="4738" y="483"/>
                  </a:cubicBezTo>
                  <a:cubicBezTo>
                    <a:pt x="4368" y="160"/>
                    <a:pt x="3921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510175" y="3057625"/>
              <a:ext cx="138450" cy="135750"/>
            </a:xfrm>
            <a:custGeom>
              <a:avLst/>
              <a:gdLst/>
              <a:ahLst/>
              <a:cxnLst/>
              <a:rect l="l" t="t" r="r" b="b"/>
              <a:pathLst>
                <a:path w="5538" h="5430" extrusionOk="0">
                  <a:moveTo>
                    <a:pt x="2769" y="1"/>
                  </a:moveTo>
                  <a:lnTo>
                    <a:pt x="668" y="2336"/>
                  </a:lnTo>
                  <a:cubicBezTo>
                    <a:pt x="1" y="3103"/>
                    <a:pt x="67" y="4270"/>
                    <a:pt x="835" y="4971"/>
                  </a:cubicBezTo>
                  <a:cubicBezTo>
                    <a:pt x="1187" y="5277"/>
                    <a:pt x="1624" y="5429"/>
                    <a:pt x="2061" y="5429"/>
                  </a:cubicBezTo>
                  <a:cubicBezTo>
                    <a:pt x="2576" y="5429"/>
                    <a:pt x="3091" y="5219"/>
                    <a:pt x="3470" y="4804"/>
                  </a:cubicBezTo>
                  <a:lnTo>
                    <a:pt x="5538" y="24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9"/>
          <p:cNvGrpSpPr/>
          <p:nvPr/>
        </p:nvGrpSpPr>
        <p:grpSpPr>
          <a:xfrm rot="303547">
            <a:off x="248601" y="303856"/>
            <a:ext cx="814796" cy="472302"/>
            <a:chOff x="1260175" y="3462925"/>
            <a:chExt cx="257625" cy="149325"/>
          </a:xfrm>
        </p:grpSpPr>
        <p:sp>
          <p:nvSpPr>
            <p:cNvPr id="342" name="Google Shape;342;p29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415175" y="3525425"/>
              <a:ext cx="84375" cy="65375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340725" y="3462925"/>
              <a:ext cx="79050" cy="69900"/>
            </a:xfrm>
            <a:custGeom>
              <a:avLst/>
              <a:gdLst/>
              <a:ahLst/>
              <a:cxnLst/>
              <a:rect l="l" t="t" r="r" b="b"/>
              <a:pathLst>
                <a:path w="3162" h="2796" extrusionOk="0">
                  <a:moveTo>
                    <a:pt x="1583" y="1"/>
                  </a:moveTo>
                  <a:cubicBezTo>
                    <a:pt x="1300" y="1"/>
                    <a:pt x="1011" y="84"/>
                    <a:pt x="760" y="251"/>
                  </a:cubicBezTo>
                  <a:cubicBezTo>
                    <a:pt x="152" y="707"/>
                    <a:pt x="0" y="1588"/>
                    <a:pt x="456" y="2227"/>
                  </a:cubicBezTo>
                  <a:cubicBezTo>
                    <a:pt x="714" y="2595"/>
                    <a:pt x="1139" y="2796"/>
                    <a:pt x="1575" y="2796"/>
                  </a:cubicBezTo>
                  <a:cubicBezTo>
                    <a:pt x="1860" y="2796"/>
                    <a:pt x="2150" y="2710"/>
                    <a:pt x="2401" y="2531"/>
                  </a:cubicBezTo>
                  <a:cubicBezTo>
                    <a:pt x="3009" y="2075"/>
                    <a:pt x="3161" y="1224"/>
                    <a:pt x="2705" y="585"/>
                  </a:cubicBezTo>
                  <a:cubicBezTo>
                    <a:pt x="2447" y="198"/>
                    <a:pt x="2021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359725" y="3470700"/>
              <a:ext cx="41800" cy="54750"/>
            </a:xfrm>
            <a:custGeom>
              <a:avLst/>
              <a:gdLst/>
              <a:ahLst/>
              <a:cxnLst/>
              <a:rect l="l" t="t" r="r" b="b"/>
              <a:pathLst>
                <a:path w="1672" h="2190" extrusionOk="0">
                  <a:moveTo>
                    <a:pt x="243" y="1"/>
                  </a:moveTo>
                  <a:lnTo>
                    <a:pt x="0" y="183"/>
                  </a:lnTo>
                  <a:lnTo>
                    <a:pt x="1429" y="2189"/>
                  </a:lnTo>
                  <a:lnTo>
                    <a:pt x="1672" y="200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1260175" y="3513700"/>
              <a:ext cx="107175" cy="94900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1272325" y="3548975"/>
              <a:ext cx="83625" cy="24350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50" name="Google Shape;350;p30"/>
          <p:cNvCxnSpPr/>
          <p:nvPr/>
        </p:nvCxnSpPr>
        <p:spPr>
          <a:xfrm>
            <a:off x="0" y="540000"/>
            <a:ext cx="1986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30"/>
          <p:cNvCxnSpPr/>
          <p:nvPr/>
        </p:nvCxnSpPr>
        <p:spPr>
          <a:xfrm>
            <a:off x="7286625" y="4603500"/>
            <a:ext cx="255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2" name="Google Shape;352;p30"/>
          <p:cNvGrpSpPr/>
          <p:nvPr/>
        </p:nvGrpSpPr>
        <p:grpSpPr>
          <a:xfrm rot="558892" flipH="1">
            <a:off x="7794036" y="604785"/>
            <a:ext cx="296481" cy="259217"/>
            <a:chOff x="3948000" y="3024575"/>
            <a:chExt cx="145950" cy="127600"/>
          </a:xfrm>
        </p:grpSpPr>
        <p:sp>
          <p:nvSpPr>
            <p:cNvPr id="353" name="Google Shape;353;p30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0"/>
          <p:cNvGrpSpPr/>
          <p:nvPr/>
        </p:nvGrpSpPr>
        <p:grpSpPr>
          <a:xfrm rot="558892" flipH="1">
            <a:off x="8547196" y="654190"/>
            <a:ext cx="421868" cy="427323"/>
            <a:chOff x="3510175" y="2983025"/>
            <a:chExt cx="207675" cy="210350"/>
          </a:xfrm>
        </p:grpSpPr>
        <p:sp>
          <p:nvSpPr>
            <p:cNvPr id="356" name="Google Shape;356;p30"/>
            <p:cNvSpPr/>
            <p:nvPr/>
          </p:nvSpPr>
          <p:spPr>
            <a:xfrm>
              <a:off x="3578550" y="2983025"/>
              <a:ext cx="139300" cy="136350"/>
            </a:xfrm>
            <a:custGeom>
              <a:avLst/>
              <a:gdLst/>
              <a:ahLst/>
              <a:cxnLst/>
              <a:rect l="l" t="t" r="r" b="b"/>
              <a:pathLst>
                <a:path w="5572" h="5454" extrusionOk="0">
                  <a:moveTo>
                    <a:pt x="3481" y="0"/>
                  </a:moveTo>
                  <a:cubicBezTo>
                    <a:pt x="2967" y="0"/>
                    <a:pt x="2462" y="218"/>
                    <a:pt x="2102" y="650"/>
                  </a:cubicBezTo>
                  <a:lnTo>
                    <a:pt x="1" y="2985"/>
                  </a:lnTo>
                  <a:lnTo>
                    <a:pt x="2803" y="5453"/>
                  </a:lnTo>
                  <a:lnTo>
                    <a:pt x="4871" y="3118"/>
                  </a:lnTo>
                  <a:cubicBezTo>
                    <a:pt x="5572" y="2351"/>
                    <a:pt x="5505" y="1150"/>
                    <a:pt x="4738" y="483"/>
                  </a:cubicBezTo>
                  <a:cubicBezTo>
                    <a:pt x="4368" y="160"/>
                    <a:pt x="3921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510175" y="3057625"/>
              <a:ext cx="138450" cy="135750"/>
            </a:xfrm>
            <a:custGeom>
              <a:avLst/>
              <a:gdLst/>
              <a:ahLst/>
              <a:cxnLst/>
              <a:rect l="l" t="t" r="r" b="b"/>
              <a:pathLst>
                <a:path w="5538" h="5430" extrusionOk="0">
                  <a:moveTo>
                    <a:pt x="2769" y="1"/>
                  </a:moveTo>
                  <a:lnTo>
                    <a:pt x="668" y="2336"/>
                  </a:lnTo>
                  <a:cubicBezTo>
                    <a:pt x="1" y="3103"/>
                    <a:pt x="67" y="4270"/>
                    <a:pt x="835" y="4971"/>
                  </a:cubicBezTo>
                  <a:cubicBezTo>
                    <a:pt x="1187" y="5277"/>
                    <a:pt x="1624" y="5429"/>
                    <a:pt x="2061" y="5429"/>
                  </a:cubicBezTo>
                  <a:cubicBezTo>
                    <a:pt x="2576" y="5429"/>
                    <a:pt x="3091" y="5219"/>
                    <a:pt x="3470" y="4804"/>
                  </a:cubicBezTo>
                  <a:lnTo>
                    <a:pt x="5538" y="24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0"/>
          <p:cNvGrpSpPr/>
          <p:nvPr/>
        </p:nvGrpSpPr>
        <p:grpSpPr>
          <a:xfrm rot="558892" flipH="1">
            <a:off x="7846065" y="185682"/>
            <a:ext cx="503174" cy="325495"/>
            <a:chOff x="4289900" y="2977375"/>
            <a:chExt cx="247700" cy="160225"/>
          </a:xfrm>
        </p:grpSpPr>
        <p:sp>
          <p:nvSpPr>
            <p:cNvPr id="359" name="Google Shape;359;p30"/>
            <p:cNvSpPr/>
            <p:nvPr/>
          </p:nvSpPr>
          <p:spPr>
            <a:xfrm>
              <a:off x="4394150" y="3015100"/>
              <a:ext cx="143450" cy="122500"/>
            </a:xfrm>
            <a:custGeom>
              <a:avLst/>
              <a:gdLst/>
              <a:ahLst/>
              <a:cxnLst/>
              <a:rect l="l" t="t" r="r" b="b"/>
              <a:pathLst>
                <a:path w="5738" h="4900" extrusionOk="0">
                  <a:moveTo>
                    <a:pt x="1601" y="1"/>
                  </a:moveTo>
                  <a:lnTo>
                    <a:pt x="0" y="3370"/>
                  </a:lnTo>
                  <a:lnTo>
                    <a:pt x="2802" y="4704"/>
                  </a:lnTo>
                  <a:cubicBezTo>
                    <a:pt x="3068" y="4837"/>
                    <a:pt x="3351" y="4900"/>
                    <a:pt x="3628" y="4900"/>
                  </a:cubicBezTo>
                  <a:cubicBezTo>
                    <a:pt x="4325" y="4900"/>
                    <a:pt x="4994" y="4505"/>
                    <a:pt x="5304" y="3837"/>
                  </a:cubicBezTo>
                  <a:cubicBezTo>
                    <a:pt x="5738" y="2903"/>
                    <a:pt x="5337" y="1802"/>
                    <a:pt x="4403" y="1335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289900" y="2977375"/>
              <a:ext cx="144300" cy="121975"/>
            </a:xfrm>
            <a:custGeom>
              <a:avLst/>
              <a:gdLst/>
              <a:ahLst/>
              <a:cxnLst/>
              <a:rect l="l" t="t" r="r" b="b"/>
              <a:pathLst>
                <a:path w="5772" h="4879" extrusionOk="0">
                  <a:moveTo>
                    <a:pt x="2149" y="0"/>
                  </a:moveTo>
                  <a:cubicBezTo>
                    <a:pt x="1450" y="0"/>
                    <a:pt x="783" y="397"/>
                    <a:pt x="468" y="1076"/>
                  </a:cubicBezTo>
                  <a:cubicBezTo>
                    <a:pt x="1" y="1977"/>
                    <a:pt x="401" y="3111"/>
                    <a:pt x="1335" y="3544"/>
                  </a:cubicBezTo>
                  <a:lnTo>
                    <a:pt x="4170" y="4879"/>
                  </a:lnTo>
                  <a:lnTo>
                    <a:pt x="5771" y="1510"/>
                  </a:lnTo>
                  <a:lnTo>
                    <a:pt x="2936" y="175"/>
                  </a:lnTo>
                  <a:cubicBezTo>
                    <a:pt x="2681" y="57"/>
                    <a:pt x="2413" y="0"/>
                    <a:pt x="2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-246575" y="540012"/>
            <a:ext cx="1887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oogle Shape;22;p4"/>
          <p:cNvGrpSpPr/>
          <p:nvPr/>
        </p:nvGrpSpPr>
        <p:grpSpPr>
          <a:xfrm rot="2283378">
            <a:off x="8392612" y="557550"/>
            <a:ext cx="370205" cy="331690"/>
            <a:chOff x="5918300" y="4988050"/>
            <a:chExt cx="256875" cy="230150"/>
          </a:xfrm>
        </p:grpSpPr>
        <p:sp>
          <p:nvSpPr>
            <p:cNvPr id="23" name="Google Shape;23;p4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rgbClr val="5FD1B8">
                <a:alpha val="4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 rot="2283378">
            <a:off x="8007194" y="259041"/>
            <a:ext cx="378456" cy="331293"/>
            <a:chOff x="5579350" y="4988075"/>
            <a:chExt cx="262600" cy="229875"/>
          </a:xfrm>
        </p:grpSpPr>
        <p:sp>
          <p:nvSpPr>
            <p:cNvPr id="26" name="Google Shape;26;p4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rgbClr val="5FD1B8">
                <a:alpha val="4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3" name="Google Shape;363;p31"/>
          <p:cNvCxnSpPr/>
          <p:nvPr/>
        </p:nvCxnSpPr>
        <p:spPr>
          <a:xfrm>
            <a:off x="0" y="540000"/>
            <a:ext cx="255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31"/>
          <p:cNvCxnSpPr/>
          <p:nvPr/>
        </p:nvCxnSpPr>
        <p:spPr>
          <a:xfrm>
            <a:off x="7286625" y="4603500"/>
            <a:ext cx="255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31"/>
          <p:cNvGrpSpPr/>
          <p:nvPr/>
        </p:nvGrpSpPr>
        <p:grpSpPr>
          <a:xfrm rot="1739509" flipH="1">
            <a:off x="245512" y="4104006"/>
            <a:ext cx="303984" cy="265765"/>
            <a:chOff x="3948000" y="3024575"/>
            <a:chExt cx="145950" cy="127600"/>
          </a:xfrm>
        </p:grpSpPr>
        <p:sp>
          <p:nvSpPr>
            <p:cNvPr id="366" name="Google Shape;366;p31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31"/>
          <p:cNvGrpSpPr/>
          <p:nvPr/>
        </p:nvGrpSpPr>
        <p:grpSpPr>
          <a:xfrm rot="-8340877">
            <a:off x="109803" y="4571426"/>
            <a:ext cx="416402" cy="364528"/>
            <a:chOff x="5579350" y="4988075"/>
            <a:chExt cx="262600" cy="229875"/>
          </a:xfrm>
        </p:grpSpPr>
        <p:sp>
          <p:nvSpPr>
            <p:cNvPr id="369" name="Google Shape;369;p31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1"/>
          <p:cNvGrpSpPr/>
          <p:nvPr/>
        </p:nvGrpSpPr>
        <p:grpSpPr>
          <a:xfrm rot="4939335" flipH="1">
            <a:off x="647342" y="4791263"/>
            <a:ext cx="238696" cy="208685"/>
            <a:chOff x="3948000" y="3024575"/>
            <a:chExt cx="145950" cy="127600"/>
          </a:xfrm>
        </p:grpSpPr>
        <p:sp>
          <p:nvSpPr>
            <p:cNvPr id="372" name="Google Shape;372;p31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31"/>
          <p:cNvGrpSpPr/>
          <p:nvPr/>
        </p:nvGrpSpPr>
        <p:grpSpPr>
          <a:xfrm rot="7683285">
            <a:off x="8144706" y="407827"/>
            <a:ext cx="339631" cy="304310"/>
            <a:chOff x="5918300" y="4988050"/>
            <a:chExt cx="256875" cy="230150"/>
          </a:xfrm>
        </p:grpSpPr>
        <p:sp>
          <p:nvSpPr>
            <p:cNvPr id="375" name="Google Shape;375;p31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1"/>
          <p:cNvGrpSpPr/>
          <p:nvPr/>
        </p:nvGrpSpPr>
        <p:grpSpPr>
          <a:xfrm rot="4939335" flipH="1">
            <a:off x="8538992" y="777063"/>
            <a:ext cx="238696" cy="208685"/>
            <a:chOff x="3948000" y="3024575"/>
            <a:chExt cx="145950" cy="127600"/>
          </a:xfrm>
        </p:grpSpPr>
        <p:sp>
          <p:nvSpPr>
            <p:cNvPr id="378" name="Google Shape;378;p31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1"/>
          <p:cNvGrpSpPr/>
          <p:nvPr/>
        </p:nvGrpSpPr>
        <p:grpSpPr>
          <a:xfrm rot="7683379">
            <a:off x="8554960" y="277682"/>
            <a:ext cx="394431" cy="345263"/>
            <a:chOff x="5579350" y="4988075"/>
            <a:chExt cx="262600" cy="229875"/>
          </a:xfrm>
        </p:grpSpPr>
        <p:sp>
          <p:nvSpPr>
            <p:cNvPr id="381" name="Google Shape;381;p31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5" name="Google Shape;385;p32"/>
          <p:cNvGrpSpPr/>
          <p:nvPr/>
        </p:nvGrpSpPr>
        <p:grpSpPr>
          <a:xfrm rot="7683379">
            <a:off x="8554960" y="277682"/>
            <a:ext cx="394431" cy="345263"/>
            <a:chOff x="5579350" y="4988075"/>
            <a:chExt cx="262600" cy="229875"/>
          </a:xfrm>
        </p:grpSpPr>
        <p:sp>
          <p:nvSpPr>
            <p:cNvPr id="386" name="Google Shape;386;p32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 rot="7683285">
            <a:off x="8144706" y="407827"/>
            <a:ext cx="339631" cy="304310"/>
            <a:chOff x="5918300" y="4988050"/>
            <a:chExt cx="256875" cy="230150"/>
          </a:xfrm>
        </p:grpSpPr>
        <p:sp>
          <p:nvSpPr>
            <p:cNvPr id="389" name="Google Shape;389;p32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2"/>
          <p:cNvGrpSpPr/>
          <p:nvPr/>
        </p:nvGrpSpPr>
        <p:grpSpPr>
          <a:xfrm rot="3860887">
            <a:off x="8529390" y="886554"/>
            <a:ext cx="292654" cy="262217"/>
            <a:chOff x="5918300" y="4988050"/>
            <a:chExt cx="256875" cy="230150"/>
          </a:xfrm>
        </p:grpSpPr>
        <p:sp>
          <p:nvSpPr>
            <p:cNvPr id="392" name="Google Shape;392;p32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3433033" y="669825"/>
            <a:ext cx="4997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3465350" y="1704550"/>
            <a:ext cx="4945800" cy="10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7" name="Google Shape;397;p33"/>
          <p:cNvSpPr txBox="1"/>
          <p:nvPr/>
        </p:nvSpPr>
        <p:spPr>
          <a:xfrm>
            <a:off x="3473625" y="4214734"/>
            <a:ext cx="49458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CRÉDITOS</a:t>
            </a: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Esta plantilla de presentación fue creada por </a:t>
            </a:r>
            <a:r>
              <a:rPr lang="es" sz="9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que incluye iconos de </a:t>
            </a:r>
            <a:r>
              <a:rPr lang="es" sz="9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 infografías y imágenes de </a:t>
            </a:r>
            <a:r>
              <a:rPr lang="es" sz="9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2"/>
          </p:nvPr>
        </p:nvSpPr>
        <p:spPr>
          <a:xfrm>
            <a:off x="3465250" y="3762175"/>
            <a:ext cx="49458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9" name="Google Shape;399;p33"/>
          <p:cNvCxnSpPr/>
          <p:nvPr/>
        </p:nvCxnSpPr>
        <p:spPr>
          <a:xfrm>
            <a:off x="0" y="539462"/>
            <a:ext cx="393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34"/>
          <p:cNvCxnSpPr/>
          <p:nvPr/>
        </p:nvCxnSpPr>
        <p:spPr>
          <a:xfrm>
            <a:off x="0" y="540000"/>
            <a:ext cx="255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34"/>
          <p:cNvCxnSpPr/>
          <p:nvPr/>
        </p:nvCxnSpPr>
        <p:spPr>
          <a:xfrm>
            <a:off x="7286625" y="4603500"/>
            <a:ext cx="2557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3" name="Google Shape;403;p34"/>
          <p:cNvGrpSpPr/>
          <p:nvPr/>
        </p:nvGrpSpPr>
        <p:grpSpPr>
          <a:xfrm rot="-8340683">
            <a:off x="460250" y="4066459"/>
            <a:ext cx="358578" cy="321257"/>
            <a:chOff x="5918300" y="4988050"/>
            <a:chExt cx="256875" cy="230150"/>
          </a:xfrm>
        </p:grpSpPr>
        <p:sp>
          <p:nvSpPr>
            <p:cNvPr id="404" name="Google Shape;404;p34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34"/>
          <p:cNvGrpSpPr/>
          <p:nvPr/>
        </p:nvGrpSpPr>
        <p:grpSpPr>
          <a:xfrm rot="7683379">
            <a:off x="8554960" y="101832"/>
            <a:ext cx="394431" cy="345263"/>
            <a:chOff x="5579350" y="4988075"/>
            <a:chExt cx="262600" cy="229875"/>
          </a:xfrm>
        </p:grpSpPr>
        <p:sp>
          <p:nvSpPr>
            <p:cNvPr id="407" name="Google Shape;407;p34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4"/>
          <p:cNvGrpSpPr/>
          <p:nvPr/>
        </p:nvGrpSpPr>
        <p:grpSpPr>
          <a:xfrm rot="7683285">
            <a:off x="8144706" y="231977"/>
            <a:ext cx="339631" cy="304310"/>
            <a:chOff x="5918300" y="4988050"/>
            <a:chExt cx="256875" cy="230150"/>
          </a:xfrm>
        </p:grpSpPr>
        <p:sp>
          <p:nvSpPr>
            <p:cNvPr id="410" name="Google Shape;410;p34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4"/>
          <p:cNvGrpSpPr/>
          <p:nvPr/>
        </p:nvGrpSpPr>
        <p:grpSpPr>
          <a:xfrm rot="3860887">
            <a:off x="8529390" y="710704"/>
            <a:ext cx="292654" cy="262217"/>
            <a:chOff x="5918300" y="4988050"/>
            <a:chExt cx="256875" cy="230150"/>
          </a:xfrm>
        </p:grpSpPr>
        <p:sp>
          <p:nvSpPr>
            <p:cNvPr id="413" name="Google Shape;413;p34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4"/>
          <p:cNvGrpSpPr/>
          <p:nvPr/>
        </p:nvGrpSpPr>
        <p:grpSpPr>
          <a:xfrm rot="-8340877">
            <a:off x="109803" y="4571426"/>
            <a:ext cx="416402" cy="364528"/>
            <a:chOff x="5579350" y="4988075"/>
            <a:chExt cx="262600" cy="229875"/>
          </a:xfrm>
        </p:grpSpPr>
        <p:sp>
          <p:nvSpPr>
            <p:cNvPr id="416" name="Google Shape;416;p34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35"/>
          <p:cNvCxnSpPr/>
          <p:nvPr/>
        </p:nvCxnSpPr>
        <p:spPr>
          <a:xfrm>
            <a:off x="1877275" y="4603500"/>
            <a:ext cx="7966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0" name="Google Shape;420;p35"/>
          <p:cNvGrpSpPr/>
          <p:nvPr/>
        </p:nvGrpSpPr>
        <p:grpSpPr>
          <a:xfrm rot="-8340683">
            <a:off x="641500" y="178659"/>
            <a:ext cx="358578" cy="321257"/>
            <a:chOff x="5918300" y="4988050"/>
            <a:chExt cx="256875" cy="230150"/>
          </a:xfrm>
        </p:grpSpPr>
        <p:sp>
          <p:nvSpPr>
            <p:cNvPr id="421" name="Google Shape;421;p35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5"/>
          <p:cNvGrpSpPr/>
          <p:nvPr/>
        </p:nvGrpSpPr>
        <p:grpSpPr>
          <a:xfrm rot="-8340877">
            <a:off x="291053" y="683626"/>
            <a:ext cx="416402" cy="364528"/>
            <a:chOff x="5579350" y="4988075"/>
            <a:chExt cx="262600" cy="229875"/>
          </a:xfrm>
        </p:grpSpPr>
        <p:sp>
          <p:nvSpPr>
            <p:cNvPr id="424" name="Google Shape;424;p35"/>
            <p:cNvSpPr/>
            <p:nvPr/>
          </p:nvSpPr>
          <p:spPr>
            <a:xfrm>
              <a:off x="5579350" y="4988075"/>
              <a:ext cx="262600" cy="229875"/>
            </a:xfrm>
            <a:custGeom>
              <a:avLst/>
              <a:gdLst/>
              <a:ahLst/>
              <a:cxnLst/>
              <a:rect l="l" t="t" r="r" b="b"/>
              <a:pathLst>
                <a:path w="10504" h="9195" extrusionOk="0">
                  <a:moveTo>
                    <a:pt x="5254" y="0"/>
                  </a:moveTo>
                  <a:cubicBezTo>
                    <a:pt x="3676" y="0"/>
                    <a:pt x="2141" y="818"/>
                    <a:pt x="1276" y="2269"/>
                  </a:cubicBezTo>
                  <a:cubicBezTo>
                    <a:pt x="0" y="4466"/>
                    <a:pt x="732" y="7291"/>
                    <a:pt x="2909" y="8567"/>
                  </a:cubicBezTo>
                  <a:cubicBezTo>
                    <a:pt x="3641" y="8993"/>
                    <a:pt x="4443" y="9195"/>
                    <a:pt x="5234" y="9195"/>
                  </a:cubicBezTo>
                  <a:cubicBezTo>
                    <a:pt x="6817" y="9195"/>
                    <a:pt x="8356" y="8386"/>
                    <a:pt x="9207" y="6935"/>
                  </a:cubicBezTo>
                  <a:cubicBezTo>
                    <a:pt x="10504" y="4738"/>
                    <a:pt x="9771" y="1913"/>
                    <a:pt x="7574" y="637"/>
                  </a:cubicBezTo>
                  <a:cubicBezTo>
                    <a:pt x="6842" y="205"/>
                    <a:pt x="6042" y="0"/>
                    <a:pt x="5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563322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36"/>
          <p:cNvCxnSpPr/>
          <p:nvPr/>
        </p:nvCxnSpPr>
        <p:spPr>
          <a:xfrm>
            <a:off x="0" y="540000"/>
            <a:ext cx="7966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8" name="Google Shape;428;p36"/>
          <p:cNvGrpSpPr/>
          <p:nvPr/>
        </p:nvGrpSpPr>
        <p:grpSpPr>
          <a:xfrm rot="-9060487" flipH="1">
            <a:off x="903145" y="4432139"/>
            <a:ext cx="261586" cy="228697"/>
            <a:chOff x="3948000" y="3024575"/>
            <a:chExt cx="145950" cy="127600"/>
          </a:xfrm>
        </p:grpSpPr>
        <p:sp>
          <p:nvSpPr>
            <p:cNvPr id="429" name="Google Shape;429;p36"/>
            <p:cNvSpPr/>
            <p:nvPr/>
          </p:nvSpPr>
          <p:spPr>
            <a:xfrm>
              <a:off x="3948000" y="3053450"/>
              <a:ext cx="126775" cy="98725"/>
            </a:xfrm>
            <a:custGeom>
              <a:avLst/>
              <a:gdLst/>
              <a:ahLst/>
              <a:cxnLst/>
              <a:rect l="l" t="t" r="r" b="b"/>
              <a:pathLst>
                <a:path w="5071" h="3949" extrusionOk="0">
                  <a:moveTo>
                    <a:pt x="767" y="1"/>
                  </a:moveTo>
                  <a:lnTo>
                    <a:pt x="767" y="1"/>
                  </a:lnTo>
                  <a:cubicBezTo>
                    <a:pt x="0" y="1202"/>
                    <a:pt x="334" y="2770"/>
                    <a:pt x="1535" y="3537"/>
                  </a:cubicBezTo>
                  <a:cubicBezTo>
                    <a:pt x="1958" y="3815"/>
                    <a:pt x="2438" y="3948"/>
                    <a:pt x="2914" y="3948"/>
                  </a:cubicBezTo>
                  <a:cubicBezTo>
                    <a:pt x="3753" y="3948"/>
                    <a:pt x="4581" y="3535"/>
                    <a:pt x="5070" y="2770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3967175" y="3024575"/>
              <a:ext cx="126775" cy="98125"/>
            </a:xfrm>
            <a:custGeom>
              <a:avLst/>
              <a:gdLst/>
              <a:ahLst/>
              <a:cxnLst/>
              <a:rect l="l" t="t" r="r" b="b"/>
              <a:pathLst>
                <a:path w="5071" h="3925" extrusionOk="0">
                  <a:moveTo>
                    <a:pt x="2160" y="0"/>
                  </a:moveTo>
                  <a:cubicBezTo>
                    <a:pt x="1316" y="0"/>
                    <a:pt x="493" y="406"/>
                    <a:pt x="0" y="1156"/>
                  </a:cubicBezTo>
                  <a:lnTo>
                    <a:pt x="4303" y="3925"/>
                  </a:lnTo>
                  <a:cubicBezTo>
                    <a:pt x="5071" y="2757"/>
                    <a:pt x="4704" y="1156"/>
                    <a:pt x="3536" y="389"/>
                  </a:cubicBezTo>
                  <a:cubicBezTo>
                    <a:pt x="3107" y="126"/>
                    <a:pt x="2630" y="0"/>
                    <a:pt x="2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6"/>
          <p:cNvGrpSpPr/>
          <p:nvPr/>
        </p:nvGrpSpPr>
        <p:grpSpPr>
          <a:xfrm rot="-9060487" flipH="1">
            <a:off x="568209" y="4677378"/>
            <a:ext cx="443952" cy="287171"/>
            <a:chOff x="4289900" y="2977375"/>
            <a:chExt cx="247700" cy="160225"/>
          </a:xfrm>
        </p:grpSpPr>
        <p:sp>
          <p:nvSpPr>
            <p:cNvPr id="432" name="Google Shape;432;p36"/>
            <p:cNvSpPr/>
            <p:nvPr/>
          </p:nvSpPr>
          <p:spPr>
            <a:xfrm>
              <a:off x="4394150" y="3015100"/>
              <a:ext cx="143450" cy="122500"/>
            </a:xfrm>
            <a:custGeom>
              <a:avLst/>
              <a:gdLst/>
              <a:ahLst/>
              <a:cxnLst/>
              <a:rect l="l" t="t" r="r" b="b"/>
              <a:pathLst>
                <a:path w="5738" h="4900" extrusionOk="0">
                  <a:moveTo>
                    <a:pt x="1601" y="1"/>
                  </a:moveTo>
                  <a:lnTo>
                    <a:pt x="0" y="3370"/>
                  </a:lnTo>
                  <a:lnTo>
                    <a:pt x="2802" y="4704"/>
                  </a:lnTo>
                  <a:cubicBezTo>
                    <a:pt x="3068" y="4837"/>
                    <a:pt x="3351" y="4900"/>
                    <a:pt x="3628" y="4900"/>
                  </a:cubicBezTo>
                  <a:cubicBezTo>
                    <a:pt x="4325" y="4900"/>
                    <a:pt x="4994" y="4505"/>
                    <a:pt x="5304" y="3837"/>
                  </a:cubicBezTo>
                  <a:cubicBezTo>
                    <a:pt x="5738" y="2903"/>
                    <a:pt x="5337" y="1802"/>
                    <a:pt x="4403" y="1335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289900" y="2977375"/>
              <a:ext cx="144300" cy="121975"/>
            </a:xfrm>
            <a:custGeom>
              <a:avLst/>
              <a:gdLst/>
              <a:ahLst/>
              <a:cxnLst/>
              <a:rect l="l" t="t" r="r" b="b"/>
              <a:pathLst>
                <a:path w="5772" h="4879" extrusionOk="0">
                  <a:moveTo>
                    <a:pt x="2149" y="0"/>
                  </a:moveTo>
                  <a:cubicBezTo>
                    <a:pt x="1450" y="0"/>
                    <a:pt x="783" y="397"/>
                    <a:pt x="468" y="1076"/>
                  </a:cubicBezTo>
                  <a:cubicBezTo>
                    <a:pt x="1" y="1977"/>
                    <a:pt x="401" y="3111"/>
                    <a:pt x="1335" y="3544"/>
                  </a:cubicBezTo>
                  <a:lnTo>
                    <a:pt x="4170" y="4879"/>
                  </a:lnTo>
                  <a:lnTo>
                    <a:pt x="5771" y="1510"/>
                  </a:lnTo>
                  <a:lnTo>
                    <a:pt x="2936" y="175"/>
                  </a:lnTo>
                  <a:cubicBezTo>
                    <a:pt x="2681" y="57"/>
                    <a:pt x="2413" y="0"/>
                    <a:pt x="2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6"/>
          <p:cNvGrpSpPr/>
          <p:nvPr/>
        </p:nvGrpSpPr>
        <p:grpSpPr>
          <a:xfrm rot="-9060487" flipH="1">
            <a:off x="209683" y="4004729"/>
            <a:ext cx="372215" cy="377009"/>
            <a:chOff x="3510175" y="2983025"/>
            <a:chExt cx="207675" cy="210350"/>
          </a:xfrm>
        </p:grpSpPr>
        <p:sp>
          <p:nvSpPr>
            <p:cNvPr id="435" name="Google Shape;435;p36"/>
            <p:cNvSpPr/>
            <p:nvPr/>
          </p:nvSpPr>
          <p:spPr>
            <a:xfrm>
              <a:off x="3578550" y="2983025"/>
              <a:ext cx="139300" cy="136350"/>
            </a:xfrm>
            <a:custGeom>
              <a:avLst/>
              <a:gdLst/>
              <a:ahLst/>
              <a:cxnLst/>
              <a:rect l="l" t="t" r="r" b="b"/>
              <a:pathLst>
                <a:path w="5572" h="5454" extrusionOk="0">
                  <a:moveTo>
                    <a:pt x="3481" y="0"/>
                  </a:moveTo>
                  <a:cubicBezTo>
                    <a:pt x="2967" y="0"/>
                    <a:pt x="2462" y="218"/>
                    <a:pt x="2102" y="650"/>
                  </a:cubicBezTo>
                  <a:lnTo>
                    <a:pt x="1" y="2985"/>
                  </a:lnTo>
                  <a:lnTo>
                    <a:pt x="2803" y="5453"/>
                  </a:lnTo>
                  <a:lnTo>
                    <a:pt x="4871" y="3118"/>
                  </a:lnTo>
                  <a:cubicBezTo>
                    <a:pt x="5572" y="2351"/>
                    <a:pt x="5505" y="1150"/>
                    <a:pt x="4738" y="483"/>
                  </a:cubicBezTo>
                  <a:cubicBezTo>
                    <a:pt x="4368" y="160"/>
                    <a:pt x="3921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510175" y="3057625"/>
              <a:ext cx="138450" cy="135750"/>
            </a:xfrm>
            <a:custGeom>
              <a:avLst/>
              <a:gdLst/>
              <a:ahLst/>
              <a:cxnLst/>
              <a:rect l="l" t="t" r="r" b="b"/>
              <a:pathLst>
                <a:path w="5538" h="5430" extrusionOk="0">
                  <a:moveTo>
                    <a:pt x="2769" y="1"/>
                  </a:moveTo>
                  <a:lnTo>
                    <a:pt x="668" y="2336"/>
                  </a:lnTo>
                  <a:cubicBezTo>
                    <a:pt x="1" y="3103"/>
                    <a:pt x="67" y="4270"/>
                    <a:pt x="835" y="4971"/>
                  </a:cubicBezTo>
                  <a:cubicBezTo>
                    <a:pt x="1187" y="5277"/>
                    <a:pt x="1624" y="5429"/>
                    <a:pt x="2061" y="5429"/>
                  </a:cubicBezTo>
                  <a:cubicBezTo>
                    <a:pt x="2576" y="5429"/>
                    <a:pt x="3091" y="5219"/>
                    <a:pt x="3470" y="4804"/>
                  </a:cubicBezTo>
                  <a:lnTo>
                    <a:pt x="5538" y="24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6"/>
          <p:cNvGrpSpPr/>
          <p:nvPr/>
        </p:nvGrpSpPr>
        <p:grpSpPr>
          <a:xfrm rot="-10496518">
            <a:off x="8275214" y="4593485"/>
            <a:ext cx="710359" cy="411739"/>
            <a:chOff x="1260175" y="3462925"/>
            <a:chExt cx="257625" cy="149325"/>
          </a:xfrm>
        </p:grpSpPr>
        <p:sp>
          <p:nvSpPr>
            <p:cNvPr id="438" name="Google Shape;438;p36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15175" y="3525425"/>
              <a:ext cx="84375" cy="65375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340725" y="3462925"/>
              <a:ext cx="79050" cy="69900"/>
            </a:xfrm>
            <a:custGeom>
              <a:avLst/>
              <a:gdLst/>
              <a:ahLst/>
              <a:cxnLst/>
              <a:rect l="l" t="t" r="r" b="b"/>
              <a:pathLst>
                <a:path w="3162" h="2796" extrusionOk="0">
                  <a:moveTo>
                    <a:pt x="1583" y="1"/>
                  </a:moveTo>
                  <a:cubicBezTo>
                    <a:pt x="1300" y="1"/>
                    <a:pt x="1011" y="84"/>
                    <a:pt x="760" y="251"/>
                  </a:cubicBezTo>
                  <a:cubicBezTo>
                    <a:pt x="152" y="707"/>
                    <a:pt x="0" y="1588"/>
                    <a:pt x="456" y="2227"/>
                  </a:cubicBezTo>
                  <a:cubicBezTo>
                    <a:pt x="714" y="2595"/>
                    <a:pt x="1139" y="2796"/>
                    <a:pt x="1575" y="2796"/>
                  </a:cubicBezTo>
                  <a:cubicBezTo>
                    <a:pt x="1860" y="2796"/>
                    <a:pt x="2150" y="2710"/>
                    <a:pt x="2401" y="2531"/>
                  </a:cubicBezTo>
                  <a:cubicBezTo>
                    <a:pt x="3009" y="2075"/>
                    <a:pt x="3161" y="1224"/>
                    <a:pt x="2705" y="585"/>
                  </a:cubicBezTo>
                  <a:cubicBezTo>
                    <a:pt x="2447" y="198"/>
                    <a:pt x="2021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359725" y="3470700"/>
              <a:ext cx="41800" cy="54750"/>
            </a:xfrm>
            <a:custGeom>
              <a:avLst/>
              <a:gdLst/>
              <a:ahLst/>
              <a:cxnLst/>
              <a:rect l="l" t="t" r="r" b="b"/>
              <a:pathLst>
                <a:path w="1672" h="2190" extrusionOk="0">
                  <a:moveTo>
                    <a:pt x="243" y="1"/>
                  </a:moveTo>
                  <a:lnTo>
                    <a:pt x="0" y="183"/>
                  </a:lnTo>
                  <a:lnTo>
                    <a:pt x="1429" y="2189"/>
                  </a:lnTo>
                  <a:lnTo>
                    <a:pt x="1672" y="200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260175" y="3513700"/>
              <a:ext cx="107175" cy="94900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272325" y="3548975"/>
              <a:ext cx="83625" cy="24350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300133" y="35267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955008" y="35267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300133" y="3108550"/>
            <a:ext cx="29076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955008" y="3108550"/>
            <a:ext cx="29076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-81900" y="4603504"/>
            <a:ext cx="9296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5"/>
          <p:cNvCxnSpPr/>
          <p:nvPr/>
        </p:nvCxnSpPr>
        <p:spPr>
          <a:xfrm>
            <a:off x="6411750" y="540000"/>
            <a:ext cx="2732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36;p5"/>
          <p:cNvGrpSpPr/>
          <p:nvPr/>
        </p:nvGrpSpPr>
        <p:grpSpPr>
          <a:xfrm rot="-1739513">
            <a:off x="436210" y="1032403"/>
            <a:ext cx="372215" cy="377009"/>
            <a:chOff x="3510175" y="2983025"/>
            <a:chExt cx="207675" cy="210350"/>
          </a:xfrm>
        </p:grpSpPr>
        <p:sp>
          <p:nvSpPr>
            <p:cNvPr id="37" name="Google Shape;37;p5"/>
            <p:cNvSpPr/>
            <p:nvPr/>
          </p:nvSpPr>
          <p:spPr>
            <a:xfrm>
              <a:off x="3578550" y="2983025"/>
              <a:ext cx="139300" cy="136350"/>
            </a:xfrm>
            <a:custGeom>
              <a:avLst/>
              <a:gdLst/>
              <a:ahLst/>
              <a:cxnLst/>
              <a:rect l="l" t="t" r="r" b="b"/>
              <a:pathLst>
                <a:path w="5572" h="5454" extrusionOk="0">
                  <a:moveTo>
                    <a:pt x="3481" y="0"/>
                  </a:moveTo>
                  <a:cubicBezTo>
                    <a:pt x="2967" y="0"/>
                    <a:pt x="2462" y="218"/>
                    <a:pt x="2102" y="650"/>
                  </a:cubicBezTo>
                  <a:lnTo>
                    <a:pt x="1" y="2985"/>
                  </a:lnTo>
                  <a:lnTo>
                    <a:pt x="2803" y="5453"/>
                  </a:lnTo>
                  <a:lnTo>
                    <a:pt x="4871" y="3118"/>
                  </a:lnTo>
                  <a:cubicBezTo>
                    <a:pt x="5572" y="2351"/>
                    <a:pt x="5505" y="1150"/>
                    <a:pt x="4738" y="483"/>
                  </a:cubicBezTo>
                  <a:cubicBezTo>
                    <a:pt x="4368" y="160"/>
                    <a:pt x="3921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3510175" y="3057625"/>
              <a:ext cx="138450" cy="135750"/>
            </a:xfrm>
            <a:custGeom>
              <a:avLst/>
              <a:gdLst/>
              <a:ahLst/>
              <a:cxnLst/>
              <a:rect l="l" t="t" r="r" b="b"/>
              <a:pathLst>
                <a:path w="5538" h="5430" extrusionOk="0">
                  <a:moveTo>
                    <a:pt x="2769" y="1"/>
                  </a:moveTo>
                  <a:lnTo>
                    <a:pt x="668" y="2336"/>
                  </a:lnTo>
                  <a:cubicBezTo>
                    <a:pt x="1" y="3103"/>
                    <a:pt x="67" y="4270"/>
                    <a:pt x="835" y="4971"/>
                  </a:cubicBezTo>
                  <a:cubicBezTo>
                    <a:pt x="1187" y="5277"/>
                    <a:pt x="1624" y="5429"/>
                    <a:pt x="2061" y="5429"/>
                  </a:cubicBezTo>
                  <a:cubicBezTo>
                    <a:pt x="2576" y="5429"/>
                    <a:pt x="3091" y="5219"/>
                    <a:pt x="3470" y="4804"/>
                  </a:cubicBezTo>
                  <a:lnTo>
                    <a:pt x="5538" y="24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5"/>
          <p:cNvGrpSpPr/>
          <p:nvPr/>
        </p:nvGrpSpPr>
        <p:grpSpPr>
          <a:xfrm rot="7683240">
            <a:off x="1009912" y="856006"/>
            <a:ext cx="325926" cy="292013"/>
            <a:chOff x="5918300" y="4988050"/>
            <a:chExt cx="256875" cy="230150"/>
          </a:xfrm>
        </p:grpSpPr>
        <p:sp>
          <p:nvSpPr>
            <p:cNvPr id="40" name="Google Shape;40;p5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5"/>
          <p:cNvGrpSpPr/>
          <p:nvPr/>
        </p:nvGrpSpPr>
        <p:grpSpPr>
          <a:xfrm rot="-1739513">
            <a:off x="794735" y="449593"/>
            <a:ext cx="443952" cy="287171"/>
            <a:chOff x="4289900" y="2977375"/>
            <a:chExt cx="247700" cy="160225"/>
          </a:xfrm>
        </p:grpSpPr>
        <p:sp>
          <p:nvSpPr>
            <p:cNvPr id="43" name="Google Shape;43;p5"/>
            <p:cNvSpPr/>
            <p:nvPr/>
          </p:nvSpPr>
          <p:spPr>
            <a:xfrm>
              <a:off x="4394150" y="3015100"/>
              <a:ext cx="143450" cy="122500"/>
            </a:xfrm>
            <a:custGeom>
              <a:avLst/>
              <a:gdLst/>
              <a:ahLst/>
              <a:cxnLst/>
              <a:rect l="l" t="t" r="r" b="b"/>
              <a:pathLst>
                <a:path w="5738" h="4900" extrusionOk="0">
                  <a:moveTo>
                    <a:pt x="1601" y="1"/>
                  </a:moveTo>
                  <a:lnTo>
                    <a:pt x="0" y="3370"/>
                  </a:lnTo>
                  <a:lnTo>
                    <a:pt x="2802" y="4704"/>
                  </a:lnTo>
                  <a:cubicBezTo>
                    <a:pt x="3068" y="4837"/>
                    <a:pt x="3351" y="4900"/>
                    <a:pt x="3628" y="4900"/>
                  </a:cubicBezTo>
                  <a:cubicBezTo>
                    <a:pt x="4325" y="4900"/>
                    <a:pt x="4994" y="4505"/>
                    <a:pt x="5304" y="3837"/>
                  </a:cubicBezTo>
                  <a:cubicBezTo>
                    <a:pt x="5738" y="2903"/>
                    <a:pt x="5337" y="1802"/>
                    <a:pt x="4403" y="1335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4289900" y="2977375"/>
              <a:ext cx="144300" cy="121975"/>
            </a:xfrm>
            <a:custGeom>
              <a:avLst/>
              <a:gdLst/>
              <a:ahLst/>
              <a:cxnLst/>
              <a:rect l="l" t="t" r="r" b="b"/>
              <a:pathLst>
                <a:path w="5772" h="4879" extrusionOk="0">
                  <a:moveTo>
                    <a:pt x="2149" y="0"/>
                  </a:moveTo>
                  <a:cubicBezTo>
                    <a:pt x="1450" y="0"/>
                    <a:pt x="783" y="397"/>
                    <a:pt x="468" y="1076"/>
                  </a:cubicBezTo>
                  <a:cubicBezTo>
                    <a:pt x="1" y="1977"/>
                    <a:pt x="401" y="3111"/>
                    <a:pt x="1335" y="3544"/>
                  </a:cubicBezTo>
                  <a:lnTo>
                    <a:pt x="4170" y="4879"/>
                  </a:lnTo>
                  <a:lnTo>
                    <a:pt x="5771" y="1510"/>
                  </a:lnTo>
                  <a:lnTo>
                    <a:pt x="2936" y="175"/>
                  </a:lnTo>
                  <a:cubicBezTo>
                    <a:pt x="2681" y="57"/>
                    <a:pt x="2413" y="0"/>
                    <a:pt x="2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7939537" y="246993"/>
            <a:ext cx="878372" cy="509124"/>
            <a:chOff x="1260175" y="3462925"/>
            <a:chExt cx="257625" cy="149325"/>
          </a:xfrm>
        </p:grpSpPr>
        <p:sp>
          <p:nvSpPr>
            <p:cNvPr id="47" name="Google Shape;47;p6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1415175" y="3525425"/>
              <a:ext cx="84375" cy="65375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340725" y="3462925"/>
              <a:ext cx="79050" cy="69900"/>
            </a:xfrm>
            <a:custGeom>
              <a:avLst/>
              <a:gdLst/>
              <a:ahLst/>
              <a:cxnLst/>
              <a:rect l="l" t="t" r="r" b="b"/>
              <a:pathLst>
                <a:path w="3162" h="2796" extrusionOk="0">
                  <a:moveTo>
                    <a:pt x="1583" y="1"/>
                  </a:moveTo>
                  <a:cubicBezTo>
                    <a:pt x="1300" y="1"/>
                    <a:pt x="1011" y="84"/>
                    <a:pt x="760" y="251"/>
                  </a:cubicBezTo>
                  <a:cubicBezTo>
                    <a:pt x="152" y="707"/>
                    <a:pt x="0" y="1588"/>
                    <a:pt x="456" y="2227"/>
                  </a:cubicBezTo>
                  <a:cubicBezTo>
                    <a:pt x="714" y="2595"/>
                    <a:pt x="1139" y="2796"/>
                    <a:pt x="1575" y="2796"/>
                  </a:cubicBezTo>
                  <a:cubicBezTo>
                    <a:pt x="1860" y="2796"/>
                    <a:pt x="2150" y="2710"/>
                    <a:pt x="2401" y="2531"/>
                  </a:cubicBezTo>
                  <a:cubicBezTo>
                    <a:pt x="3009" y="2075"/>
                    <a:pt x="3161" y="1224"/>
                    <a:pt x="2705" y="585"/>
                  </a:cubicBezTo>
                  <a:cubicBezTo>
                    <a:pt x="2447" y="198"/>
                    <a:pt x="2021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359725" y="3470700"/>
              <a:ext cx="41800" cy="54750"/>
            </a:xfrm>
            <a:custGeom>
              <a:avLst/>
              <a:gdLst/>
              <a:ahLst/>
              <a:cxnLst/>
              <a:rect l="l" t="t" r="r" b="b"/>
              <a:pathLst>
                <a:path w="1672" h="2190" extrusionOk="0">
                  <a:moveTo>
                    <a:pt x="243" y="1"/>
                  </a:moveTo>
                  <a:lnTo>
                    <a:pt x="0" y="183"/>
                  </a:lnTo>
                  <a:lnTo>
                    <a:pt x="1429" y="2189"/>
                  </a:lnTo>
                  <a:lnTo>
                    <a:pt x="1672" y="200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260175" y="3513700"/>
              <a:ext cx="107175" cy="94900"/>
            </a:xfrm>
            <a:custGeom>
              <a:avLst/>
              <a:gdLst/>
              <a:ahLst/>
              <a:cxnLst/>
              <a:rect l="l" t="t" r="r" b="b"/>
              <a:pathLst>
                <a:path w="4287" h="3796" extrusionOk="0">
                  <a:moveTo>
                    <a:pt x="2119" y="0"/>
                  </a:moveTo>
                  <a:cubicBezTo>
                    <a:pt x="1743" y="0"/>
                    <a:pt x="1363" y="112"/>
                    <a:pt x="1034" y="348"/>
                  </a:cubicBezTo>
                  <a:cubicBezTo>
                    <a:pt x="183" y="956"/>
                    <a:pt x="0" y="2141"/>
                    <a:pt x="608" y="2992"/>
                  </a:cubicBezTo>
                  <a:cubicBezTo>
                    <a:pt x="981" y="3514"/>
                    <a:pt x="1559" y="3796"/>
                    <a:pt x="2147" y="3796"/>
                  </a:cubicBezTo>
                  <a:cubicBezTo>
                    <a:pt x="2518" y="3796"/>
                    <a:pt x="2893" y="3683"/>
                    <a:pt x="3222" y="3448"/>
                  </a:cubicBezTo>
                  <a:cubicBezTo>
                    <a:pt x="4073" y="2840"/>
                    <a:pt x="4286" y="1655"/>
                    <a:pt x="3678" y="804"/>
                  </a:cubicBezTo>
                  <a:cubicBezTo>
                    <a:pt x="3305" y="282"/>
                    <a:pt x="2716" y="0"/>
                    <a:pt x="2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1272325" y="3548975"/>
              <a:ext cx="83625" cy="24350"/>
            </a:xfrm>
            <a:custGeom>
              <a:avLst/>
              <a:gdLst/>
              <a:ahLst/>
              <a:cxnLst/>
              <a:rect l="l" t="t" r="r" b="b"/>
              <a:pathLst>
                <a:path w="3345" h="974" extrusionOk="0">
                  <a:moveTo>
                    <a:pt x="61" y="0"/>
                  </a:moveTo>
                  <a:lnTo>
                    <a:pt x="1" y="426"/>
                  </a:lnTo>
                  <a:lnTo>
                    <a:pt x="3283" y="973"/>
                  </a:lnTo>
                  <a:lnTo>
                    <a:pt x="3344" y="54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4" name="Google Shape;54;p6"/>
          <p:cNvCxnSpPr/>
          <p:nvPr/>
        </p:nvCxnSpPr>
        <p:spPr>
          <a:xfrm>
            <a:off x="-1093500" y="4603504"/>
            <a:ext cx="566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1186175"/>
            <a:ext cx="3852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0000" y="2003125"/>
            <a:ext cx="3852000" cy="19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4581725" y="4603504"/>
            <a:ext cx="4653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640400" y="1740000"/>
            <a:ext cx="3783600" cy="16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61" name="Google Shape;61;p8"/>
          <p:cNvCxnSpPr/>
          <p:nvPr/>
        </p:nvCxnSpPr>
        <p:spPr>
          <a:xfrm>
            <a:off x="0" y="4603504"/>
            <a:ext cx="9149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" name="Google Shape;62;p8"/>
          <p:cNvGrpSpPr/>
          <p:nvPr/>
        </p:nvGrpSpPr>
        <p:grpSpPr>
          <a:xfrm rot="-1750862">
            <a:off x="7922274" y="200724"/>
            <a:ext cx="849338" cy="1412166"/>
            <a:chOff x="7928941" y="159097"/>
            <a:chExt cx="730872" cy="1215197"/>
          </a:xfrm>
        </p:grpSpPr>
        <p:grpSp>
          <p:nvGrpSpPr>
            <p:cNvPr id="63" name="Google Shape;63;p8"/>
            <p:cNvGrpSpPr/>
            <p:nvPr/>
          </p:nvGrpSpPr>
          <p:grpSpPr>
            <a:xfrm rot="1739513" flipH="1">
              <a:off x="7967974" y="552406"/>
              <a:ext cx="261586" cy="228697"/>
              <a:chOff x="3948000" y="3024575"/>
              <a:chExt cx="145950" cy="127600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948000" y="3053450"/>
                <a:ext cx="12677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49" extrusionOk="0">
                    <a:moveTo>
                      <a:pt x="767" y="1"/>
                    </a:moveTo>
                    <a:lnTo>
                      <a:pt x="767" y="1"/>
                    </a:lnTo>
                    <a:cubicBezTo>
                      <a:pt x="0" y="1202"/>
                      <a:pt x="334" y="2770"/>
                      <a:pt x="1535" y="3537"/>
                    </a:cubicBezTo>
                    <a:cubicBezTo>
                      <a:pt x="1958" y="3815"/>
                      <a:pt x="2438" y="3948"/>
                      <a:pt x="2914" y="3948"/>
                    </a:cubicBezTo>
                    <a:cubicBezTo>
                      <a:pt x="3753" y="3948"/>
                      <a:pt x="4581" y="3535"/>
                      <a:pt x="5070" y="2770"/>
                    </a:cubicBez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3967175" y="3024575"/>
                <a:ext cx="126775" cy="981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25" extrusionOk="0">
                    <a:moveTo>
                      <a:pt x="2160" y="0"/>
                    </a:moveTo>
                    <a:cubicBezTo>
                      <a:pt x="1316" y="0"/>
                      <a:pt x="493" y="406"/>
                      <a:pt x="0" y="1156"/>
                    </a:cubicBezTo>
                    <a:lnTo>
                      <a:pt x="4303" y="3925"/>
                    </a:lnTo>
                    <a:cubicBezTo>
                      <a:pt x="5071" y="2757"/>
                      <a:pt x="4704" y="1156"/>
                      <a:pt x="3536" y="389"/>
                    </a:cubicBezTo>
                    <a:cubicBezTo>
                      <a:pt x="3107" y="126"/>
                      <a:pt x="2630" y="0"/>
                      <a:pt x="2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8"/>
            <p:cNvGrpSpPr/>
            <p:nvPr/>
          </p:nvGrpSpPr>
          <p:grpSpPr>
            <a:xfrm rot="1739513" flipH="1">
              <a:off x="8120544" y="248693"/>
              <a:ext cx="443952" cy="287171"/>
              <a:chOff x="4289900" y="2977375"/>
              <a:chExt cx="247700" cy="160225"/>
            </a:xfrm>
          </p:grpSpPr>
          <p:sp>
            <p:nvSpPr>
              <p:cNvPr id="67" name="Google Shape;67;p8"/>
              <p:cNvSpPr/>
              <p:nvPr/>
            </p:nvSpPr>
            <p:spPr>
              <a:xfrm>
                <a:off x="4394150" y="3015100"/>
                <a:ext cx="143450" cy="122500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4900" extrusionOk="0">
                    <a:moveTo>
                      <a:pt x="1601" y="1"/>
                    </a:moveTo>
                    <a:lnTo>
                      <a:pt x="0" y="3370"/>
                    </a:lnTo>
                    <a:lnTo>
                      <a:pt x="2802" y="4704"/>
                    </a:lnTo>
                    <a:cubicBezTo>
                      <a:pt x="3068" y="4837"/>
                      <a:pt x="3351" y="4900"/>
                      <a:pt x="3628" y="4900"/>
                    </a:cubicBezTo>
                    <a:cubicBezTo>
                      <a:pt x="4325" y="4900"/>
                      <a:pt x="4994" y="4505"/>
                      <a:pt x="5304" y="3837"/>
                    </a:cubicBezTo>
                    <a:cubicBezTo>
                      <a:pt x="5738" y="2903"/>
                      <a:pt x="5337" y="1802"/>
                      <a:pt x="4403" y="1335"/>
                    </a:cubicBezTo>
                    <a:lnTo>
                      <a:pt x="16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4289900" y="2977375"/>
                <a:ext cx="144300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879" extrusionOk="0">
                    <a:moveTo>
                      <a:pt x="2149" y="0"/>
                    </a:moveTo>
                    <a:cubicBezTo>
                      <a:pt x="1450" y="0"/>
                      <a:pt x="783" y="397"/>
                      <a:pt x="468" y="1076"/>
                    </a:cubicBezTo>
                    <a:cubicBezTo>
                      <a:pt x="1" y="1977"/>
                      <a:pt x="401" y="3111"/>
                      <a:pt x="1335" y="3544"/>
                    </a:cubicBezTo>
                    <a:lnTo>
                      <a:pt x="4170" y="4879"/>
                    </a:lnTo>
                    <a:lnTo>
                      <a:pt x="5771" y="1510"/>
                    </a:lnTo>
                    <a:lnTo>
                      <a:pt x="2936" y="175"/>
                    </a:lnTo>
                    <a:cubicBezTo>
                      <a:pt x="2681" y="57"/>
                      <a:pt x="2413" y="0"/>
                      <a:pt x="2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8"/>
            <p:cNvGrpSpPr/>
            <p:nvPr/>
          </p:nvGrpSpPr>
          <p:grpSpPr>
            <a:xfrm rot="1739513" flipH="1">
              <a:off x="8166006" y="930703"/>
              <a:ext cx="372215" cy="377009"/>
              <a:chOff x="3510175" y="2983025"/>
              <a:chExt cx="207675" cy="210350"/>
            </a:xfrm>
          </p:grpSpPr>
          <p:sp>
            <p:nvSpPr>
              <p:cNvPr id="70" name="Google Shape;70;p8"/>
              <p:cNvSpPr/>
              <p:nvPr/>
            </p:nvSpPr>
            <p:spPr>
              <a:xfrm>
                <a:off x="3578550" y="2983025"/>
                <a:ext cx="139300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5454" extrusionOk="0">
                    <a:moveTo>
                      <a:pt x="3481" y="0"/>
                    </a:moveTo>
                    <a:cubicBezTo>
                      <a:pt x="2967" y="0"/>
                      <a:pt x="2462" y="218"/>
                      <a:pt x="2102" y="650"/>
                    </a:cubicBezTo>
                    <a:lnTo>
                      <a:pt x="1" y="2985"/>
                    </a:lnTo>
                    <a:lnTo>
                      <a:pt x="2803" y="5453"/>
                    </a:lnTo>
                    <a:lnTo>
                      <a:pt x="4871" y="3118"/>
                    </a:lnTo>
                    <a:cubicBezTo>
                      <a:pt x="5572" y="2351"/>
                      <a:pt x="5505" y="1150"/>
                      <a:pt x="4738" y="483"/>
                    </a:cubicBezTo>
                    <a:cubicBezTo>
                      <a:pt x="4368" y="160"/>
                      <a:pt x="3921" y="0"/>
                      <a:pt x="34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3510175" y="3057625"/>
                <a:ext cx="13845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5430" extrusionOk="0">
                    <a:moveTo>
                      <a:pt x="2769" y="1"/>
                    </a:moveTo>
                    <a:lnTo>
                      <a:pt x="668" y="2336"/>
                    </a:lnTo>
                    <a:cubicBezTo>
                      <a:pt x="1" y="3103"/>
                      <a:pt x="67" y="4270"/>
                      <a:pt x="835" y="4971"/>
                    </a:cubicBezTo>
                    <a:cubicBezTo>
                      <a:pt x="1187" y="5277"/>
                      <a:pt x="1624" y="5429"/>
                      <a:pt x="2061" y="5429"/>
                    </a:cubicBezTo>
                    <a:cubicBezTo>
                      <a:pt x="2576" y="5429"/>
                      <a:pt x="3091" y="5219"/>
                      <a:pt x="3470" y="4804"/>
                    </a:cubicBezTo>
                    <a:lnTo>
                      <a:pt x="5538" y="2469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8"/>
            <p:cNvGrpSpPr/>
            <p:nvPr/>
          </p:nvGrpSpPr>
          <p:grpSpPr>
            <a:xfrm rot="4939382" flipH="1">
              <a:off x="8454413" y="707707"/>
              <a:ext cx="205397" cy="179573"/>
              <a:chOff x="3948000" y="3024575"/>
              <a:chExt cx="145950" cy="127600"/>
            </a:xfrm>
          </p:grpSpPr>
          <p:sp>
            <p:nvSpPr>
              <p:cNvPr id="73" name="Google Shape;73;p8"/>
              <p:cNvSpPr/>
              <p:nvPr/>
            </p:nvSpPr>
            <p:spPr>
              <a:xfrm>
                <a:off x="3948000" y="3053450"/>
                <a:ext cx="12677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49" extrusionOk="0">
                    <a:moveTo>
                      <a:pt x="767" y="1"/>
                    </a:moveTo>
                    <a:lnTo>
                      <a:pt x="767" y="1"/>
                    </a:lnTo>
                    <a:cubicBezTo>
                      <a:pt x="0" y="1202"/>
                      <a:pt x="334" y="2770"/>
                      <a:pt x="1535" y="3537"/>
                    </a:cubicBezTo>
                    <a:cubicBezTo>
                      <a:pt x="1958" y="3815"/>
                      <a:pt x="2438" y="3948"/>
                      <a:pt x="2914" y="3948"/>
                    </a:cubicBezTo>
                    <a:cubicBezTo>
                      <a:pt x="3753" y="3948"/>
                      <a:pt x="4581" y="3535"/>
                      <a:pt x="5070" y="2770"/>
                    </a:cubicBez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3967175" y="3024575"/>
                <a:ext cx="126775" cy="9812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3925" extrusionOk="0">
                    <a:moveTo>
                      <a:pt x="2160" y="0"/>
                    </a:moveTo>
                    <a:cubicBezTo>
                      <a:pt x="1316" y="0"/>
                      <a:pt x="493" y="406"/>
                      <a:pt x="0" y="1156"/>
                    </a:cubicBezTo>
                    <a:lnTo>
                      <a:pt x="4303" y="3925"/>
                    </a:lnTo>
                    <a:cubicBezTo>
                      <a:pt x="5071" y="2757"/>
                      <a:pt x="4704" y="1156"/>
                      <a:pt x="3536" y="389"/>
                    </a:cubicBezTo>
                    <a:cubicBezTo>
                      <a:pt x="3107" y="126"/>
                      <a:pt x="2630" y="0"/>
                      <a:pt x="2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5" name="Google Shape;75;p8"/>
          <p:cNvCxnSpPr/>
          <p:nvPr/>
        </p:nvCxnSpPr>
        <p:spPr>
          <a:xfrm>
            <a:off x="0" y="540004"/>
            <a:ext cx="4216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2391925" y="16195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391925" y="2443675"/>
            <a:ext cx="43602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8135446" y="3133781"/>
            <a:ext cx="1446494" cy="585856"/>
            <a:chOff x="8135446" y="3133781"/>
            <a:chExt cx="1446494" cy="585856"/>
          </a:xfrm>
        </p:grpSpPr>
        <p:sp>
          <p:nvSpPr>
            <p:cNvPr id="80" name="Google Shape;80;p9"/>
            <p:cNvSpPr/>
            <p:nvPr/>
          </p:nvSpPr>
          <p:spPr>
            <a:xfrm>
              <a:off x="8135446" y="3133781"/>
              <a:ext cx="734835" cy="585856"/>
            </a:xfrm>
            <a:custGeom>
              <a:avLst/>
              <a:gdLst/>
              <a:ahLst/>
              <a:cxnLst/>
              <a:rect l="l" t="t" r="r" b="b"/>
              <a:pathLst>
                <a:path w="7324" h="5839" extrusionOk="0">
                  <a:moveTo>
                    <a:pt x="2909" y="1"/>
                  </a:moveTo>
                  <a:cubicBezTo>
                    <a:pt x="1298" y="1"/>
                    <a:pt x="1" y="1298"/>
                    <a:pt x="1" y="2930"/>
                  </a:cubicBezTo>
                  <a:cubicBezTo>
                    <a:pt x="1" y="4541"/>
                    <a:pt x="1298" y="5838"/>
                    <a:pt x="2909" y="5838"/>
                  </a:cubicBezTo>
                  <a:lnTo>
                    <a:pt x="7324" y="5838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8870180" y="3133781"/>
              <a:ext cx="711759" cy="585856"/>
            </a:xfrm>
            <a:custGeom>
              <a:avLst/>
              <a:gdLst/>
              <a:ahLst/>
              <a:cxnLst/>
              <a:rect l="l" t="t" r="r" b="b"/>
              <a:pathLst>
                <a:path w="7094" h="5839" extrusionOk="0">
                  <a:moveTo>
                    <a:pt x="1" y="1"/>
                  </a:moveTo>
                  <a:lnTo>
                    <a:pt x="1" y="5838"/>
                  </a:lnTo>
                  <a:lnTo>
                    <a:pt x="4186" y="5838"/>
                  </a:lnTo>
                  <a:cubicBezTo>
                    <a:pt x="5797" y="5838"/>
                    <a:pt x="7094" y="4541"/>
                    <a:pt x="7094" y="2930"/>
                  </a:cubicBezTo>
                  <a:cubicBezTo>
                    <a:pt x="7094" y="1298"/>
                    <a:pt x="5797" y="1"/>
                    <a:pt x="4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>
            <a:off x="7932449" y="731282"/>
            <a:ext cx="1446594" cy="585856"/>
            <a:chOff x="4965750" y="5090300"/>
            <a:chExt cx="360450" cy="145975"/>
          </a:xfrm>
        </p:grpSpPr>
        <p:sp>
          <p:nvSpPr>
            <p:cNvPr id="83" name="Google Shape;83;p9"/>
            <p:cNvSpPr/>
            <p:nvPr/>
          </p:nvSpPr>
          <p:spPr>
            <a:xfrm>
              <a:off x="5143075" y="5090300"/>
              <a:ext cx="183125" cy="145975"/>
            </a:xfrm>
            <a:custGeom>
              <a:avLst/>
              <a:gdLst/>
              <a:ahLst/>
              <a:cxnLst/>
              <a:rect l="l" t="t" r="r" b="b"/>
              <a:pathLst>
                <a:path w="7325" h="5839" extrusionOk="0">
                  <a:moveTo>
                    <a:pt x="1" y="0"/>
                  </a:moveTo>
                  <a:lnTo>
                    <a:pt x="1" y="5838"/>
                  </a:lnTo>
                  <a:lnTo>
                    <a:pt x="4416" y="5838"/>
                  </a:lnTo>
                  <a:cubicBezTo>
                    <a:pt x="6027" y="5838"/>
                    <a:pt x="7324" y="4541"/>
                    <a:pt x="7324" y="2909"/>
                  </a:cubicBezTo>
                  <a:cubicBezTo>
                    <a:pt x="7324" y="1298"/>
                    <a:pt x="6027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965750" y="5090300"/>
              <a:ext cx="177350" cy="145975"/>
            </a:xfrm>
            <a:custGeom>
              <a:avLst/>
              <a:gdLst/>
              <a:ahLst/>
              <a:cxnLst/>
              <a:rect l="l" t="t" r="r" b="b"/>
              <a:pathLst>
                <a:path w="7094" h="5839" extrusionOk="0">
                  <a:moveTo>
                    <a:pt x="2930" y="0"/>
                  </a:moveTo>
                  <a:cubicBezTo>
                    <a:pt x="1298" y="0"/>
                    <a:pt x="1" y="1298"/>
                    <a:pt x="1" y="2909"/>
                  </a:cubicBezTo>
                  <a:cubicBezTo>
                    <a:pt x="1" y="4541"/>
                    <a:pt x="1298" y="5838"/>
                    <a:pt x="2930" y="5838"/>
                  </a:cubicBezTo>
                  <a:lnTo>
                    <a:pt x="7094" y="5838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" name="Google Shape;85;p9"/>
          <p:cNvCxnSpPr/>
          <p:nvPr/>
        </p:nvCxnSpPr>
        <p:spPr>
          <a:xfrm>
            <a:off x="4581725" y="536004"/>
            <a:ext cx="4653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5476323" y="1202350"/>
            <a:ext cx="3073800" cy="272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ctrTitle"/>
          </p:nvPr>
        </p:nvSpPr>
        <p:spPr>
          <a:xfrm>
            <a:off x="720000" y="1353375"/>
            <a:ext cx="41313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Facilitating </a:t>
            </a:r>
            <a:r>
              <a:rPr lang="es" sz="3100">
                <a:solidFill>
                  <a:schemeClr val="accent1"/>
                </a:solidFill>
              </a:rPr>
              <a:t>Community-</a:t>
            </a:r>
            <a:endParaRPr sz="31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accent1"/>
                </a:solidFill>
              </a:rPr>
              <a:t>Informed</a:t>
            </a:r>
            <a:r>
              <a:rPr lang="es" sz="3100"/>
              <a:t> Opioid Prescription Guidelines</a:t>
            </a:r>
            <a:endParaRPr sz="3100"/>
          </a:p>
        </p:txBody>
      </p:sp>
      <p:sp>
        <p:nvSpPr>
          <p:cNvPr id="449" name="Google Shape;449;p37"/>
          <p:cNvSpPr txBox="1">
            <a:spLocks noGrp="1"/>
          </p:cNvSpPr>
          <p:nvPr>
            <p:ph type="subTitle" idx="1"/>
          </p:nvPr>
        </p:nvSpPr>
        <p:spPr>
          <a:xfrm>
            <a:off x="1189350" y="3155551"/>
            <a:ext cx="29133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Charet Bolton, Joey Zhou, Manzoor Mirza, Raja Safiullah, Yixi Qiu</a:t>
            </a:r>
            <a:endParaRPr/>
          </a:p>
        </p:txBody>
      </p:sp>
      <p:grpSp>
        <p:nvGrpSpPr>
          <p:cNvPr id="450" name="Google Shape;450;p37"/>
          <p:cNvGrpSpPr/>
          <p:nvPr/>
        </p:nvGrpSpPr>
        <p:grpSpPr>
          <a:xfrm rot="7683285">
            <a:off x="7562044" y="1561840"/>
            <a:ext cx="339631" cy="304310"/>
            <a:chOff x="5918300" y="4988050"/>
            <a:chExt cx="256875" cy="230150"/>
          </a:xfrm>
        </p:grpSpPr>
        <p:sp>
          <p:nvSpPr>
            <p:cNvPr id="451" name="Google Shape;451;p37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7"/>
          <p:cNvGrpSpPr/>
          <p:nvPr/>
        </p:nvGrpSpPr>
        <p:grpSpPr>
          <a:xfrm rot="1547987" flipH="1">
            <a:off x="7605308" y="862297"/>
            <a:ext cx="652732" cy="422221"/>
            <a:chOff x="4289900" y="2977375"/>
            <a:chExt cx="247700" cy="160225"/>
          </a:xfrm>
        </p:grpSpPr>
        <p:sp>
          <p:nvSpPr>
            <p:cNvPr id="454" name="Google Shape;454;p37"/>
            <p:cNvSpPr/>
            <p:nvPr/>
          </p:nvSpPr>
          <p:spPr>
            <a:xfrm>
              <a:off x="4394150" y="3015100"/>
              <a:ext cx="143450" cy="122500"/>
            </a:xfrm>
            <a:custGeom>
              <a:avLst/>
              <a:gdLst/>
              <a:ahLst/>
              <a:cxnLst/>
              <a:rect l="l" t="t" r="r" b="b"/>
              <a:pathLst>
                <a:path w="5738" h="4900" extrusionOk="0">
                  <a:moveTo>
                    <a:pt x="1601" y="1"/>
                  </a:moveTo>
                  <a:lnTo>
                    <a:pt x="0" y="3370"/>
                  </a:lnTo>
                  <a:lnTo>
                    <a:pt x="2802" y="4704"/>
                  </a:lnTo>
                  <a:cubicBezTo>
                    <a:pt x="3068" y="4837"/>
                    <a:pt x="3351" y="4900"/>
                    <a:pt x="3628" y="4900"/>
                  </a:cubicBezTo>
                  <a:cubicBezTo>
                    <a:pt x="4325" y="4900"/>
                    <a:pt x="4994" y="4505"/>
                    <a:pt x="5304" y="3837"/>
                  </a:cubicBezTo>
                  <a:cubicBezTo>
                    <a:pt x="5738" y="2903"/>
                    <a:pt x="5337" y="1802"/>
                    <a:pt x="4403" y="1335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289900" y="2977375"/>
              <a:ext cx="144300" cy="121975"/>
            </a:xfrm>
            <a:custGeom>
              <a:avLst/>
              <a:gdLst/>
              <a:ahLst/>
              <a:cxnLst/>
              <a:rect l="l" t="t" r="r" b="b"/>
              <a:pathLst>
                <a:path w="5772" h="4879" extrusionOk="0">
                  <a:moveTo>
                    <a:pt x="2149" y="0"/>
                  </a:moveTo>
                  <a:cubicBezTo>
                    <a:pt x="1450" y="0"/>
                    <a:pt x="783" y="397"/>
                    <a:pt x="468" y="1076"/>
                  </a:cubicBezTo>
                  <a:cubicBezTo>
                    <a:pt x="1" y="1977"/>
                    <a:pt x="401" y="3111"/>
                    <a:pt x="1335" y="3544"/>
                  </a:cubicBezTo>
                  <a:lnTo>
                    <a:pt x="4170" y="4879"/>
                  </a:lnTo>
                  <a:lnTo>
                    <a:pt x="5771" y="1510"/>
                  </a:lnTo>
                  <a:lnTo>
                    <a:pt x="2936" y="175"/>
                  </a:lnTo>
                  <a:cubicBezTo>
                    <a:pt x="2681" y="57"/>
                    <a:pt x="2413" y="0"/>
                    <a:pt x="2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7"/>
          <p:cNvGrpSpPr/>
          <p:nvPr/>
        </p:nvGrpSpPr>
        <p:grpSpPr>
          <a:xfrm flipH="1">
            <a:off x="8132730" y="1436845"/>
            <a:ext cx="547244" cy="554293"/>
            <a:chOff x="3510175" y="2983025"/>
            <a:chExt cx="207675" cy="210350"/>
          </a:xfrm>
        </p:grpSpPr>
        <p:sp>
          <p:nvSpPr>
            <p:cNvPr id="457" name="Google Shape;457;p37"/>
            <p:cNvSpPr/>
            <p:nvPr/>
          </p:nvSpPr>
          <p:spPr>
            <a:xfrm>
              <a:off x="3578550" y="2983025"/>
              <a:ext cx="139300" cy="136350"/>
            </a:xfrm>
            <a:custGeom>
              <a:avLst/>
              <a:gdLst/>
              <a:ahLst/>
              <a:cxnLst/>
              <a:rect l="l" t="t" r="r" b="b"/>
              <a:pathLst>
                <a:path w="5572" h="5454" extrusionOk="0">
                  <a:moveTo>
                    <a:pt x="3481" y="0"/>
                  </a:moveTo>
                  <a:cubicBezTo>
                    <a:pt x="2967" y="0"/>
                    <a:pt x="2462" y="218"/>
                    <a:pt x="2102" y="650"/>
                  </a:cubicBezTo>
                  <a:lnTo>
                    <a:pt x="1" y="2985"/>
                  </a:lnTo>
                  <a:lnTo>
                    <a:pt x="2803" y="5453"/>
                  </a:lnTo>
                  <a:lnTo>
                    <a:pt x="4871" y="3118"/>
                  </a:lnTo>
                  <a:cubicBezTo>
                    <a:pt x="5572" y="2351"/>
                    <a:pt x="5505" y="1150"/>
                    <a:pt x="4738" y="483"/>
                  </a:cubicBezTo>
                  <a:cubicBezTo>
                    <a:pt x="4368" y="160"/>
                    <a:pt x="3921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3510175" y="3057625"/>
              <a:ext cx="138450" cy="135750"/>
            </a:xfrm>
            <a:custGeom>
              <a:avLst/>
              <a:gdLst/>
              <a:ahLst/>
              <a:cxnLst/>
              <a:rect l="l" t="t" r="r" b="b"/>
              <a:pathLst>
                <a:path w="5538" h="5430" extrusionOk="0">
                  <a:moveTo>
                    <a:pt x="2769" y="1"/>
                  </a:moveTo>
                  <a:lnTo>
                    <a:pt x="668" y="2336"/>
                  </a:lnTo>
                  <a:cubicBezTo>
                    <a:pt x="1" y="3103"/>
                    <a:pt x="67" y="4270"/>
                    <a:pt x="835" y="4971"/>
                  </a:cubicBezTo>
                  <a:cubicBezTo>
                    <a:pt x="1187" y="5277"/>
                    <a:pt x="1624" y="5429"/>
                    <a:pt x="2061" y="5429"/>
                  </a:cubicBezTo>
                  <a:cubicBezTo>
                    <a:pt x="2576" y="5429"/>
                    <a:pt x="3091" y="5219"/>
                    <a:pt x="3470" y="4804"/>
                  </a:cubicBezTo>
                  <a:lnTo>
                    <a:pt x="5538" y="2469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4800620" y="854149"/>
            <a:ext cx="4185102" cy="4670636"/>
            <a:chOff x="4800620" y="854149"/>
            <a:chExt cx="4185102" cy="4670636"/>
          </a:xfrm>
        </p:grpSpPr>
        <p:sp>
          <p:nvSpPr>
            <p:cNvPr id="460" name="Google Shape;460;p37"/>
            <p:cNvSpPr/>
            <p:nvPr/>
          </p:nvSpPr>
          <p:spPr>
            <a:xfrm>
              <a:off x="5637013" y="4099288"/>
              <a:ext cx="871540" cy="1425497"/>
            </a:xfrm>
            <a:custGeom>
              <a:avLst/>
              <a:gdLst/>
              <a:ahLst/>
              <a:cxnLst/>
              <a:rect l="l" t="t" r="r" b="b"/>
              <a:pathLst>
                <a:path w="32095" h="48281" extrusionOk="0">
                  <a:moveTo>
                    <a:pt x="274" y="2195"/>
                  </a:moveTo>
                  <a:lnTo>
                    <a:pt x="0" y="48281"/>
                  </a:lnTo>
                  <a:lnTo>
                    <a:pt x="32095" y="48006"/>
                  </a:lnTo>
                  <a:lnTo>
                    <a:pt x="28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461" name="Google Shape;461;p37"/>
            <p:cNvGrpSpPr/>
            <p:nvPr/>
          </p:nvGrpSpPr>
          <p:grpSpPr>
            <a:xfrm>
              <a:off x="4800620" y="854149"/>
              <a:ext cx="4185102" cy="3690752"/>
              <a:chOff x="826575" y="1679575"/>
              <a:chExt cx="3225209" cy="2940200"/>
            </a:xfrm>
          </p:grpSpPr>
          <p:sp>
            <p:nvSpPr>
              <p:cNvPr id="462" name="Google Shape;462;p37"/>
              <p:cNvSpPr/>
              <p:nvPr/>
            </p:nvSpPr>
            <p:spPr>
              <a:xfrm rot="311016">
                <a:off x="1410564" y="3184402"/>
                <a:ext cx="702896" cy="171407"/>
              </a:xfrm>
              <a:custGeom>
                <a:avLst/>
                <a:gdLst/>
                <a:ahLst/>
                <a:cxnLst/>
                <a:rect l="l" t="t" r="r" b="b"/>
                <a:pathLst>
                  <a:path w="25504" h="6857" extrusionOk="0">
                    <a:moveTo>
                      <a:pt x="14069" y="0"/>
                    </a:moveTo>
                    <a:cubicBezTo>
                      <a:pt x="11247" y="0"/>
                      <a:pt x="8428" y="414"/>
                      <a:pt x="6299" y="1567"/>
                    </a:cubicBezTo>
                    <a:cubicBezTo>
                      <a:pt x="6299" y="1567"/>
                      <a:pt x="512" y="2234"/>
                      <a:pt x="262" y="4068"/>
                    </a:cubicBezTo>
                    <a:cubicBezTo>
                      <a:pt x="0" y="5913"/>
                      <a:pt x="5453" y="6735"/>
                      <a:pt x="12133" y="6854"/>
                    </a:cubicBezTo>
                    <a:cubicBezTo>
                      <a:pt x="12244" y="6856"/>
                      <a:pt x="12355" y="6857"/>
                      <a:pt x="12466" y="6857"/>
                    </a:cubicBezTo>
                    <a:cubicBezTo>
                      <a:pt x="19033" y="6857"/>
                      <a:pt x="25503" y="3443"/>
                      <a:pt x="25503" y="2401"/>
                    </a:cubicBezTo>
                    <a:cubicBezTo>
                      <a:pt x="25503" y="1699"/>
                      <a:pt x="19783" y="0"/>
                      <a:pt x="14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7"/>
              <p:cNvSpPr/>
              <p:nvPr/>
            </p:nvSpPr>
            <p:spPr>
              <a:xfrm>
                <a:off x="1356700" y="3576750"/>
                <a:ext cx="941225" cy="497125"/>
              </a:xfrm>
              <a:custGeom>
                <a:avLst/>
                <a:gdLst/>
                <a:ahLst/>
                <a:cxnLst/>
                <a:rect l="l" t="t" r="r" b="b"/>
                <a:pathLst>
                  <a:path w="37649" h="19885" fill="none" extrusionOk="0">
                    <a:moveTo>
                      <a:pt x="37648" y="19884"/>
                    </a:moveTo>
                    <a:cubicBezTo>
                      <a:pt x="37267" y="18587"/>
                      <a:pt x="36779" y="17324"/>
                      <a:pt x="36172" y="16110"/>
                    </a:cubicBezTo>
                    <a:cubicBezTo>
                      <a:pt x="33469" y="10657"/>
                      <a:pt x="29052" y="6121"/>
                      <a:pt x="23730" y="3859"/>
                    </a:cubicBezTo>
                    <a:cubicBezTo>
                      <a:pt x="14633" y="1"/>
                      <a:pt x="2906" y="3978"/>
                      <a:pt x="1" y="14693"/>
                    </a:cubicBezTo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7"/>
              <p:cNvSpPr/>
              <p:nvPr/>
            </p:nvSpPr>
            <p:spPr>
              <a:xfrm>
                <a:off x="1266525" y="1841725"/>
                <a:ext cx="1363275" cy="2722375"/>
              </a:xfrm>
              <a:custGeom>
                <a:avLst/>
                <a:gdLst/>
                <a:ahLst/>
                <a:cxnLst/>
                <a:rect l="l" t="t" r="r" b="b"/>
                <a:pathLst>
                  <a:path w="54531" h="108895" extrusionOk="0">
                    <a:moveTo>
                      <a:pt x="33207" y="1"/>
                    </a:moveTo>
                    <a:cubicBezTo>
                      <a:pt x="33207" y="1"/>
                      <a:pt x="30159" y="1965"/>
                      <a:pt x="30766" y="4703"/>
                    </a:cubicBezTo>
                    <a:cubicBezTo>
                      <a:pt x="31385" y="7430"/>
                      <a:pt x="39446" y="14907"/>
                      <a:pt x="43470" y="15824"/>
                    </a:cubicBezTo>
                    <a:lnTo>
                      <a:pt x="42041" y="23896"/>
                    </a:lnTo>
                    <a:lnTo>
                      <a:pt x="0" y="22980"/>
                    </a:lnTo>
                    <a:lnTo>
                      <a:pt x="0" y="22980"/>
                    </a:lnTo>
                    <a:cubicBezTo>
                      <a:pt x="0" y="22980"/>
                      <a:pt x="2441" y="37600"/>
                      <a:pt x="4572" y="41565"/>
                    </a:cubicBezTo>
                    <a:cubicBezTo>
                      <a:pt x="6703" y="45530"/>
                      <a:pt x="8525" y="51007"/>
                      <a:pt x="8525" y="51007"/>
                    </a:cubicBezTo>
                    <a:lnTo>
                      <a:pt x="8525" y="108895"/>
                    </a:lnTo>
                    <a:lnTo>
                      <a:pt x="32897" y="107371"/>
                    </a:lnTo>
                    <a:lnTo>
                      <a:pt x="31373" y="55579"/>
                    </a:lnTo>
                    <a:cubicBezTo>
                      <a:pt x="31373" y="55579"/>
                      <a:pt x="48125" y="38219"/>
                      <a:pt x="49352" y="36695"/>
                    </a:cubicBezTo>
                    <a:cubicBezTo>
                      <a:pt x="50578" y="35171"/>
                      <a:pt x="54531" y="9275"/>
                      <a:pt x="54531" y="9275"/>
                    </a:cubicBezTo>
                    <a:lnTo>
                      <a:pt x="332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1278125" y="2092050"/>
                <a:ext cx="1075150" cy="834350"/>
              </a:xfrm>
              <a:custGeom>
                <a:avLst/>
                <a:gdLst/>
                <a:ahLst/>
                <a:cxnLst/>
                <a:rect l="l" t="t" r="r" b="b"/>
                <a:pathLst>
                  <a:path w="43006" h="33374" extrusionOk="0">
                    <a:moveTo>
                      <a:pt x="34814" y="1"/>
                    </a:moveTo>
                    <a:lnTo>
                      <a:pt x="0" y="14014"/>
                    </a:lnTo>
                    <a:cubicBezTo>
                      <a:pt x="215" y="14479"/>
                      <a:pt x="4501" y="25444"/>
                      <a:pt x="9514" y="28230"/>
                    </a:cubicBezTo>
                    <a:cubicBezTo>
                      <a:pt x="12192" y="29707"/>
                      <a:pt x="23158" y="33195"/>
                      <a:pt x="23230" y="33374"/>
                    </a:cubicBezTo>
                    <a:cubicBezTo>
                      <a:pt x="23230" y="33374"/>
                      <a:pt x="26385" y="26933"/>
                      <a:pt x="29540" y="24789"/>
                    </a:cubicBezTo>
                    <a:cubicBezTo>
                      <a:pt x="32683" y="22646"/>
                      <a:pt x="41577" y="13883"/>
                      <a:pt x="41577" y="13883"/>
                    </a:cubicBezTo>
                    <a:lnTo>
                      <a:pt x="43006" y="5823"/>
                    </a:lnTo>
                    <a:cubicBezTo>
                      <a:pt x="39386" y="4239"/>
                      <a:pt x="38005" y="2513"/>
                      <a:pt x="348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1715922" y="2074800"/>
                <a:ext cx="79500" cy="186650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7466" extrusionOk="0">
                    <a:moveTo>
                      <a:pt x="1" y="0"/>
                    </a:moveTo>
                    <a:lnTo>
                      <a:pt x="1906" y="7465"/>
                    </a:lnTo>
                    <a:lnTo>
                      <a:pt x="3180" y="69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1515950" y="2243850"/>
                <a:ext cx="312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1251" y="39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1899925" y="1704725"/>
                <a:ext cx="16730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1445" extrusionOk="0">
                    <a:moveTo>
                      <a:pt x="5509" y="1"/>
                    </a:moveTo>
                    <a:cubicBezTo>
                      <a:pt x="5235" y="1"/>
                      <a:pt x="4918" y="22"/>
                      <a:pt x="4585" y="51"/>
                    </a:cubicBezTo>
                    <a:cubicBezTo>
                      <a:pt x="4382" y="75"/>
                      <a:pt x="4156" y="99"/>
                      <a:pt x="3930" y="123"/>
                    </a:cubicBezTo>
                    <a:cubicBezTo>
                      <a:pt x="3715" y="158"/>
                      <a:pt x="3477" y="194"/>
                      <a:pt x="3251" y="242"/>
                    </a:cubicBezTo>
                    <a:cubicBezTo>
                      <a:pt x="3013" y="301"/>
                      <a:pt x="2787" y="349"/>
                      <a:pt x="2560" y="408"/>
                    </a:cubicBezTo>
                    <a:cubicBezTo>
                      <a:pt x="2346" y="456"/>
                      <a:pt x="2144" y="528"/>
                      <a:pt x="1941" y="587"/>
                    </a:cubicBezTo>
                    <a:cubicBezTo>
                      <a:pt x="1548" y="718"/>
                      <a:pt x="1191" y="849"/>
                      <a:pt x="905" y="968"/>
                    </a:cubicBezTo>
                    <a:cubicBezTo>
                      <a:pt x="763" y="1028"/>
                      <a:pt x="632" y="1087"/>
                      <a:pt x="524" y="1147"/>
                    </a:cubicBezTo>
                    <a:cubicBezTo>
                      <a:pt x="405" y="1206"/>
                      <a:pt x="310" y="1254"/>
                      <a:pt x="239" y="1290"/>
                    </a:cubicBezTo>
                    <a:cubicBezTo>
                      <a:pt x="155" y="1325"/>
                      <a:pt x="72" y="1385"/>
                      <a:pt x="1" y="1444"/>
                    </a:cubicBezTo>
                    <a:cubicBezTo>
                      <a:pt x="96" y="1420"/>
                      <a:pt x="179" y="1397"/>
                      <a:pt x="263" y="1349"/>
                    </a:cubicBezTo>
                    <a:cubicBezTo>
                      <a:pt x="346" y="1325"/>
                      <a:pt x="441" y="1278"/>
                      <a:pt x="560" y="1230"/>
                    </a:cubicBezTo>
                    <a:cubicBezTo>
                      <a:pt x="679" y="1194"/>
                      <a:pt x="798" y="1135"/>
                      <a:pt x="953" y="1087"/>
                    </a:cubicBezTo>
                    <a:cubicBezTo>
                      <a:pt x="1239" y="980"/>
                      <a:pt x="1596" y="861"/>
                      <a:pt x="1989" y="742"/>
                    </a:cubicBezTo>
                    <a:cubicBezTo>
                      <a:pt x="2179" y="682"/>
                      <a:pt x="2394" y="611"/>
                      <a:pt x="2608" y="563"/>
                    </a:cubicBezTo>
                    <a:cubicBezTo>
                      <a:pt x="2822" y="516"/>
                      <a:pt x="3049" y="456"/>
                      <a:pt x="3275" y="420"/>
                    </a:cubicBezTo>
                    <a:cubicBezTo>
                      <a:pt x="3513" y="373"/>
                      <a:pt x="3739" y="337"/>
                      <a:pt x="3965" y="301"/>
                    </a:cubicBezTo>
                    <a:cubicBezTo>
                      <a:pt x="4180" y="254"/>
                      <a:pt x="4394" y="230"/>
                      <a:pt x="4596" y="206"/>
                    </a:cubicBezTo>
                    <a:cubicBezTo>
                      <a:pt x="5001" y="170"/>
                      <a:pt x="5370" y="135"/>
                      <a:pt x="5692" y="123"/>
                    </a:cubicBezTo>
                    <a:cubicBezTo>
                      <a:pt x="5847" y="111"/>
                      <a:pt x="5978" y="111"/>
                      <a:pt x="6109" y="111"/>
                    </a:cubicBezTo>
                    <a:lnTo>
                      <a:pt x="6418" y="111"/>
                    </a:lnTo>
                    <a:cubicBezTo>
                      <a:pt x="6446" y="114"/>
                      <a:pt x="6474" y="116"/>
                      <a:pt x="6501" y="116"/>
                    </a:cubicBezTo>
                    <a:cubicBezTo>
                      <a:pt x="6568" y="116"/>
                      <a:pt x="6633" y="107"/>
                      <a:pt x="6692" y="99"/>
                    </a:cubicBezTo>
                    <a:cubicBezTo>
                      <a:pt x="6609" y="63"/>
                      <a:pt x="6513" y="39"/>
                      <a:pt x="6418" y="27"/>
                    </a:cubicBezTo>
                    <a:cubicBezTo>
                      <a:pt x="6335" y="27"/>
                      <a:pt x="6228" y="16"/>
                      <a:pt x="6109" y="4"/>
                    </a:cubicBezTo>
                    <a:lnTo>
                      <a:pt x="5680" y="4"/>
                    </a:lnTo>
                    <a:cubicBezTo>
                      <a:pt x="5625" y="2"/>
                      <a:pt x="5568" y="1"/>
                      <a:pt x="5509" y="1"/>
                    </a:cubicBezTo>
                    <a:close/>
                  </a:path>
                </a:pathLst>
              </a:custGeom>
              <a:solidFill>
                <a:srgbClr val="513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7"/>
              <p:cNvSpPr/>
              <p:nvPr/>
            </p:nvSpPr>
            <p:spPr>
              <a:xfrm>
                <a:off x="1408500" y="2221825"/>
                <a:ext cx="754575" cy="513275"/>
              </a:xfrm>
              <a:custGeom>
                <a:avLst/>
                <a:gdLst/>
                <a:ahLst/>
                <a:cxnLst/>
                <a:rect l="l" t="t" r="r" b="b"/>
                <a:pathLst>
                  <a:path w="30183" h="20531" extrusionOk="0">
                    <a:moveTo>
                      <a:pt x="16288" y="1"/>
                    </a:moveTo>
                    <a:cubicBezTo>
                      <a:pt x="16288" y="1"/>
                      <a:pt x="8299" y="525"/>
                      <a:pt x="3965" y="5537"/>
                    </a:cubicBezTo>
                    <a:cubicBezTo>
                      <a:pt x="227" y="9871"/>
                      <a:pt x="0" y="18753"/>
                      <a:pt x="358" y="19217"/>
                    </a:cubicBezTo>
                    <a:cubicBezTo>
                      <a:pt x="1120" y="20229"/>
                      <a:pt x="9502" y="20396"/>
                      <a:pt x="10942" y="20527"/>
                    </a:cubicBezTo>
                    <a:cubicBezTo>
                      <a:pt x="10967" y="20529"/>
                      <a:pt x="10990" y="20530"/>
                      <a:pt x="11013" y="20530"/>
                    </a:cubicBezTo>
                    <a:cubicBezTo>
                      <a:pt x="12317" y="20530"/>
                      <a:pt x="10418" y="17205"/>
                      <a:pt x="10418" y="17205"/>
                    </a:cubicBezTo>
                    <a:lnTo>
                      <a:pt x="10418" y="17205"/>
                    </a:lnTo>
                    <a:cubicBezTo>
                      <a:pt x="10487" y="17240"/>
                      <a:pt x="10599" y="17256"/>
                      <a:pt x="10748" y="17256"/>
                    </a:cubicBezTo>
                    <a:cubicBezTo>
                      <a:pt x="12658" y="17256"/>
                      <a:pt x="20658" y="14634"/>
                      <a:pt x="20658" y="14634"/>
                    </a:cubicBezTo>
                    <a:cubicBezTo>
                      <a:pt x="20658" y="14634"/>
                      <a:pt x="21605" y="14803"/>
                      <a:pt x="23249" y="14803"/>
                    </a:cubicBezTo>
                    <a:cubicBezTo>
                      <a:pt x="24071" y="14803"/>
                      <a:pt x="25067" y="14761"/>
                      <a:pt x="26206" y="14634"/>
                    </a:cubicBezTo>
                    <a:cubicBezTo>
                      <a:pt x="29635" y="14253"/>
                      <a:pt x="30183" y="11062"/>
                      <a:pt x="30183" y="11062"/>
                    </a:cubicBezTo>
                    <a:lnTo>
                      <a:pt x="162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>
                <a:off x="1579350" y="2200675"/>
                <a:ext cx="89925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288" extrusionOk="0">
                    <a:moveTo>
                      <a:pt x="3581" y="1"/>
                    </a:moveTo>
                    <a:cubicBezTo>
                      <a:pt x="3547" y="1"/>
                      <a:pt x="3359" y="153"/>
                      <a:pt x="3060" y="382"/>
                    </a:cubicBezTo>
                    <a:cubicBezTo>
                      <a:pt x="2227" y="1002"/>
                      <a:pt x="1322" y="1514"/>
                      <a:pt x="346" y="1883"/>
                    </a:cubicBezTo>
                    <a:cubicBezTo>
                      <a:pt x="263" y="1906"/>
                      <a:pt x="179" y="1954"/>
                      <a:pt x="96" y="2002"/>
                    </a:cubicBezTo>
                    <a:cubicBezTo>
                      <a:pt x="60" y="2025"/>
                      <a:pt x="24" y="2061"/>
                      <a:pt x="12" y="2097"/>
                    </a:cubicBezTo>
                    <a:cubicBezTo>
                      <a:pt x="1" y="2145"/>
                      <a:pt x="1" y="2180"/>
                      <a:pt x="24" y="2216"/>
                    </a:cubicBezTo>
                    <a:cubicBezTo>
                      <a:pt x="48" y="2264"/>
                      <a:pt x="96" y="2287"/>
                      <a:pt x="155" y="2287"/>
                    </a:cubicBezTo>
                    <a:cubicBezTo>
                      <a:pt x="191" y="2276"/>
                      <a:pt x="191" y="2252"/>
                      <a:pt x="191" y="2252"/>
                    </a:cubicBezTo>
                    <a:cubicBezTo>
                      <a:pt x="191" y="2248"/>
                      <a:pt x="188" y="2246"/>
                      <a:pt x="184" y="2246"/>
                    </a:cubicBezTo>
                    <a:cubicBezTo>
                      <a:pt x="175" y="2246"/>
                      <a:pt x="159" y="2252"/>
                      <a:pt x="143" y="2252"/>
                    </a:cubicBezTo>
                    <a:cubicBezTo>
                      <a:pt x="120" y="2252"/>
                      <a:pt x="84" y="2228"/>
                      <a:pt x="72" y="2192"/>
                    </a:cubicBezTo>
                    <a:cubicBezTo>
                      <a:pt x="72" y="2168"/>
                      <a:pt x="72" y="2145"/>
                      <a:pt x="72" y="2133"/>
                    </a:cubicBezTo>
                    <a:cubicBezTo>
                      <a:pt x="96" y="2109"/>
                      <a:pt x="108" y="2085"/>
                      <a:pt x="143" y="2073"/>
                    </a:cubicBezTo>
                    <a:cubicBezTo>
                      <a:pt x="215" y="2037"/>
                      <a:pt x="298" y="2002"/>
                      <a:pt x="382" y="1990"/>
                    </a:cubicBezTo>
                    <a:cubicBezTo>
                      <a:pt x="1394" y="1668"/>
                      <a:pt x="2322" y="1156"/>
                      <a:pt x="3120" y="466"/>
                    </a:cubicBezTo>
                    <a:cubicBezTo>
                      <a:pt x="3430" y="204"/>
                      <a:pt x="3596" y="13"/>
                      <a:pt x="3584" y="1"/>
                    </a:cubicBezTo>
                    <a:cubicBezTo>
                      <a:pt x="3583" y="1"/>
                      <a:pt x="3582" y="1"/>
                      <a:pt x="3581" y="1"/>
                    </a:cubicBezTo>
                    <a:close/>
                  </a:path>
                </a:pathLst>
              </a:custGeom>
              <a:solidFill>
                <a:srgbClr val="513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>
                <a:off x="1304325" y="2309050"/>
                <a:ext cx="139925" cy="102700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4108" extrusionOk="0">
                    <a:moveTo>
                      <a:pt x="5596" y="0"/>
                    </a:moveTo>
                    <a:lnTo>
                      <a:pt x="5596" y="0"/>
                    </a:lnTo>
                    <a:cubicBezTo>
                      <a:pt x="5596" y="0"/>
                      <a:pt x="5525" y="72"/>
                      <a:pt x="5406" y="215"/>
                    </a:cubicBezTo>
                    <a:cubicBezTo>
                      <a:pt x="5346" y="274"/>
                      <a:pt x="5275" y="357"/>
                      <a:pt x="5191" y="453"/>
                    </a:cubicBezTo>
                    <a:cubicBezTo>
                      <a:pt x="5096" y="548"/>
                      <a:pt x="5013" y="655"/>
                      <a:pt x="4894" y="762"/>
                    </a:cubicBezTo>
                    <a:cubicBezTo>
                      <a:pt x="4679" y="1000"/>
                      <a:pt x="4417" y="1262"/>
                      <a:pt x="4108" y="1548"/>
                    </a:cubicBezTo>
                    <a:cubicBezTo>
                      <a:pt x="3941" y="1679"/>
                      <a:pt x="3774" y="1822"/>
                      <a:pt x="3608" y="1977"/>
                    </a:cubicBezTo>
                    <a:cubicBezTo>
                      <a:pt x="3429" y="2120"/>
                      <a:pt x="3251" y="2262"/>
                      <a:pt x="3048" y="2405"/>
                    </a:cubicBezTo>
                    <a:cubicBezTo>
                      <a:pt x="2858" y="2548"/>
                      <a:pt x="2655" y="2679"/>
                      <a:pt x="2465" y="2798"/>
                    </a:cubicBezTo>
                    <a:cubicBezTo>
                      <a:pt x="2286" y="2929"/>
                      <a:pt x="2096" y="3036"/>
                      <a:pt x="1917" y="3144"/>
                    </a:cubicBezTo>
                    <a:cubicBezTo>
                      <a:pt x="1548" y="3358"/>
                      <a:pt x="1215" y="3536"/>
                      <a:pt x="929" y="3667"/>
                    </a:cubicBezTo>
                    <a:cubicBezTo>
                      <a:pt x="786" y="3739"/>
                      <a:pt x="655" y="3798"/>
                      <a:pt x="536" y="3846"/>
                    </a:cubicBezTo>
                    <a:cubicBezTo>
                      <a:pt x="429" y="3906"/>
                      <a:pt x="322" y="3941"/>
                      <a:pt x="238" y="3977"/>
                    </a:cubicBezTo>
                    <a:cubicBezTo>
                      <a:pt x="155" y="4001"/>
                      <a:pt x="72" y="4048"/>
                      <a:pt x="0" y="4108"/>
                    </a:cubicBezTo>
                    <a:cubicBezTo>
                      <a:pt x="84" y="4096"/>
                      <a:pt x="179" y="4072"/>
                      <a:pt x="262" y="4036"/>
                    </a:cubicBezTo>
                    <a:cubicBezTo>
                      <a:pt x="345" y="4013"/>
                      <a:pt x="453" y="3977"/>
                      <a:pt x="572" y="3929"/>
                    </a:cubicBezTo>
                    <a:cubicBezTo>
                      <a:pt x="691" y="3882"/>
                      <a:pt x="822" y="3834"/>
                      <a:pt x="977" y="3763"/>
                    </a:cubicBezTo>
                    <a:cubicBezTo>
                      <a:pt x="1310" y="3620"/>
                      <a:pt x="1655" y="3453"/>
                      <a:pt x="1977" y="3274"/>
                    </a:cubicBezTo>
                    <a:cubicBezTo>
                      <a:pt x="2155" y="3167"/>
                      <a:pt x="2346" y="3048"/>
                      <a:pt x="2548" y="2929"/>
                    </a:cubicBezTo>
                    <a:cubicBezTo>
                      <a:pt x="2751" y="2810"/>
                      <a:pt x="2953" y="2679"/>
                      <a:pt x="3143" y="2524"/>
                    </a:cubicBezTo>
                    <a:cubicBezTo>
                      <a:pt x="3334" y="2382"/>
                      <a:pt x="3524" y="2227"/>
                      <a:pt x="3703" y="2084"/>
                    </a:cubicBezTo>
                    <a:cubicBezTo>
                      <a:pt x="3882" y="1941"/>
                      <a:pt x="4048" y="1786"/>
                      <a:pt x="4203" y="1643"/>
                    </a:cubicBezTo>
                    <a:cubicBezTo>
                      <a:pt x="4477" y="1381"/>
                      <a:pt x="4739" y="1119"/>
                      <a:pt x="4977" y="834"/>
                    </a:cubicBezTo>
                    <a:cubicBezTo>
                      <a:pt x="5084" y="715"/>
                      <a:pt x="5179" y="596"/>
                      <a:pt x="5251" y="500"/>
                    </a:cubicBezTo>
                    <a:cubicBezTo>
                      <a:pt x="5334" y="405"/>
                      <a:pt x="5406" y="310"/>
                      <a:pt x="5453" y="238"/>
                    </a:cubicBezTo>
                    <a:cubicBezTo>
                      <a:pt x="5513" y="167"/>
                      <a:pt x="5560" y="84"/>
                      <a:pt x="5596" y="0"/>
                    </a:cubicBezTo>
                    <a:close/>
                  </a:path>
                </a:pathLst>
              </a:custGeom>
              <a:solidFill>
                <a:srgbClr val="513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2955485" y="2838275"/>
                <a:ext cx="449475" cy="1223400"/>
              </a:xfrm>
              <a:custGeom>
                <a:avLst/>
                <a:gdLst/>
                <a:ahLst/>
                <a:cxnLst/>
                <a:rect l="l" t="t" r="r" b="b"/>
                <a:pathLst>
                  <a:path w="17979" h="48936" fill="none" extrusionOk="0">
                    <a:moveTo>
                      <a:pt x="1143" y="1"/>
                    </a:moveTo>
                    <a:cubicBezTo>
                      <a:pt x="1143" y="1"/>
                      <a:pt x="15074" y="27730"/>
                      <a:pt x="16467" y="34552"/>
                    </a:cubicBezTo>
                    <a:cubicBezTo>
                      <a:pt x="17979" y="41875"/>
                      <a:pt x="6323" y="47828"/>
                      <a:pt x="0" y="48935"/>
                    </a:cubicBezTo>
                  </a:path>
                </a:pathLst>
              </a:custGeom>
              <a:noFill/>
              <a:ln w="285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2780400" y="3980225"/>
                <a:ext cx="328675" cy="174025"/>
              </a:xfrm>
              <a:custGeom>
                <a:avLst/>
                <a:gdLst/>
                <a:ahLst/>
                <a:cxnLst/>
                <a:rect l="l" t="t" r="r" b="b"/>
                <a:pathLst>
                  <a:path w="13147" h="6961" extrusionOk="0">
                    <a:moveTo>
                      <a:pt x="3948" y="1"/>
                    </a:moveTo>
                    <a:cubicBezTo>
                      <a:pt x="2762" y="1"/>
                      <a:pt x="1680" y="131"/>
                      <a:pt x="1227" y="543"/>
                    </a:cubicBezTo>
                    <a:cubicBezTo>
                      <a:pt x="0" y="1674"/>
                      <a:pt x="1012" y="6174"/>
                      <a:pt x="2096" y="6877"/>
                    </a:cubicBezTo>
                    <a:cubicBezTo>
                      <a:pt x="2181" y="6933"/>
                      <a:pt x="2336" y="6960"/>
                      <a:pt x="2547" y="6960"/>
                    </a:cubicBezTo>
                    <a:cubicBezTo>
                      <a:pt x="4772" y="6960"/>
                      <a:pt x="13146" y="3946"/>
                      <a:pt x="9632" y="1150"/>
                    </a:cubicBezTo>
                    <a:cubicBezTo>
                      <a:pt x="8966" y="650"/>
                      <a:pt x="8180" y="340"/>
                      <a:pt x="7358" y="245"/>
                    </a:cubicBezTo>
                    <a:cubicBezTo>
                      <a:pt x="6485" y="136"/>
                      <a:pt x="5162" y="1"/>
                      <a:pt x="3948" y="1"/>
                    </a:cubicBezTo>
                    <a:close/>
                  </a:path>
                </a:pathLst>
              </a:custGeom>
              <a:solidFill>
                <a:srgbClr val="5FD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267400" y="3677075"/>
                <a:ext cx="2373850" cy="942700"/>
              </a:xfrm>
              <a:custGeom>
                <a:avLst/>
                <a:gdLst/>
                <a:ahLst/>
                <a:cxnLst/>
                <a:rect l="l" t="t" r="r" b="b"/>
                <a:pathLst>
                  <a:path w="94954" h="37708" fill="none" extrusionOk="0">
                    <a:moveTo>
                      <a:pt x="3644" y="10144"/>
                    </a:moveTo>
                    <a:cubicBezTo>
                      <a:pt x="1" y="21324"/>
                      <a:pt x="10716" y="28730"/>
                      <a:pt x="20861" y="31838"/>
                    </a:cubicBezTo>
                    <a:cubicBezTo>
                      <a:pt x="39994" y="37707"/>
                      <a:pt x="62640" y="34766"/>
                      <a:pt x="78177" y="22610"/>
                    </a:cubicBezTo>
                    <a:cubicBezTo>
                      <a:pt x="85833" y="16633"/>
                      <a:pt x="91715" y="8751"/>
                      <a:pt x="94953" y="0"/>
                    </a:cubicBezTo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826575" y="2119725"/>
                <a:ext cx="1691025" cy="2471475"/>
              </a:xfrm>
              <a:custGeom>
                <a:avLst/>
                <a:gdLst/>
                <a:ahLst/>
                <a:cxnLst/>
                <a:rect l="l" t="t" r="r" b="b"/>
                <a:pathLst>
                  <a:path w="67641" h="98859" fill="none" extrusionOk="0">
                    <a:moveTo>
                      <a:pt x="67640" y="13824"/>
                    </a:moveTo>
                    <a:cubicBezTo>
                      <a:pt x="62389" y="5192"/>
                      <a:pt x="54972" y="1"/>
                      <a:pt x="43042" y="2608"/>
                    </a:cubicBezTo>
                    <a:cubicBezTo>
                      <a:pt x="22801" y="7038"/>
                      <a:pt x="9299" y="23897"/>
                      <a:pt x="4704" y="41827"/>
                    </a:cubicBezTo>
                    <a:cubicBezTo>
                      <a:pt x="1" y="60211"/>
                      <a:pt x="4156" y="84559"/>
                      <a:pt x="23742" y="94572"/>
                    </a:cubicBezTo>
                    <a:cubicBezTo>
                      <a:pt x="24968" y="95203"/>
                      <a:pt x="26242" y="95751"/>
                      <a:pt x="27540" y="96203"/>
                    </a:cubicBezTo>
                    <a:lnTo>
                      <a:pt x="28135" y="96406"/>
                    </a:lnTo>
                    <a:cubicBezTo>
                      <a:pt x="35660" y="98858"/>
                      <a:pt x="44304" y="98263"/>
                      <a:pt x="51340" y="94798"/>
                    </a:cubicBezTo>
                    <a:cubicBezTo>
                      <a:pt x="58627" y="91226"/>
                      <a:pt x="60663" y="83356"/>
                      <a:pt x="58389" y="76582"/>
                    </a:cubicBezTo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2314201" y="3059125"/>
                <a:ext cx="822450" cy="1069525"/>
              </a:xfrm>
              <a:custGeom>
                <a:avLst/>
                <a:gdLst/>
                <a:ahLst/>
                <a:cxnLst/>
                <a:rect l="l" t="t" r="r" b="b"/>
                <a:pathLst>
                  <a:path w="32898" h="42781" fill="none" extrusionOk="0">
                    <a:moveTo>
                      <a:pt x="0" y="1"/>
                    </a:moveTo>
                    <a:cubicBezTo>
                      <a:pt x="0" y="1"/>
                      <a:pt x="7001" y="29862"/>
                      <a:pt x="10335" y="36089"/>
                    </a:cubicBezTo>
                    <a:cubicBezTo>
                      <a:pt x="13919" y="42780"/>
                      <a:pt x="27135" y="41101"/>
                      <a:pt x="32897" y="38470"/>
                    </a:cubicBezTo>
                  </a:path>
                </a:pathLst>
              </a:custGeom>
              <a:solidFill>
                <a:schemeClr val="lt1"/>
              </a:solidFill>
              <a:ln w="28575" cap="flat" cmpd="sng">
                <a:solidFill>
                  <a:schemeClr val="dk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3029150" y="3889100"/>
                <a:ext cx="265025" cy="189325"/>
              </a:xfrm>
              <a:custGeom>
                <a:avLst/>
                <a:gdLst/>
                <a:ahLst/>
                <a:cxnLst/>
                <a:rect l="l" t="t" r="r" b="b"/>
                <a:pathLst>
                  <a:path w="10601" h="7573" extrusionOk="0">
                    <a:moveTo>
                      <a:pt x="6609" y="1"/>
                    </a:moveTo>
                    <a:cubicBezTo>
                      <a:pt x="5296" y="1"/>
                      <a:pt x="2855" y="2071"/>
                      <a:pt x="1659" y="3164"/>
                    </a:cubicBezTo>
                    <a:cubicBezTo>
                      <a:pt x="1052" y="3687"/>
                      <a:pt x="623" y="4378"/>
                      <a:pt x="433" y="5152"/>
                    </a:cubicBezTo>
                    <a:cubicBezTo>
                      <a:pt x="1" y="6970"/>
                      <a:pt x="1404" y="7573"/>
                      <a:pt x="3273" y="7573"/>
                    </a:cubicBezTo>
                    <a:cubicBezTo>
                      <a:pt x="6091" y="7573"/>
                      <a:pt x="9967" y="6201"/>
                      <a:pt x="10196" y="5557"/>
                    </a:cubicBezTo>
                    <a:cubicBezTo>
                      <a:pt x="10600" y="4390"/>
                      <a:pt x="8469" y="235"/>
                      <a:pt x="6743" y="8"/>
                    </a:cubicBezTo>
                    <a:cubicBezTo>
                      <a:pt x="6700" y="3"/>
                      <a:pt x="6655" y="1"/>
                      <a:pt x="6609" y="1"/>
                    </a:cubicBezTo>
                    <a:close/>
                  </a:path>
                </a:pathLst>
              </a:custGeom>
              <a:solidFill>
                <a:srgbClr val="5FD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2155025" y="2365000"/>
                <a:ext cx="865900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4636" h="30695" fill="none" extrusionOk="0">
                    <a:moveTo>
                      <a:pt x="7049" y="30695"/>
                    </a:moveTo>
                    <a:cubicBezTo>
                      <a:pt x="7049" y="30695"/>
                      <a:pt x="0" y="7633"/>
                      <a:pt x="14002" y="3477"/>
                    </a:cubicBezTo>
                    <a:cubicBezTo>
                      <a:pt x="25694" y="1"/>
                      <a:pt x="34636" y="21920"/>
                      <a:pt x="34636" y="21920"/>
                    </a:cubicBez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3440822" y="3216593"/>
                <a:ext cx="610962" cy="6015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24063" extrusionOk="0">
                    <a:moveTo>
                      <a:pt x="13085" y="0"/>
                    </a:moveTo>
                    <a:cubicBezTo>
                      <a:pt x="5858" y="0"/>
                      <a:pt x="0" y="5382"/>
                      <a:pt x="0" y="12038"/>
                    </a:cubicBezTo>
                    <a:cubicBezTo>
                      <a:pt x="0" y="18681"/>
                      <a:pt x="5858" y="24063"/>
                      <a:pt x="13085" y="24063"/>
                    </a:cubicBezTo>
                    <a:cubicBezTo>
                      <a:pt x="20312" y="24063"/>
                      <a:pt x="26170" y="18681"/>
                      <a:pt x="26170" y="12038"/>
                    </a:cubicBezTo>
                    <a:cubicBezTo>
                      <a:pt x="26170" y="5382"/>
                      <a:pt x="20312" y="0"/>
                      <a:pt x="13085" y="0"/>
                    </a:cubicBezTo>
                    <a:close/>
                  </a:path>
                </a:pathLst>
              </a:custGeom>
              <a:solidFill>
                <a:srgbClr val="5FD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3562290" y="3336244"/>
                <a:ext cx="368011" cy="362275"/>
              </a:xfrm>
              <a:custGeom>
                <a:avLst/>
                <a:gdLst/>
                <a:ahLst/>
                <a:cxnLst/>
                <a:rect l="l" t="t" r="r" b="b"/>
                <a:pathLst>
                  <a:path w="15764" h="14491" fill="none" extrusionOk="0">
                    <a:moveTo>
                      <a:pt x="15764" y="7252"/>
                    </a:moveTo>
                    <a:cubicBezTo>
                      <a:pt x="15764" y="11252"/>
                      <a:pt x="12228" y="14491"/>
                      <a:pt x="7882" y="14491"/>
                    </a:cubicBezTo>
                    <a:cubicBezTo>
                      <a:pt x="3524" y="14491"/>
                      <a:pt x="0" y="11252"/>
                      <a:pt x="0" y="7252"/>
                    </a:cubicBezTo>
                    <a:cubicBezTo>
                      <a:pt x="0" y="3239"/>
                      <a:pt x="3524" y="1"/>
                      <a:pt x="7882" y="1"/>
                    </a:cubicBezTo>
                    <a:cubicBezTo>
                      <a:pt x="12228" y="1"/>
                      <a:pt x="15764" y="3239"/>
                      <a:pt x="15764" y="7252"/>
                    </a:cubicBezTo>
                    <a:close/>
                  </a:path>
                </a:pathLst>
              </a:custGeom>
              <a:noFill/>
              <a:ln w="223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1858850" y="1679575"/>
                <a:ext cx="375975" cy="559750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22390" extrusionOk="0">
                    <a:moveTo>
                      <a:pt x="6666" y="0"/>
                    </a:moveTo>
                    <a:cubicBezTo>
                      <a:pt x="4443" y="0"/>
                      <a:pt x="1357" y="416"/>
                      <a:pt x="1" y="2522"/>
                    </a:cubicBezTo>
                    <a:cubicBezTo>
                      <a:pt x="1" y="2522"/>
                      <a:pt x="6775" y="21238"/>
                      <a:pt x="7740" y="21631"/>
                    </a:cubicBezTo>
                    <a:cubicBezTo>
                      <a:pt x="8192" y="21818"/>
                      <a:pt x="9623" y="22389"/>
                      <a:pt x="11087" y="22389"/>
                    </a:cubicBezTo>
                    <a:cubicBezTo>
                      <a:pt x="12703" y="22389"/>
                      <a:pt x="14358" y="21692"/>
                      <a:pt x="14776" y="19012"/>
                    </a:cubicBezTo>
                    <a:cubicBezTo>
                      <a:pt x="15038" y="17333"/>
                      <a:pt x="9192" y="176"/>
                      <a:pt x="9192" y="176"/>
                    </a:cubicBezTo>
                    <a:cubicBezTo>
                      <a:pt x="9192" y="176"/>
                      <a:pt x="8112" y="0"/>
                      <a:pt x="66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1899925" y="1704725"/>
                <a:ext cx="167300" cy="3612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1445" extrusionOk="0">
                    <a:moveTo>
                      <a:pt x="5509" y="1"/>
                    </a:moveTo>
                    <a:cubicBezTo>
                      <a:pt x="5235" y="1"/>
                      <a:pt x="4918" y="22"/>
                      <a:pt x="4585" y="51"/>
                    </a:cubicBezTo>
                    <a:cubicBezTo>
                      <a:pt x="4382" y="75"/>
                      <a:pt x="4156" y="99"/>
                      <a:pt x="3930" y="123"/>
                    </a:cubicBezTo>
                    <a:cubicBezTo>
                      <a:pt x="3715" y="158"/>
                      <a:pt x="3477" y="194"/>
                      <a:pt x="3251" y="242"/>
                    </a:cubicBezTo>
                    <a:cubicBezTo>
                      <a:pt x="3013" y="301"/>
                      <a:pt x="2787" y="349"/>
                      <a:pt x="2560" y="408"/>
                    </a:cubicBezTo>
                    <a:cubicBezTo>
                      <a:pt x="2346" y="456"/>
                      <a:pt x="2144" y="528"/>
                      <a:pt x="1941" y="587"/>
                    </a:cubicBezTo>
                    <a:cubicBezTo>
                      <a:pt x="1548" y="718"/>
                      <a:pt x="1191" y="849"/>
                      <a:pt x="905" y="968"/>
                    </a:cubicBezTo>
                    <a:cubicBezTo>
                      <a:pt x="763" y="1028"/>
                      <a:pt x="632" y="1087"/>
                      <a:pt x="524" y="1147"/>
                    </a:cubicBezTo>
                    <a:cubicBezTo>
                      <a:pt x="405" y="1206"/>
                      <a:pt x="310" y="1254"/>
                      <a:pt x="239" y="1290"/>
                    </a:cubicBezTo>
                    <a:cubicBezTo>
                      <a:pt x="155" y="1325"/>
                      <a:pt x="72" y="1385"/>
                      <a:pt x="1" y="1444"/>
                    </a:cubicBezTo>
                    <a:cubicBezTo>
                      <a:pt x="96" y="1420"/>
                      <a:pt x="179" y="1397"/>
                      <a:pt x="263" y="1349"/>
                    </a:cubicBezTo>
                    <a:cubicBezTo>
                      <a:pt x="346" y="1325"/>
                      <a:pt x="441" y="1278"/>
                      <a:pt x="560" y="1230"/>
                    </a:cubicBezTo>
                    <a:cubicBezTo>
                      <a:pt x="679" y="1194"/>
                      <a:pt x="798" y="1135"/>
                      <a:pt x="953" y="1087"/>
                    </a:cubicBezTo>
                    <a:cubicBezTo>
                      <a:pt x="1239" y="980"/>
                      <a:pt x="1596" y="861"/>
                      <a:pt x="1989" y="742"/>
                    </a:cubicBezTo>
                    <a:cubicBezTo>
                      <a:pt x="2179" y="682"/>
                      <a:pt x="2394" y="611"/>
                      <a:pt x="2608" y="563"/>
                    </a:cubicBezTo>
                    <a:cubicBezTo>
                      <a:pt x="2822" y="516"/>
                      <a:pt x="3049" y="456"/>
                      <a:pt x="3275" y="420"/>
                    </a:cubicBezTo>
                    <a:cubicBezTo>
                      <a:pt x="3513" y="373"/>
                      <a:pt x="3739" y="337"/>
                      <a:pt x="3965" y="301"/>
                    </a:cubicBezTo>
                    <a:cubicBezTo>
                      <a:pt x="4180" y="254"/>
                      <a:pt x="4394" y="230"/>
                      <a:pt x="4596" y="206"/>
                    </a:cubicBezTo>
                    <a:cubicBezTo>
                      <a:pt x="5001" y="170"/>
                      <a:pt x="5370" y="135"/>
                      <a:pt x="5692" y="123"/>
                    </a:cubicBezTo>
                    <a:cubicBezTo>
                      <a:pt x="5847" y="111"/>
                      <a:pt x="5978" y="111"/>
                      <a:pt x="6109" y="111"/>
                    </a:cubicBezTo>
                    <a:lnTo>
                      <a:pt x="6418" y="111"/>
                    </a:lnTo>
                    <a:cubicBezTo>
                      <a:pt x="6446" y="114"/>
                      <a:pt x="6474" y="116"/>
                      <a:pt x="6501" y="116"/>
                    </a:cubicBezTo>
                    <a:cubicBezTo>
                      <a:pt x="6568" y="116"/>
                      <a:pt x="6633" y="107"/>
                      <a:pt x="6692" y="99"/>
                    </a:cubicBezTo>
                    <a:cubicBezTo>
                      <a:pt x="6609" y="63"/>
                      <a:pt x="6513" y="39"/>
                      <a:pt x="6418" y="27"/>
                    </a:cubicBezTo>
                    <a:cubicBezTo>
                      <a:pt x="6335" y="27"/>
                      <a:pt x="6228" y="16"/>
                      <a:pt x="6109" y="4"/>
                    </a:cubicBezTo>
                    <a:lnTo>
                      <a:pt x="5680" y="4"/>
                    </a:lnTo>
                    <a:cubicBezTo>
                      <a:pt x="5625" y="2"/>
                      <a:pt x="5568" y="1"/>
                      <a:pt x="55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715375" y="2047150"/>
                <a:ext cx="450675" cy="5231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20925" extrusionOk="0">
                    <a:moveTo>
                      <a:pt x="4105" y="0"/>
                    </a:moveTo>
                    <a:cubicBezTo>
                      <a:pt x="2537" y="0"/>
                      <a:pt x="1021" y="277"/>
                      <a:pt x="1" y="1106"/>
                    </a:cubicBezTo>
                    <a:cubicBezTo>
                      <a:pt x="1" y="1106"/>
                      <a:pt x="8585" y="20120"/>
                      <a:pt x="10335" y="20847"/>
                    </a:cubicBezTo>
                    <a:cubicBezTo>
                      <a:pt x="10458" y="20898"/>
                      <a:pt x="10729" y="20925"/>
                      <a:pt x="11098" y="20925"/>
                    </a:cubicBezTo>
                    <a:cubicBezTo>
                      <a:pt x="13063" y="20925"/>
                      <a:pt x="17818" y="20153"/>
                      <a:pt x="17908" y="18049"/>
                    </a:cubicBezTo>
                    <a:cubicBezTo>
                      <a:pt x="18027" y="15548"/>
                      <a:pt x="10585" y="1106"/>
                      <a:pt x="10585" y="1106"/>
                    </a:cubicBezTo>
                    <a:cubicBezTo>
                      <a:pt x="10585" y="1106"/>
                      <a:pt x="7241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 rot="150956">
                <a:off x="1509997" y="2164280"/>
                <a:ext cx="398601" cy="472174"/>
              </a:xfrm>
              <a:custGeom>
                <a:avLst/>
                <a:gdLst/>
                <a:ahLst/>
                <a:cxnLst/>
                <a:rect l="l" t="t" r="r" b="b"/>
                <a:pathLst>
                  <a:path w="15943" h="18888" extrusionOk="0">
                    <a:moveTo>
                      <a:pt x="7265" y="0"/>
                    </a:moveTo>
                    <a:cubicBezTo>
                      <a:pt x="5582" y="0"/>
                      <a:pt x="1432" y="1111"/>
                      <a:pt x="1" y="3570"/>
                    </a:cubicBezTo>
                    <a:cubicBezTo>
                      <a:pt x="1" y="3570"/>
                      <a:pt x="4346" y="17738"/>
                      <a:pt x="5954" y="18715"/>
                    </a:cubicBezTo>
                    <a:cubicBezTo>
                      <a:pt x="6154" y="18835"/>
                      <a:pt x="6460" y="18888"/>
                      <a:pt x="6843" y="18888"/>
                    </a:cubicBezTo>
                    <a:cubicBezTo>
                      <a:pt x="9523" y="18888"/>
                      <a:pt x="15943" y="16298"/>
                      <a:pt x="15943" y="16298"/>
                    </a:cubicBezTo>
                    <a:cubicBezTo>
                      <a:pt x="15943" y="16298"/>
                      <a:pt x="8216" y="843"/>
                      <a:pt x="7978" y="188"/>
                    </a:cubicBezTo>
                    <a:cubicBezTo>
                      <a:pt x="7929" y="64"/>
                      <a:pt x="7668" y="0"/>
                      <a:pt x="7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1565239" y="2196855"/>
                <a:ext cx="118161" cy="64848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288" extrusionOk="0">
                    <a:moveTo>
                      <a:pt x="3581" y="1"/>
                    </a:moveTo>
                    <a:cubicBezTo>
                      <a:pt x="3547" y="1"/>
                      <a:pt x="3359" y="153"/>
                      <a:pt x="3060" y="382"/>
                    </a:cubicBezTo>
                    <a:cubicBezTo>
                      <a:pt x="2227" y="1002"/>
                      <a:pt x="1322" y="1514"/>
                      <a:pt x="346" y="1883"/>
                    </a:cubicBezTo>
                    <a:cubicBezTo>
                      <a:pt x="263" y="1906"/>
                      <a:pt x="179" y="1954"/>
                      <a:pt x="96" y="2002"/>
                    </a:cubicBezTo>
                    <a:cubicBezTo>
                      <a:pt x="60" y="2025"/>
                      <a:pt x="24" y="2061"/>
                      <a:pt x="12" y="2097"/>
                    </a:cubicBezTo>
                    <a:cubicBezTo>
                      <a:pt x="1" y="2145"/>
                      <a:pt x="1" y="2180"/>
                      <a:pt x="24" y="2216"/>
                    </a:cubicBezTo>
                    <a:cubicBezTo>
                      <a:pt x="48" y="2264"/>
                      <a:pt x="96" y="2287"/>
                      <a:pt x="155" y="2287"/>
                    </a:cubicBezTo>
                    <a:cubicBezTo>
                      <a:pt x="191" y="2276"/>
                      <a:pt x="191" y="2252"/>
                      <a:pt x="191" y="2252"/>
                    </a:cubicBezTo>
                    <a:cubicBezTo>
                      <a:pt x="191" y="2248"/>
                      <a:pt x="188" y="2246"/>
                      <a:pt x="184" y="2246"/>
                    </a:cubicBezTo>
                    <a:cubicBezTo>
                      <a:pt x="175" y="2246"/>
                      <a:pt x="159" y="2252"/>
                      <a:pt x="143" y="2252"/>
                    </a:cubicBezTo>
                    <a:cubicBezTo>
                      <a:pt x="120" y="2252"/>
                      <a:pt x="84" y="2228"/>
                      <a:pt x="72" y="2192"/>
                    </a:cubicBezTo>
                    <a:cubicBezTo>
                      <a:pt x="72" y="2168"/>
                      <a:pt x="72" y="2145"/>
                      <a:pt x="72" y="2133"/>
                    </a:cubicBezTo>
                    <a:cubicBezTo>
                      <a:pt x="96" y="2109"/>
                      <a:pt x="108" y="2085"/>
                      <a:pt x="143" y="2073"/>
                    </a:cubicBezTo>
                    <a:cubicBezTo>
                      <a:pt x="215" y="2037"/>
                      <a:pt x="298" y="2002"/>
                      <a:pt x="382" y="1990"/>
                    </a:cubicBezTo>
                    <a:cubicBezTo>
                      <a:pt x="1394" y="1668"/>
                      <a:pt x="2322" y="1156"/>
                      <a:pt x="3120" y="466"/>
                    </a:cubicBezTo>
                    <a:cubicBezTo>
                      <a:pt x="3430" y="204"/>
                      <a:pt x="3596" y="13"/>
                      <a:pt x="3584" y="1"/>
                    </a:cubicBezTo>
                    <a:cubicBezTo>
                      <a:pt x="3583" y="1"/>
                      <a:pt x="3582" y="1"/>
                      <a:pt x="35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1266525" y="2284775"/>
                <a:ext cx="398275" cy="427025"/>
              </a:xfrm>
              <a:custGeom>
                <a:avLst/>
                <a:gdLst/>
                <a:ahLst/>
                <a:cxnLst/>
                <a:rect l="l" t="t" r="r" b="b"/>
                <a:pathLst>
                  <a:path w="15931" h="17081" extrusionOk="0">
                    <a:moveTo>
                      <a:pt x="8089" y="1"/>
                    </a:moveTo>
                    <a:cubicBezTo>
                      <a:pt x="6088" y="1"/>
                      <a:pt x="0" y="5258"/>
                      <a:pt x="0" y="5258"/>
                    </a:cubicBezTo>
                    <a:cubicBezTo>
                      <a:pt x="0" y="5258"/>
                      <a:pt x="3691" y="13830"/>
                      <a:pt x="5787" y="16080"/>
                    </a:cubicBezTo>
                    <a:cubicBezTo>
                      <a:pt x="6485" y="16830"/>
                      <a:pt x="7845" y="17080"/>
                      <a:pt x="9348" y="17080"/>
                    </a:cubicBezTo>
                    <a:cubicBezTo>
                      <a:pt x="12353" y="17080"/>
                      <a:pt x="15931" y="16080"/>
                      <a:pt x="15931" y="16080"/>
                    </a:cubicBezTo>
                    <a:cubicBezTo>
                      <a:pt x="15931" y="16080"/>
                      <a:pt x="9823" y="1269"/>
                      <a:pt x="8525" y="138"/>
                    </a:cubicBezTo>
                    <a:cubicBezTo>
                      <a:pt x="8418" y="44"/>
                      <a:pt x="8271" y="1"/>
                      <a:pt x="80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1307716" y="2317116"/>
                <a:ext cx="139925" cy="102700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4108" extrusionOk="0">
                    <a:moveTo>
                      <a:pt x="5596" y="0"/>
                    </a:moveTo>
                    <a:lnTo>
                      <a:pt x="5596" y="0"/>
                    </a:lnTo>
                    <a:cubicBezTo>
                      <a:pt x="5596" y="0"/>
                      <a:pt x="5525" y="72"/>
                      <a:pt x="5406" y="215"/>
                    </a:cubicBezTo>
                    <a:cubicBezTo>
                      <a:pt x="5346" y="274"/>
                      <a:pt x="5275" y="357"/>
                      <a:pt x="5191" y="453"/>
                    </a:cubicBezTo>
                    <a:cubicBezTo>
                      <a:pt x="5096" y="548"/>
                      <a:pt x="5013" y="655"/>
                      <a:pt x="4894" y="762"/>
                    </a:cubicBezTo>
                    <a:cubicBezTo>
                      <a:pt x="4679" y="1000"/>
                      <a:pt x="4417" y="1262"/>
                      <a:pt x="4108" y="1548"/>
                    </a:cubicBezTo>
                    <a:cubicBezTo>
                      <a:pt x="3941" y="1679"/>
                      <a:pt x="3774" y="1822"/>
                      <a:pt x="3608" y="1977"/>
                    </a:cubicBezTo>
                    <a:cubicBezTo>
                      <a:pt x="3429" y="2120"/>
                      <a:pt x="3251" y="2262"/>
                      <a:pt x="3048" y="2405"/>
                    </a:cubicBezTo>
                    <a:cubicBezTo>
                      <a:pt x="2858" y="2548"/>
                      <a:pt x="2655" y="2679"/>
                      <a:pt x="2465" y="2798"/>
                    </a:cubicBezTo>
                    <a:cubicBezTo>
                      <a:pt x="2286" y="2929"/>
                      <a:pt x="2096" y="3036"/>
                      <a:pt x="1917" y="3144"/>
                    </a:cubicBezTo>
                    <a:cubicBezTo>
                      <a:pt x="1548" y="3358"/>
                      <a:pt x="1215" y="3536"/>
                      <a:pt x="929" y="3667"/>
                    </a:cubicBezTo>
                    <a:cubicBezTo>
                      <a:pt x="786" y="3739"/>
                      <a:pt x="655" y="3798"/>
                      <a:pt x="536" y="3846"/>
                    </a:cubicBezTo>
                    <a:cubicBezTo>
                      <a:pt x="429" y="3906"/>
                      <a:pt x="322" y="3941"/>
                      <a:pt x="238" y="3977"/>
                    </a:cubicBezTo>
                    <a:cubicBezTo>
                      <a:pt x="155" y="4001"/>
                      <a:pt x="72" y="4048"/>
                      <a:pt x="0" y="4108"/>
                    </a:cubicBezTo>
                    <a:cubicBezTo>
                      <a:pt x="84" y="4096"/>
                      <a:pt x="179" y="4072"/>
                      <a:pt x="262" y="4036"/>
                    </a:cubicBezTo>
                    <a:cubicBezTo>
                      <a:pt x="345" y="4013"/>
                      <a:pt x="453" y="3977"/>
                      <a:pt x="572" y="3929"/>
                    </a:cubicBezTo>
                    <a:cubicBezTo>
                      <a:pt x="691" y="3882"/>
                      <a:pt x="822" y="3834"/>
                      <a:pt x="977" y="3763"/>
                    </a:cubicBezTo>
                    <a:cubicBezTo>
                      <a:pt x="1310" y="3620"/>
                      <a:pt x="1655" y="3453"/>
                      <a:pt x="1977" y="3274"/>
                    </a:cubicBezTo>
                    <a:cubicBezTo>
                      <a:pt x="2155" y="3167"/>
                      <a:pt x="2346" y="3048"/>
                      <a:pt x="2548" y="2929"/>
                    </a:cubicBezTo>
                    <a:cubicBezTo>
                      <a:pt x="2751" y="2810"/>
                      <a:pt x="2953" y="2679"/>
                      <a:pt x="3143" y="2524"/>
                    </a:cubicBezTo>
                    <a:cubicBezTo>
                      <a:pt x="3334" y="2382"/>
                      <a:pt x="3524" y="2227"/>
                      <a:pt x="3703" y="2084"/>
                    </a:cubicBezTo>
                    <a:cubicBezTo>
                      <a:pt x="3882" y="1941"/>
                      <a:pt x="4048" y="1786"/>
                      <a:pt x="4203" y="1643"/>
                    </a:cubicBezTo>
                    <a:cubicBezTo>
                      <a:pt x="4477" y="1381"/>
                      <a:pt x="4739" y="1119"/>
                      <a:pt x="4977" y="834"/>
                    </a:cubicBezTo>
                    <a:cubicBezTo>
                      <a:pt x="5084" y="715"/>
                      <a:pt x="5179" y="596"/>
                      <a:pt x="5251" y="500"/>
                    </a:cubicBezTo>
                    <a:cubicBezTo>
                      <a:pt x="5334" y="405"/>
                      <a:pt x="5406" y="310"/>
                      <a:pt x="5453" y="238"/>
                    </a:cubicBezTo>
                    <a:cubicBezTo>
                      <a:pt x="5513" y="167"/>
                      <a:pt x="5560" y="84"/>
                      <a:pt x="55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2020475" y="1832800"/>
                <a:ext cx="609325" cy="484300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9372" extrusionOk="0">
                    <a:moveTo>
                      <a:pt x="3049" y="0"/>
                    </a:moveTo>
                    <a:cubicBezTo>
                      <a:pt x="3049" y="0"/>
                      <a:pt x="1" y="1953"/>
                      <a:pt x="608" y="4703"/>
                    </a:cubicBezTo>
                    <a:cubicBezTo>
                      <a:pt x="1227" y="7442"/>
                      <a:pt x="9288" y="14907"/>
                      <a:pt x="13312" y="15824"/>
                    </a:cubicBezTo>
                    <a:lnTo>
                      <a:pt x="13312" y="16002"/>
                    </a:lnTo>
                    <a:lnTo>
                      <a:pt x="22753" y="19372"/>
                    </a:lnTo>
                    <a:cubicBezTo>
                      <a:pt x="23658" y="13907"/>
                      <a:pt x="24373" y="9275"/>
                      <a:pt x="24373" y="9275"/>
                    </a:cubicBezTo>
                    <a:lnTo>
                      <a:pt x="30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2085075" y="1839650"/>
                <a:ext cx="281600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5847" extrusionOk="0">
                    <a:moveTo>
                      <a:pt x="1000" y="0"/>
                    </a:moveTo>
                    <a:lnTo>
                      <a:pt x="1000" y="0"/>
                    </a:lnTo>
                    <a:cubicBezTo>
                      <a:pt x="1000" y="0"/>
                      <a:pt x="0" y="1727"/>
                      <a:pt x="2953" y="3513"/>
                    </a:cubicBezTo>
                    <a:cubicBezTo>
                      <a:pt x="5906" y="5298"/>
                      <a:pt x="10192" y="5846"/>
                      <a:pt x="10192" y="5846"/>
                    </a:cubicBezTo>
                    <a:lnTo>
                      <a:pt x="11264" y="4465"/>
                    </a:lnTo>
                    <a:lnTo>
                      <a:pt x="1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2035650" y="1955328"/>
                <a:ext cx="359300" cy="304525"/>
              </a:xfrm>
              <a:custGeom>
                <a:avLst/>
                <a:gdLst/>
                <a:ahLst/>
                <a:cxnLst/>
                <a:rect l="l" t="t" r="r" b="b"/>
                <a:pathLst>
                  <a:path w="14372" h="12181" extrusionOk="0">
                    <a:moveTo>
                      <a:pt x="1" y="0"/>
                    </a:moveTo>
                    <a:cubicBezTo>
                      <a:pt x="1" y="72"/>
                      <a:pt x="25" y="131"/>
                      <a:pt x="48" y="191"/>
                    </a:cubicBezTo>
                    <a:cubicBezTo>
                      <a:pt x="96" y="369"/>
                      <a:pt x="168" y="548"/>
                      <a:pt x="251" y="715"/>
                    </a:cubicBezTo>
                    <a:cubicBezTo>
                      <a:pt x="358" y="941"/>
                      <a:pt x="501" y="1203"/>
                      <a:pt x="680" y="1501"/>
                    </a:cubicBezTo>
                    <a:cubicBezTo>
                      <a:pt x="763" y="1643"/>
                      <a:pt x="870" y="1798"/>
                      <a:pt x="977" y="1965"/>
                    </a:cubicBezTo>
                    <a:cubicBezTo>
                      <a:pt x="1084" y="2132"/>
                      <a:pt x="1203" y="2298"/>
                      <a:pt x="1322" y="2477"/>
                    </a:cubicBezTo>
                    <a:cubicBezTo>
                      <a:pt x="1584" y="2834"/>
                      <a:pt x="1870" y="3215"/>
                      <a:pt x="2204" y="3596"/>
                    </a:cubicBezTo>
                    <a:lnTo>
                      <a:pt x="2454" y="3894"/>
                    </a:lnTo>
                    <a:lnTo>
                      <a:pt x="2727" y="4191"/>
                    </a:lnTo>
                    <a:cubicBezTo>
                      <a:pt x="2906" y="4406"/>
                      <a:pt x="3108" y="4596"/>
                      <a:pt x="3299" y="4810"/>
                    </a:cubicBezTo>
                    <a:cubicBezTo>
                      <a:pt x="3501" y="5013"/>
                      <a:pt x="3716" y="5227"/>
                      <a:pt x="3942" y="5430"/>
                    </a:cubicBezTo>
                    <a:cubicBezTo>
                      <a:pt x="4156" y="5632"/>
                      <a:pt x="4382" y="5834"/>
                      <a:pt x="4620" y="6037"/>
                    </a:cubicBezTo>
                    <a:cubicBezTo>
                      <a:pt x="4871" y="6239"/>
                      <a:pt x="5121" y="6442"/>
                      <a:pt x="5371" y="6644"/>
                    </a:cubicBezTo>
                    <a:cubicBezTo>
                      <a:pt x="5621" y="6846"/>
                      <a:pt x="5883" y="7049"/>
                      <a:pt x="6156" y="7239"/>
                    </a:cubicBezTo>
                    <a:cubicBezTo>
                      <a:pt x="7228" y="8025"/>
                      <a:pt x="8276" y="8740"/>
                      <a:pt x="9240" y="9347"/>
                    </a:cubicBezTo>
                    <a:cubicBezTo>
                      <a:pt x="9728" y="9656"/>
                      <a:pt x="10193" y="9942"/>
                      <a:pt x="10633" y="10204"/>
                    </a:cubicBezTo>
                    <a:cubicBezTo>
                      <a:pt x="11074" y="10466"/>
                      <a:pt x="11490" y="10704"/>
                      <a:pt x="11871" y="10906"/>
                    </a:cubicBezTo>
                    <a:cubicBezTo>
                      <a:pt x="12633" y="11335"/>
                      <a:pt x="13253" y="11657"/>
                      <a:pt x="13693" y="11871"/>
                    </a:cubicBezTo>
                    <a:cubicBezTo>
                      <a:pt x="13907" y="11978"/>
                      <a:pt x="14086" y="12061"/>
                      <a:pt x="14193" y="12109"/>
                    </a:cubicBezTo>
                    <a:cubicBezTo>
                      <a:pt x="14253" y="12145"/>
                      <a:pt x="14312" y="12169"/>
                      <a:pt x="14372" y="12180"/>
                    </a:cubicBezTo>
                    <a:cubicBezTo>
                      <a:pt x="14324" y="12145"/>
                      <a:pt x="14276" y="12109"/>
                      <a:pt x="14217" y="12085"/>
                    </a:cubicBezTo>
                    <a:lnTo>
                      <a:pt x="13729" y="11811"/>
                    </a:lnTo>
                    <a:cubicBezTo>
                      <a:pt x="13300" y="11585"/>
                      <a:pt x="12681" y="11252"/>
                      <a:pt x="11931" y="10811"/>
                    </a:cubicBezTo>
                    <a:cubicBezTo>
                      <a:pt x="11550" y="10597"/>
                      <a:pt x="11145" y="10359"/>
                      <a:pt x="10705" y="10097"/>
                    </a:cubicBezTo>
                    <a:cubicBezTo>
                      <a:pt x="10264" y="9835"/>
                      <a:pt x="9812" y="9549"/>
                      <a:pt x="9323" y="9228"/>
                    </a:cubicBezTo>
                    <a:cubicBezTo>
                      <a:pt x="8359" y="8609"/>
                      <a:pt x="7323" y="7894"/>
                      <a:pt x="6252" y="7120"/>
                    </a:cubicBezTo>
                    <a:cubicBezTo>
                      <a:pt x="5990" y="6918"/>
                      <a:pt x="5740" y="6715"/>
                      <a:pt x="5466" y="6525"/>
                    </a:cubicBezTo>
                    <a:cubicBezTo>
                      <a:pt x="5204" y="6334"/>
                      <a:pt x="4966" y="6132"/>
                      <a:pt x="4728" y="5930"/>
                    </a:cubicBezTo>
                    <a:cubicBezTo>
                      <a:pt x="4490" y="5739"/>
                      <a:pt x="4251" y="5537"/>
                      <a:pt x="4037" y="5322"/>
                    </a:cubicBezTo>
                    <a:cubicBezTo>
                      <a:pt x="3823" y="5120"/>
                      <a:pt x="3608" y="4918"/>
                      <a:pt x="3406" y="4715"/>
                    </a:cubicBezTo>
                    <a:cubicBezTo>
                      <a:pt x="3204" y="4513"/>
                      <a:pt x="3013" y="4310"/>
                      <a:pt x="2823" y="4108"/>
                    </a:cubicBezTo>
                    <a:lnTo>
                      <a:pt x="2561" y="3810"/>
                    </a:lnTo>
                    <a:lnTo>
                      <a:pt x="2299" y="3513"/>
                    </a:lnTo>
                    <a:cubicBezTo>
                      <a:pt x="1965" y="3132"/>
                      <a:pt x="1668" y="2763"/>
                      <a:pt x="1406" y="2417"/>
                    </a:cubicBezTo>
                    <a:cubicBezTo>
                      <a:pt x="1287" y="2239"/>
                      <a:pt x="1156" y="2072"/>
                      <a:pt x="1049" y="1905"/>
                    </a:cubicBezTo>
                    <a:cubicBezTo>
                      <a:pt x="953" y="1751"/>
                      <a:pt x="846" y="1596"/>
                      <a:pt x="751" y="1453"/>
                    </a:cubicBezTo>
                    <a:cubicBezTo>
                      <a:pt x="572" y="1155"/>
                      <a:pt x="418" y="905"/>
                      <a:pt x="310" y="691"/>
                    </a:cubicBezTo>
                    <a:cubicBezTo>
                      <a:pt x="191" y="477"/>
                      <a:pt x="120" y="298"/>
                      <a:pt x="72" y="191"/>
                    </a:cubicBezTo>
                    <a:cubicBezTo>
                      <a:pt x="48" y="119"/>
                      <a:pt x="25" y="6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7"/>
            <p:cNvSpPr/>
            <p:nvPr/>
          </p:nvSpPr>
          <p:spPr>
            <a:xfrm>
              <a:off x="5563747" y="2841218"/>
              <a:ext cx="912300" cy="41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 rot="-1487630">
              <a:off x="5538646" y="1847812"/>
              <a:ext cx="321208" cy="474625"/>
            </a:xfrm>
            <a:prstGeom prst="roundRect">
              <a:avLst>
                <a:gd name="adj" fmla="val 76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 rot="-1475151">
              <a:off x="5839962" y="1690032"/>
              <a:ext cx="310775" cy="464339"/>
            </a:xfrm>
            <a:prstGeom prst="roundRect">
              <a:avLst>
                <a:gd name="adj" fmla="val 76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 rot="-1391475">
              <a:off x="6141990" y="1378096"/>
              <a:ext cx="307769" cy="615105"/>
            </a:xfrm>
            <a:prstGeom prst="roundRect">
              <a:avLst>
                <a:gd name="adj" fmla="val 76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 rot="1987530">
              <a:off x="6085484" y="1333515"/>
              <a:ext cx="181565" cy="128916"/>
            </a:xfrm>
            <a:custGeom>
              <a:avLst/>
              <a:gdLst/>
              <a:ahLst/>
              <a:cxnLst/>
              <a:rect l="l" t="t" r="r" b="b"/>
              <a:pathLst>
                <a:path w="5597" h="4108" extrusionOk="0">
                  <a:moveTo>
                    <a:pt x="5596" y="0"/>
                  </a:moveTo>
                  <a:lnTo>
                    <a:pt x="5596" y="0"/>
                  </a:lnTo>
                  <a:cubicBezTo>
                    <a:pt x="5596" y="0"/>
                    <a:pt x="5525" y="72"/>
                    <a:pt x="5406" y="215"/>
                  </a:cubicBezTo>
                  <a:cubicBezTo>
                    <a:pt x="5346" y="274"/>
                    <a:pt x="5275" y="357"/>
                    <a:pt x="5191" y="453"/>
                  </a:cubicBezTo>
                  <a:cubicBezTo>
                    <a:pt x="5096" y="548"/>
                    <a:pt x="5013" y="655"/>
                    <a:pt x="4894" y="762"/>
                  </a:cubicBezTo>
                  <a:cubicBezTo>
                    <a:pt x="4679" y="1000"/>
                    <a:pt x="4417" y="1262"/>
                    <a:pt x="4108" y="1548"/>
                  </a:cubicBezTo>
                  <a:cubicBezTo>
                    <a:pt x="3941" y="1679"/>
                    <a:pt x="3774" y="1822"/>
                    <a:pt x="3608" y="1977"/>
                  </a:cubicBezTo>
                  <a:cubicBezTo>
                    <a:pt x="3429" y="2120"/>
                    <a:pt x="3251" y="2262"/>
                    <a:pt x="3048" y="2405"/>
                  </a:cubicBezTo>
                  <a:cubicBezTo>
                    <a:pt x="2858" y="2548"/>
                    <a:pt x="2655" y="2679"/>
                    <a:pt x="2465" y="2798"/>
                  </a:cubicBezTo>
                  <a:cubicBezTo>
                    <a:pt x="2286" y="2929"/>
                    <a:pt x="2096" y="3036"/>
                    <a:pt x="1917" y="3144"/>
                  </a:cubicBezTo>
                  <a:cubicBezTo>
                    <a:pt x="1548" y="3358"/>
                    <a:pt x="1215" y="3536"/>
                    <a:pt x="929" y="3667"/>
                  </a:cubicBezTo>
                  <a:cubicBezTo>
                    <a:pt x="786" y="3739"/>
                    <a:pt x="655" y="3798"/>
                    <a:pt x="536" y="3846"/>
                  </a:cubicBezTo>
                  <a:cubicBezTo>
                    <a:pt x="429" y="3906"/>
                    <a:pt x="322" y="3941"/>
                    <a:pt x="238" y="3977"/>
                  </a:cubicBezTo>
                  <a:cubicBezTo>
                    <a:pt x="155" y="4001"/>
                    <a:pt x="72" y="4048"/>
                    <a:pt x="0" y="4108"/>
                  </a:cubicBezTo>
                  <a:cubicBezTo>
                    <a:pt x="84" y="4096"/>
                    <a:pt x="179" y="4072"/>
                    <a:pt x="262" y="4036"/>
                  </a:cubicBezTo>
                  <a:cubicBezTo>
                    <a:pt x="345" y="4013"/>
                    <a:pt x="453" y="3977"/>
                    <a:pt x="572" y="3929"/>
                  </a:cubicBezTo>
                  <a:cubicBezTo>
                    <a:pt x="691" y="3882"/>
                    <a:pt x="822" y="3834"/>
                    <a:pt x="977" y="3763"/>
                  </a:cubicBezTo>
                  <a:cubicBezTo>
                    <a:pt x="1310" y="3620"/>
                    <a:pt x="1655" y="3453"/>
                    <a:pt x="1977" y="3274"/>
                  </a:cubicBezTo>
                  <a:cubicBezTo>
                    <a:pt x="2155" y="3167"/>
                    <a:pt x="2346" y="3048"/>
                    <a:pt x="2548" y="2929"/>
                  </a:cubicBezTo>
                  <a:cubicBezTo>
                    <a:pt x="2751" y="2810"/>
                    <a:pt x="2953" y="2679"/>
                    <a:pt x="3143" y="2524"/>
                  </a:cubicBezTo>
                  <a:cubicBezTo>
                    <a:pt x="3334" y="2382"/>
                    <a:pt x="3524" y="2227"/>
                    <a:pt x="3703" y="2084"/>
                  </a:cubicBezTo>
                  <a:cubicBezTo>
                    <a:pt x="3882" y="1941"/>
                    <a:pt x="4048" y="1786"/>
                    <a:pt x="4203" y="1643"/>
                  </a:cubicBezTo>
                  <a:cubicBezTo>
                    <a:pt x="4477" y="1381"/>
                    <a:pt x="4739" y="1119"/>
                    <a:pt x="4977" y="834"/>
                  </a:cubicBezTo>
                  <a:cubicBezTo>
                    <a:pt x="5084" y="715"/>
                    <a:pt x="5179" y="596"/>
                    <a:pt x="5251" y="500"/>
                  </a:cubicBezTo>
                  <a:cubicBezTo>
                    <a:pt x="5334" y="405"/>
                    <a:pt x="5406" y="310"/>
                    <a:pt x="5453" y="238"/>
                  </a:cubicBezTo>
                  <a:cubicBezTo>
                    <a:pt x="5513" y="167"/>
                    <a:pt x="5560" y="84"/>
                    <a:pt x="5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 rot="-1475151">
              <a:off x="5477062" y="1752039"/>
              <a:ext cx="310775" cy="405272"/>
            </a:xfrm>
            <a:prstGeom prst="roundRect">
              <a:avLst>
                <a:gd name="adj" fmla="val 76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 rot="-1475151">
              <a:off x="5813587" y="1701011"/>
              <a:ext cx="310775" cy="464339"/>
            </a:xfrm>
            <a:prstGeom prst="roundRect">
              <a:avLst>
                <a:gd name="adj" fmla="val 763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696675" y="1569425"/>
              <a:ext cx="224200" cy="630850"/>
            </a:xfrm>
            <a:custGeom>
              <a:avLst/>
              <a:gdLst/>
              <a:ahLst/>
              <a:cxnLst/>
              <a:rect l="l" t="t" r="r" b="b"/>
              <a:pathLst>
                <a:path w="8968" h="25234" extrusionOk="0">
                  <a:moveTo>
                    <a:pt x="0" y="0"/>
                  </a:moveTo>
                  <a:lnTo>
                    <a:pt x="2550" y="12133"/>
                  </a:lnTo>
                  <a:lnTo>
                    <a:pt x="8968" y="25234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7"/>
            <p:cNvSpPr/>
            <p:nvPr/>
          </p:nvSpPr>
          <p:spPr>
            <a:xfrm rot="135488">
              <a:off x="5716669" y="1726585"/>
              <a:ext cx="227973" cy="472620"/>
            </a:xfrm>
            <a:custGeom>
              <a:avLst/>
              <a:gdLst/>
              <a:ahLst/>
              <a:cxnLst/>
              <a:rect l="l" t="t" r="r" b="b"/>
              <a:pathLst>
                <a:path w="14372" h="12181" extrusionOk="0">
                  <a:moveTo>
                    <a:pt x="1" y="0"/>
                  </a:moveTo>
                  <a:cubicBezTo>
                    <a:pt x="1" y="72"/>
                    <a:pt x="25" y="131"/>
                    <a:pt x="48" y="191"/>
                  </a:cubicBezTo>
                  <a:cubicBezTo>
                    <a:pt x="96" y="369"/>
                    <a:pt x="168" y="548"/>
                    <a:pt x="251" y="715"/>
                  </a:cubicBezTo>
                  <a:cubicBezTo>
                    <a:pt x="358" y="941"/>
                    <a:pt x="501" y="1203"/>
                    <a:pt x="680" y="1501"/>
                  </a:cubicBezTo>
                  <a:cubicBezTo>
                    <a:pt x="763" y="1643"/>
                    <a:pt x="870" y="1798"/>
                    <a:pt x="977" y="1965"/>
                  </a:cubicBezTo>
                  <a:cubicBezTo>
                    <a:pt x="1084" y="2132"/>
                    <a:pt x="1203" y="2298"/>
                    <a:pt x="1322" y="2477"/>
                  </a:cubicBezTo>
                  <a:cubicBezTo>
                    <a:pt x="1584" y="2834"/>
                    <a:pt x="1870" y="3215"/>
                    <a:pt x="2204" y="3596"/>
                  </a:cubicBezTo>
                  <a:lnTo>
                    <a:pt x="2454" y="3894"/>
                  </a:lnTo>
                  <a:lnTo>
                    <a:pt x="2727" y="4191"/>
                  </a:lnTo>
                  <a:cubicBezTo>
                    <a:pt x="2906" y="4406"/>
                    <a:pt x="3108" y="4596"/>
                    <a:pt x="3299" y="4810"/>
                  </a:cubicBezTo>
                  <a:cubicBezTo>
                    <a:pt x="3501" y="5013"/>
                    <a:pt x="3716" y="5227"/>
                    <a:pt x="3942" y="5430"/>
                  </a:cubicBezTo>
                  <a:cubicBezTo>
                    <a:pt x="4156" y="5632"/>
                    <a:pt x="4382" y="5834"/>
                    <a:pt x="4620" y="6037"/>
                  </a:cubicBezTo>
                  <a:cubicBezTo>
                    <a:pt x="4871" y="6239"/>
                    <a:pt x="5121" y="6442"/>
                    <a:pt x="5371" y="6644"/>
                  </a:cubicBezTo>
                  <a:cubicBezTo>
                    <a:pt x="5621" y="6846"/>
                    <a:pt x="5883" y="7049"/>
                    <a:pt x="6156" y="7239"/>
                  </a:cubicBezTo>
                  <a:cubicBezTo>
                    <a:pt x="7228" y="8025"/>
                    <a:pt x="8276" y="8740"/>
                    <a:pt x="9240" y="9347"/>
                  </a:cubicBezTo>
                  <a:cubicBezTo>
                    <a:pt x="9728" y="9656"/>
                    <a:pt x="10193" y="9942"/>
                    <a:pt x="10633" y="10204"/>
                  </a:cubicBezTo>
                  <a:cubicBezTo>
                    <a:pt x="11074" y="10466"/>
                    <a:pt x="11490" y="10704"/>
                    <a:pt x="11871" y="10906"/>
                  </a:cubicBezTo>
                  <a:cubicBezTo>
                    <a:pt x="12633" y="11335"/>
                    <a:pt x="13253" y="11657"/>
                    <a:pt x="13693" y="11871"/>
                  </a:cubicBezTo>
                  <a:cubicBezTo>
                    <a:pt x="13907" y="11978"/>
                    <a:pt x="14086" y="12061"/>
                    <a:pt x="14193" y="12109"/>
                  </a:cubicBezTo>
                  <a:cubicBezTo>
                    <a:pt x="14253" y="12145"/>
                    <a:pt x="14312" y="12169"/>
                    <a:pt x="14372" y="12180"/>
                  </a:cubicBezTo>
                  <a:cubicBezTo>
                    <a:pt x="14324" y="12145"/>
                    <a:pt x="14276" y="12109"/>
                    <a:pt x="14217" y="12085"/>
                  </a:cubicBezTo>
                  <a:lnTo>
                    <a:pt x="13729" y="11811"/>
                  </a:lnTo>
                  <a:cubicBezTo>
                    <a:pt x="13300" y="11585"/>
                    <a:pt x="12681" y="11252"/>
                    <a:pt x="11931" y="10811"/>
                  </a:cubicBezTo>
                  <a:cubicBezTo>
                    <a:pt x="11550" y="10597"/>
                    <a:pt x="11145" y="10359"/>
                    <a:pt x="10705" y="10097"/>
                  </a:cubicBezTo>
                  <a:cubicBezTo>
                    <a:pt x="10264" y="9835"/>
                    <a:pt x="9812" y="9549"/>
                    <a:pt x="9323" y="9228"/>
                  </a:cubicBezTo>
                  <a:cubicBezTo>
                    <a:pt x="8359" y="8609"/>
                    <a:pt x="7323" y="7894"/>
                    <a:pt x="6252" y="7120"/>
                  </a:cubicBezTo>
                  <a:cubicBezTo>
                    <a:pt x="5990" y="6918"/>
                    <a:pt x="5740" y="6715"/>
                    <a:pt x="5466" y="6525"/>
                  </a:cubicBezTo>
                  <a:cubicBezTo>
                    <a:pt x="5204" y="6334"/>
                    <a:pt x="4966" y="6132"/>
                    <a:pt x="4728" y="5930"/>
                  </a:cubicBezTo>
                  <a:cubicBezTo>
                    <a:pt x="4490" y="5739"/>
                    <a:pt x="4251" y="5537"/>
                    <a:pt x="4037" y="5322"/>
                  </a:cubicBezTo>
                  <a:cubicBezTo>
                    <a:pt x="3823" y="5120"/>
                    <a:pt x="3608" y="4918"/>
                    <a:pt x="3406" y="4715"/>
                  </a:cubicBezTo>
                  <a:cubicBezTo>
                    <a:pt x="3204" y="4513"/>
                    <a:pt x="3013" y="4310"/>
                    <a:pt x="2823" y="4108"/>
                  </a:cubicBezTo>
                  <a:lnTo>
                    <a:pt x="2561" y="3810"/>
                  </a:lnTo>
                  <a:lnTo>
                    <a:pt x="2299" y="3513"/>
                  </a:lnTo>
                  <a:cubicBezTo>
                    <a:pt x="1965" y="3132"/>
                    <a:pt x="1668" y="2763"/>
                    <a:pt x="1406" y="2417"/>
                  </a:cubicBezTo>
                  <a:cubicBezTo>
                    <a:pt x="1287" y="2239"/>
                    <a:pt x="1156" y="2072"/>
                    <a:pt x="1049" y="1905"/>
                  </a:cubicBezTo>
                  <a:cubicBezTo>
                    <a:pt x="953" y="1751"/>
                    <a:pt x="846" y="1596"/>
                    <a:pt x="751" y="1453"/>
                  </a:cubicBezTo>
                  <a:cubicBezTo>
                    <a:pt x="572" y="1155"/>
                    <a:pt x="418" y="905"/>
                    <a:pt x="310" y="691"/>
                  </a:cubicBezTo>
                  <a:cubicBezTo>
                    <a:pt x="191" y="477"/>
                    <a:pt x="120" y="298"/>
                    <a:pt x="72" y="191"/>
                  </a:cubicBezTo>
                  <a:cubicBezTo>
                    <a:pt x="48" y="119"/>
                    <a:pt x="25" y="6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 rot="-482136">
              <a:off x="5454141" y="1848820"/>
              <a:ext cx="227987" cy="472619"/>
            </a:xfrm>
            <a:custGeom>
              <a:avLst/>
              <a:gdLst/>
              <a:ahLst/>
              <a:cxnLst/>
              <a:rect l="l" t="t" r="r" b="b"/>
              <a:pathLst>
                <a:path w="14372" h="12181" extrusionOk="0">
                  <a:moveTo>
                    <a:pt x="1" y="0"/>
                  </a:moveTo>
                  <a:cubicBezTo>
                    <a:pt x="1" y="72"/>
                    <a:pt x="25" y="131"/>
                    <a:pt x="48" y="191"/>
                  </a:cubicBezTo>
                  <a:cubicBezTo>
                    <a:pt x="96" y="369"/>
                    <a:pt x="168" y="548"/>
                    <a:pt x="251" y="715"/>
                  </a:cubicBezTo>
                  <a:cubicBezTo>
                    <a:pt x="358" y="941"/>
                    <a:pt x="501" y="1203"/>
                    <a:pt x="680" y="1501"/>
                  </a:cubicBezTo>
                  <a:cubicBezTo>
                    <a:pt x="763" y="1643"/>
                    <a:pt x="870" y="1798"/>
                    <a:pt x="977" y="1965"/>
                  </a:cubicBezTo>
                  <a:cubicBezTo>
                    <a:pt x="1084" y="2132"/>
                    <a:pt x="1203" y="2298"/>
                    <a:pt x="1322" y="2477"/>
                  </a:cubicBezTo>
                  <a:cubicBezTo>
                    <a:pt x="1584" y="2834"/>
                    <a:pt x="1870" y="3215"/>
                    <a:pt x="2204" y="3596"/>
                  </a:cubicBezTo>
                  <a:lnTo>
                    <a:pt x="2454" y="3894"/>
                  </a:lnTo>
                  <a:lnTo>
                    <a:pt x="2727" y="4191"/>
                  </a:lnTo>
                  <a:cubicBezTo>
                    <a:pt x="2906" y="4406"/>
                    <a:pt x="3108" y="4596"/>
                    <a:pt x="3299" y="4810"/>
                  </a:cubicBezTo>
                  <a:cubicBezTo>
                    <a:pt x="3501" y="5013"/>
                    <a:pt x="3716" y="5227"/>
                    <a:pt x="3942" y="5430"/>
                  </a:cubicBezTo>
                  <a:cubicBezTo>
                    <a:pt x="4156" y="5632"/>
                    <a:pt x="4382" y="5834"/>
                    <a:pt x="4620" y="6037"/>
                  </a:cubicBezTo>
                  <a:cubicBezTo>
                    <a:pt x="4871" y="6239"/>
                    <a:pt x="5121" y="6442"/>
                    <a:pt x="5371" y="6644"/>
                  </a:cubicBezTo>
                  <a:cubicBezTo>
                    <a:pt x="5621" y="6846"/>
                    <a:pt x="5883" y="7049"/>
                    <a:pt x="6156" y="7239"/>
                  </a:cubicBezTo>
                  <a:cubicBezTo>
                    <a:pt x="7228" y="8025"/>
                    <a:pt x="8276" y="8740"/>
                    <a:pt x="9240" y="9347"/>
                  </a:cubicBezTo>
                  <a:cubicBezTo>
                    <a:pt x="9728" y="9656"/>
                    <a:pt x="10193" y="9942"/>
                    <a:pt x="10633" y="10204"/>
                  </a:cubicBezTo>
                  <a:cubicBezTo>
                    <a:pt x="11074" y="10466"/>
                    <a:pt x="11490" y="10704"/>
                    <a:pt x="11871" y="10906"/>
                  </a:cubicBezTo>
                  <a:cubicBezTo>
                    <a:pt x="12633" y="11335"/>
                    <a:pt x="13253" y="11657"/>
                    <a:pt x="13693" y="11871"/>
                  </a:cubicBezTo>
                  <a:cubicBezTo>
                    <a:pt x="13907" y="11978"/>
                    <a:pt x="14086" y="12061"/>
                    <a:pt x="14193" y="12109"/>
                  </a:cubicBezTo>
                  <a:cubicBezTo>
                    <a:pt x="14253" y="12145"/>
                    <a:pt x="14312" y="12169"/>
                    <a:pt x="14372" y="12180"/>
                  </a:cubicBezTo>
                  <a:cubicBezTo>
                    <a:pt x="14324" y="12145"/>
                    <a:pt x="14276" y="12109"/>
                    <a:pt x="14217" y="12085"/>
                  </a:cubicBezTo>
                  <a:lnTo>
                    <a:pt x="13729" y="11811"/>
                  </a:lnTo>
                  <a:cubicBezTo>
                    <a:pt x="13300" y="11585"/>
                    <a:pt x="12681" y="11252"/>
                    <a:pt x="11931" y="10811"/>
                  </a:cubicBezTo>
                  <a:cubicBezTo>
                    <a:pt x="11550" y="10597"/>
                    <a:pt x="11145" y="10359"/>
                    <a:pt x="10705" y="10097"/>
                  </a:cubicBezTo>
                  <a:cubicBezTo>
                    <a:pt x="10264" y="9835"/>
                    <a:pt x="9812" y="9549"/>
                    <a:pt x="9323" y="9228"/>
                  </a:cubicBezTo>
                  <a:cubicBezTo>
                    <a:pt x="8359" y="8609"/>
                    <a:pt x="7323" y="7894"/>
                    <a:pt x="6252" y="7120"/>
                  </a:cubicBezTo>
                  <a:cubicBezTo>
                    <a:pt x="5990" y="6918"/>
                    <a:pt x="5740" y="6715"/>
                    <a:pt x="5466" y="6525"/>
                  </a:cubicBezTo>
                  <a:cubicBezTo>
                    <a:pt x="5204" y="6334"/>
                    <a:pt x="4966" y="6132"/>
                    <a:pt x="4728" y="5930"/>
                  </a:cubicBezTo>
                  <a:cubicBezTo>
                    <a:pt x="4490" y="5739"/>
                    <a:pt x="4251" y="5537"/>
                    <a:pt x="4037" y="5322"/>
                  </a:cubicBezTo>
                  <a:cubicBezTo>
                    <a:pt x="3823" y="5120"/>
                    <a:pt x="3608" y="4918"/>
                    <a:pt x="3406" y="4715"/>
                  </a:cubicBezTo>
                  <a:cubicBezTo>
                    <a:pt x="3204" y="4513"/>
                    <a:pt x="3013" y="4310"/>
                    <a:pt x="2823" y="4108"/>
                  </a:cubicBezTo>
                  <a:lnTo>
                    <a:pt x="2561" y="3810"/>
                  </a:lnTo>
                  <a:lnTo>
                    <a:pt x="2299" y="3513"/>
                  </a:lnTo>
                  <a:cubicBezTo>
                    <a:pt x="1965" y="3132"/>
                    <a:pt x="1668" y="2763"/>
                    <a:pt x="1406" y="2417"/>
                  </a:cubicBezTo>
                  <a:cubicBezTo>
                    <a:pt x="1287" y="2239"/>
                    <a:pt x="1156" y="2072"/>
                    <a:pt x="1049" y="1905"/>
                  </a:cubicBezTo>
                  <a:cubicBezTo>
                    <a:pt x="953" y="1751"/>
                    <a:pt x="846" y="1596"/>
                    <a:pt x="751" y="1453"/>
                  </a:cubicBezTo>
                  <a:cubicBezTo>
                    <a:pt x="572" y="1155"/>
                    <a:pt x="418" y="905"/>
                    <a:pt x="310" y="691"/>
                  </a:cubicBezTo>
                  <a:cubicBezTo>
                    <a:pt x="191" y="477"/>
                    <a:pt x="120" y="298"/>
                    <a:pt x="72" y="191"/>
                  </a:cubicBezTo>
                  <a:cubicBezTo>
                    <a:pt x="48" y="119"/>
                    <a:pt x="25" y="6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 Clustering - visualization using PCA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262800" y="1188875"/>
            <a:ext cx="4530300" cy="29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6"/>
          <p:cNvSpPr txBox="1">
            <a:spLocks noGrp="1"/>
          </p:cNvSpPr>
          <p:nvPr>
            <p:ph type="title"/>
          </p:nvPr>
        </p:nvSpPr>
        <p:spPr>
          <a:xfrm>
            <a:off x="4918225" y="1200850"/>
            <a:ext cx="3942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Montserrat"/>
              <a:buChar char="●"/>
            </a:pPr>
            <a:r>
              <a:rPr lang="es" sz="1850">
                <a:latin typeface="Montserrat"/>
                <a:ea typeface="Montserrat"/>
                <a:cs typeface="Montserrat"/>
                <a:sym typeface="Montserrat"/>
              </a:rPr>
              <a:t>Perform K means clustering at high dimensionality to minimize loss of information</a:t>
            </a:r>
            <a:endParaRPr sz="185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Montserrat"/>
              <a:buChar char="●"/>
            </a:pPr>
            <a:r>
              <a:rPr lang="es" sz="1850">
                <a:latin typeface="Montserrat"/>
                <a:ea typeface="Montserrat"/>
                <a:cs typeface="Montserrat"/>
                <a:sym typeface="Montserrat"/>
              </a:rPr>
              <a:t>Chose K = 2 for clustering, which worked well - forming the clusters as anticipated</a:t>
            </a:r>
            <a:endParaRPr sz="185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Montserrat"/>
              <a:buChar char="●"/>
            </a:pPr>
            <a:r>
              <a:rPr lang="es" sz="1850">
                <a:latin typeface="Montserrat"/>
                <a:ea typeface="Montserrat"/>
                <a:cs typeface="Montserrat"/>
                <a:sym typeface="Montserrat"/>
              </a:rPr>
              <a:t>Visualize it using PCA</a:t>
            </a:r>
            <a:endParaRPr sz="185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4" name="Google Shape;6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1188875"/>
            <a:ext cx="4524605" cy="29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/>
          <p:nvPr/>
        </p:nvSpPr>
        <p:spPr>
          <a:xfrm>
            <a:off x="169525" y="1075475"/>
            <a:ext cx="4748700" cy="31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Characterization of Clusters</a:t>
            </a:r>
            <a:endParaRPr/>
          </a:p>
        </p:txBody>
      </p:sp>
      <p:sp>
        <p:nvSpPr>
          <p:cNvPr id="611" name="Google Shape;611;p47"/>
          <p:cNvSpPr/>
          <p:nvPr/>
        </p:nvSpPr>
        <p:spPr>
          <a:xfrm>
            <a:off x="262800" y="1265075"/>
            <a:ext cx="4530300" cy="29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7"/>
          <p:cNvSpPr txBox="1">
            <a:spLocks noGrp="1"/>
          </p:cNvSpPr>
          <p:nvPr>
            <p:ph type="title"/>
          </p:nvPr>
        </p:nvSpPr>
        <p:spPr>
          <a:xfrm>
            <a:off x="4918225" y="1200850"/>
            <a:ext cx="3942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Characterizing clusters based on opposition and support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Opposing words: 'illegal', 'criminal', 'rescind'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Supporting words: 'control', 'concerned', 'supporting'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3" name="Google Shape;6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1257300"/>
            <a:ext cx="4258154" cy="29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7"/>
          <p:cNvSpPr/>
          <p:nvPr/>
        </p:nvSpPr>
        <p:spPr>
          <a:xfrm>
            <a:off x="153600" y="1143900"/>
            <a:ext cx="4748700" cy="31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Characterization of Clusters - continued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0" name="Google Shape;620;p48"/>
          <p:cNvSpPr txBox="1">
            <a:spLocks noGrp="1"/>
          </p:cNvSpPr>
          <p:nvPr>
            <p:ph type="title"/>
          </p:nvPr>
        </p:nvSpPr>
        <p:spPr>
          <a:xfrm>
            <a:off x="4918225" y="1200850"/>
            <a:ext cx="3942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Characterizing clusters based on aspects of CDC used for designing guidelines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Pre-treatment words: 'start', 'visit', 'short'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Post-treatment words: 'follow', 'potential', 'harm'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48"/>
          <p:cNvSpPr/>
          <p:nvPr/>
        </p:nvSpPr>
        <p:spPr>
          <a:xfrm>
            <a:off x="153600" y="1151675"/>
            <a:ext cx="4748700" cy="31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2" name="Google Shape;6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1263600"/>
            <a:ext cx="4528800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9"/>
          <p:cNvSpPr txBox="1">
            <a:spLocks noGrp="1"/>
          </p:cNvSpPr>
          <p:nvPr>
            <p:ph type="title"/>
          </p:nvPr>
        </p:nvSpPr>
        <p:spPr>
          <a:xfrm>
            <a:off x="5476325" y="1202350"/>
            <a:ext cx="3348600" cy="27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 2: Concern Identification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28" name="Google Shape;628;p49"/>
          <p:cNvCxnSpPr/>
          <p:nvPr/>
        </p:nvCxnSpPr>
        <p:spPr>
          <a:xfrm>
            <a:off x="5619175" y="1064275"/>
            <a:ext cx="352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49"/>
          <p:cNvCxnSpPr/>
          <p:nvPr/>
        </p:nvCxnSpPr>
        <p:spPr>
          <a:xfrm>
            <a:off x="5619175" y="4036725"/>
            <a:ext cx="352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Latent Dirichlet Allocation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35" name="Google Shape;6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900" y="1475775"/>
            <a:ext cx="56483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0"/>
          <p:cNvSpPr/>
          <p:nvPr/>
        </p:nvSpPr>
        <p:spPr>
          <a:xfrm>
            <a:off x="1499550" y="1357550"/>
            <a:ext cx="5877900" cy="31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Latent Dirichlet Allocation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42" name="Google Shape;6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75" y="1352550"/>
            <a:ext cx="6264375" cy="32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1"/>
          <p:cNvSpPr/>
          <p:nvPr/>
        </p:nvSpPr>
        <p:spPr>
          <a:xfrm>
            <a:off x="1322925" y="1293675"/>
            <a:ext cx="6491100" cy="340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Latent Dirichlet Allocation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49" name="Google Shape;6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38" y="1351850"/>
            <a:ext cx="5881525" cy="30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2"/>
          <p:cNvSpPr/>
          <p:nvPr/>
        </p:nvSpPr>
        <p:spPr>
          <a:xfrm>
            <a:off x="1468375" y="1267700"/>
            <a:ext cx="6148200" cy="329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Entities with ORG label</a:t>
            </a:r>
            <a:endParaRPr/>
          </a:p>
        </p:txBody>
      </p:sp>
      <p:sp>
        <p:nvSpPr>
          <p:cNvPr id="656" name="Google Shape;656;p53"/>
          <p:cNvSpPr/>
          <p:nvPr/>
        </p:nvSpPr>
        <p:spPr>
          <a:xfrm>
            <a:off x="2082900" y="1095900"/>
            <a:ext cx="5019000" cy="365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7" name="Google Shape;6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213" y="1165950"/>
            <a:ext cx="4817574" cy="34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Opioid Medication Usage Distribution</a:t>
            </a:r>
            <a:endParaRPr/>
          </a:p>
        </p:txBody>
      </p:sp>
      <p:sp>
        <p:nvSpPr>
          <p:cNvPr id="663" name="Google Shape;663;p54"/>
          <p:cNvSpPr txBox="1"/>
          <p:nvPr/>
        </p:nvSpPr>
        <p:spPr>
          <a:xfrm>
            <a:off x="1662550" y="1091050"/>
            <a:ext cx="57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54"/>
          <p:cNvSpPr/>
          <p:nvPr/>
        </p:nvSpPr>
        <p:spPr>
          <a:xfrm>
            <a:off x="2342450" y="1036500"/>
            <a:ext cx="4486500" cy="389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5" name="Google Shape;6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438" y="1164288"/>
            <a:ext cx="4251124" cy="3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5"/>
          <p:cNvSpPr txBox="1">
            <a:spLocks noGrp="1"/>
          </p:cNvSpPr>
          <p:nvPr>
            <p:ph type="title"/>
          </p:nvPr>
        </p:nvSpPr>
        <p:spPr>
          <a:xfrm>
            <a:off x="5476325" y="1202350"/>
            <a:ext cx="3348600" cy="27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71" name="Google Shape;671;p55"/>
          <p:cNvCxnSpPr/>
          <p:nvPr/>
        </p:nvCxnSpPr>
        <p:spPr>
          <a:xfrm>
            <a:off x="5619175" y="1064275"/>
            <a:ext cx="352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55"/>
          <p:cNvCxnSpPr/>
          <p:nvPr/>
        </p:nvCxnSpPr>
        <p:spPr>
          <a:xfrm>
            <a:off x="5619175" y="4036725"/>
            <a:ext cx="352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3402775" y="542750"/>
            <a:ext cx="502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06" name="Google Shape;506;p38"/>
          <p:cNvGrpSpPr/>
          <p:nvPr/>
        </p:nvGrpSpPr>
        <p:grpSpPr>
          <a:xfrm rot="939943">
            <a:off x="-366215" y="101328"/>
            <a:ext cx="3114767" cy="4878824"/>
            <a:chOff x="899849" y="1535896"/>
            <a:chExt cx="1664482" cy="2607167"/>
          </a:xfrm>
        </p:grpSpPr>
        <p:sp>
          <p:nvSpPr>
            <p:cNvPr id="507" name="Google Shape;507;p38"/>
            <p:cNvSpPr/>
            <p:nvPr/>
          </p:nvSpPr>
          <p:spPr>
            <a:xfrm rot="1273292">
              <a:off x="2223188" y="2919673"/>
              <a:ext cx="297488" cy="296939"/>
            </a:xfrm>
            <a:custGeom>
              <a:avLst/>
              <a:gdLst/>
              <a:ahLst/>
              <a:cxnLst/>
              <a:rect l="l" t="t" r="r" b="b"/>
              <a:pathLst>
                <a:path w="15703" h="15674" extrusionOk="0">
                  <a:moveTo>
                    <a:pt x="7677" y="1"/>
                  </a:moveTo>
                  <a:cubicBezTo>
                    <a:pt x="3299" y="1"/>
                    <a:pt x="1" y="3649"/>
                    <a:pt x="1" y="8027"/>
                  </a:cubicBezTo>
                  <a:cubicBezTo>
                    <a:pt x="1" y="12404"/>
                    <a:pt x="3299" y="15673"/>
                    <a:pt x="7677" y="15673"/>
                  </a:cubicBezTo>
                  <a:cubicBezTo>
                    <a:pt x="12054" y="15673"/>
                    <a:pt x="15702" y="12404"/>
                    <a:pt x="15702" y="8027"/>
                  </a:cubicBezTo>
                  <a:cubicBezTo>
                    <a:pt x="15702" y="3649"/>
                    <a:pt x="12054" y="1"/>
                    <a:pt x="7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 rot="1273292">
              <a:off x="1052489" y="1700419"/>
              <a:ext cx="1105839" cy="1050539"/>
            </a:xfrm>
            <a:custGeom>
              <a:avLst/>
              <a:gdLst/>
              <a:ahLst/>
              <a:cxnLst/>
              <a:rect l="l" t="t" r="r" b="b"/>
              <a:pathLst>
                <a:path w="58372" h="55453" extrusionOk="0">
                  <a:moveTo>
                    <a:pt x="16782" y="0"/>
                  </a:moveTo>
                  <a:lnTo>
                    <a:pt x="7297" y="1810"/>
                  </a:lnTo>
                  <a:cubicBezTo>
                    <a:pt x="5108" y="2189"/>
                    <a:pt x="2919" y="3648"/>
                    <a:pt x="1460" y="5458"/>
                  </a:cubicBezTo>
                  <a:cubicBezTo>
                    <a:pt x="380" y="7647"/>
                    <a:pt x="1" y="9836"/>
                    <a:pt x="380" y="12404"/>
                  </a:cubicBezTo>
                  <a:lnTo>
                    <a:pt x="9866" y="48886"/>
                  </a:lnTo>
                  <a:cubicBezTo>
                    <a:pt x="10595" y="52534"/>
                    <a:pt x="14243" y="55452"/>
                    <a:pt x="17891" y="55452"/>
                  </a:cubicBezTo>
                  <a:lnTo>
                    <a:pt x="40131" y="55452"/>
                  </a:lnTo>
                  <a:cubicBezTo>
                    <a:pt x="44158" y="55452"/>
                    <a:pt x="47806" y="52534"/>
                    <a:pt x="48536" y="48886"/>
                  </a:cubicBezTo>
                  <a:lnTo>
                    <a:pt x="58021" y="12404"/>
                  </a:lnTo>
                  <a:cubicBezTo>
                    <a:pt x="58371" y="9836"/>
                    <a:pt x="58021" y="7647"/>
                    <a:pt x="56912" y="5458"/>
                  </a:cubicBezTo>
                  <a:cubicBezTo>
                    <a:pt x="55453" y="3648"/>
                    <a:pt x="53264" y="2189"/>
                    <a:pt x="51075" y="1810"/>
                  </a:cubicBezTo>
                  <a:lnTo>
                    <a:pt x="41590" y="0"/>
                  </a:lnTo>
                  <a:cubicBezTo>
                    <a:pt x="41240" y="0"/>
                    <a:pt x="40860" y="351"/>
                    <a:pt x="40860" y="730"/>
                  </a:cubicBezTo>
                  <a:cubicBezTo>
                    <a:pt x="40860" y="1080"/>
                    <a:pt x="41240" y="1460"/>
                    <a:pt x="41590" y="1460"/>
                  </a:cubicBezTo>
                  <a:lnTo>
                    <a:pt x="50725" y="2919"/>
                  </a:lnTo>
                  <a:cubicBezTo>
                    <a:pt x="52914" y="3269"/>
                    <a:pt x="54373" y="4378"/>
                    <a:pt x="55453" y="6188"/>
                  </a:cubicBezTo>
                  <a:cubicBezTo>
                    <a:pt x="56912" y="8026"/>
                    <a:pt x="56912" y="9836"/>
                    <a:pt x="56562" y="12025"/>
                  </a:cubicBezTo>
                  <a:lnTo>
                    <a:pt x="47427" y="48506"/>
                  </a:lnTo>
                  <a:cubicBezTo>
                    <a:pt x="46697" y="51804"/>
                    <a:pt x="43779" y="53993"/>
                    <a:pt x="40131" y="53993"/>
                  </a:cubicBezTo>
                  <a:lnTo>
                    <a:pt x="17891" y="53993"/>
                  </a:lnTo>
                  <a:cubicBezTo>
                    <a:pt x="14594" y="53993"/>
                    <a:pt x="11675" y="51804"/>
                    <a:pt x="10945" y="48506"/>
                  </a:cubicBezTo>
                  <a:lnTo>
                    <a:pt x="1840" y="12025"/>
                  </a:lnTo>
                  <a:cubicBezTo>
                    <a:pt x="1460" y="9836"/>
                    <a:pt x="1460" y="8026"/>
                    <a:pt x="2569" y="6188"/>
                  </a:cubicBezTo>
                  <a:cubicBezTo>
                    <a:pt x="4029" y="4378"/>
                    <a:pt x="5488" y="3269"/>
                    <a:pt x="7677" y="2919"/>
                  </a:cubicBezTo>
                  <a:lnTo>
                    <a:pt x="16782" y="1460"/>
                  </a:lnTo>
                  <a:cubicBezTo>
                    <a:pt x="17162" y="1460"/>
                    <a:pt x="17512" y="1080"/>
                    <a:pt x="17512" y="730"/>
                  </a:cubicBezTo>
                  <a:cubicBezTo>
                    <a:pt x="17512" y="351"/>
                    <a:pt x="17162" y="0"/>
                    <a:pt x="16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 rot="1273292">
              <a:off x="2292297" y="2988783"/>
              <a:ext cx="159268" cy="158700"/>
            </a:xfrm>
            <a:custGeom>
              <a:avLst/>
              <a:gdLst/>
              <a:ahLst/>
              <a:cxnLst/>
              <a:rect l="l" t="t" r="r" b="b"/>
              <a:pathLst>
                <a:path w="8407" h="8377" extrusionOk="0">
                  <a:moveTo>
                    <a:pt x="4029" y="1"/>
                  </a:moveTo>
                  <a:cubicBezTo>
                    <a:pt x="1840" y="1"/>
                    <a:pt x="1" y="1810"/>
                    <a:pt x="1" y="4379"/>
                  </a:cubicBezTo>
                  <a:cubicBezTo>
                    <a:pt x="1" y="6568"/>
                    <a:pt x="1840" y="8377"/>
                    <a:pt x="4029" y="8377"/>
                  </a:cubicBezTo>
                  <a:cubicBezTo>
                    <a:pt x="6568" y="8377"/>
                    <a:pt x="8406" y="6568"/>
                    <a:pt x="8406" y="4379"/>
                  </a:cubicBezTo>
                  <a:cubicBezTo>
                    <a:pt x="8406" y="1810"/>
                    <a:pt x="6568" y="1"/>
                    <a:pt x="4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 rot="1273292">
              <a:off x="2330512" y="3084648"/>
              <a:ext cx="159249" cy="152069"/>
            </a:xfrm>
            <a:custGeom>
              <a:avLst/>
              <a:gdLst/>
              <a:ahLst/>
              <a:cxnLst/>
              <a:rect l="l" t="t" r="r" b="b"/>
              <a:pathLst>
                <a:path w="8406" h="8027" extrusionOk="0">
                  <a:moveTo>
                    <a:pt x="380" y="8026"/>
                  </a:moveTo>
                  <a:lnTo>
                    <a:pt x="380" y="8026"/>
                  </a:lnTo>
                  <a:lnTo>
                    <a:pt x="380" y="8026"/>
                  </a:lnTo>
                  <a:close/>
                  <a:moveTo>
                    <a:pt x="380" y="8026"/>
                  </a:moveTo>
                  <a:lnTo>
                    <a:pt x="380" y="8026"/>
                  </a:lnTo>
                  <a:lnTo>
                    <a:pt x="380" y="8026"/>
                  </a:lnTo>
                  <a:close/>
                  <a:moveTo>
                    <a:pt x="380" y="8026"/>
                  </a:moveTo>
                  <a:lnTo>
                    <a:pt x="380" y="8026"/>
                  </a:lnTo>
                  <a:lnTo>
                    <a:pt x="380" y="8026"/>
                  </a:lnTo>
                  <a:close/>
                  <a:moveTo>
                    <a:pt x="380" y="8026"/>
                  </a:moveTo>
                  <a:lnTo>
                    <a:pt x="380" y="8026"/>
                  </a:lnTo>
                  <a:lnTo>
                    <a:pt x="380" y="8026"/>
                  </a:lnTo>
                  <a:close/>
                  <a:moveTo>
                    <a:pt x="0" y="8026"/>
                  </a:moveTo>
                  <a:lnTo>
                    <a:pt x="0" y="8026"/>
                  </a:lnTo>
                  <a:lnTo>
                    <a:pt x="0" y="8026"/>
                  </a:lnTo>
                  <a:close/>
                  <a:moveTo>
                    <a:pt x="8405" y="380"/>
                  </a:moveTo>
                  <a:lnTo>
                    <a:pt x="8405" y="380"/>
                  </a:lnTo>
                  <a:lnTo>
                    <a:pt x="8405" y="380"/>
                  </a:lnTo>
                  <a:close/>
                  <a:moveTo>
                    <a:pt x="8405" y="380"/>
                  </a:moveTo>
                  <a:lnTo>
                    <a:pt x="8405" y="380"/>
                  </a:lnTo>
                  <a:lnTo>
                    <a:pt x="8405" y="380"/>
                  </a:lnTo>
                  <a:close/>
                  <a:moveTo>
                    <a:pt x="8405" y="380"/>
                  </a:moveTo>
                  <a:lnTo>
                    <a:pt x="8405" y="380"/>
                  </a:lnTo>
                  <a:lnTo>
                    <a:pt x="8405" y="380"/>
                  </a:lnTo>
                  <a:close/>
                  <a:moveTo>
                    <a:pt x="8405" y="0"/>
                  </a:moveTo>
                  <a:lnTo>
                    <a:pt x="8405" y="0"/>
                  </a:lnTo>
                  <a:lnTo>
                    <a:pt x="8405" y="0"/>
                  </a:lnTo>
                  <a:close/>
                  <a:moveTo>
                    <a:pt x="8405" y="0"/>
                  </a:moveTo>
                  <a:lnTo>
                    <a:pt x="840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 rot="1273292">
              <a:off x="2226439" y="2940742"/>
              <a:ext cx="290289" cy="276479"/>
            </a:xfrm>
            <a:custGeom>
              <a:avLst/>
              <a:gdLst/>
              <a:ahLst/>
              <a:cxnLst/>
              <a:rect l="l" t="t" r="r" b="b"/>
              <a:pathLst>
                <a:path w="15323" h="14594" extrusionOk="0">
                  <a:moveTo>
                    <a:pt x="10945" y="1"/>
                  </a:moveTo>
                  <a:cubicBezTo>
                    <a:pt x="10945" y="380"/>
                    <a:pt x="11295" y="730"/>
                    <a:pt x="11295" y="1110"/>
                  </a:cubicBezTo>
                  <a:cubicBezTo>
                    <a:pt x="13134" y="2569"/>
                    <a:pt x="14213" y="4378"/>
                    <a:pt x="14213" y="6947"/>
                  </a:cubicBezTo>
                  <a:cubicBezTo>
                    <a:pt x="14213" y="10595"/>
                    <a:pt x="11295" y="13864"/>
                    <a:pt x="7297" y="13864"/>
                  </a:cubicBezTo>
                  <a:cubicBezTo>
                    <a:pt x="4378" y="13864"/>
                    <a:pt x="1810" y="11675"/>
                    <a:pt x="1080" y="9136"/>
                  </a:cubicBezTo>
                  <a:cubicBezTo>
                    <a:pt x="730" y="9136"/>
                    <a:pt x="350" y="9136"/>
                    <a:pt x="0" y="8756"/>
                  </a:cubicBezTo>
                  <a:lnTo>
                    <a:pt x="0" y="8756"/>
                  </a:lnTo>
                  <a:cubicBezTo>
                    <a:pt x="730" y="12054"/>
                    <a:pt x="3648" y="14593"/>
                    <a:pt x="6917" y="14593"/>
                  </a:cubicBezTo>
                  <a:lnTo>
                    <a:pt x="7297" y="14593"/>
                  </a:lnTo>
                  <a:cubicBezTo>
                    <a:pt x="11674" y="14593"/>
                    <a:pt x="15322" y="11324"/>
                    <a:pt x="15322" y="6947"/>
                  </a:cubicBezTo>
                  <a:lnTo>
                    <a:pt x="15322" y="6567"/>
                  </a:lnTo>
                  <a:cubicBezTo>
                    <a:pt x="14943" y="3649"/>
                    <a:pt x="13484" y="1110"/>
                    <a:pt x="10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 rot="1273292">
              <a:off x="2245617" y="2961408"/>
              <a:ext cx="248819" cy="241639"/>
            </a:xfrm>
            <a:custGeom>
              <a:avLst/>
              <a:gdLst/>
              <a:ahLst/>
              <a:cxnLst/>
              <a:rect l="l" t="t" r="r" b="b"/>
              <a:pathLst>
                <a:path w="13134" h="12755" extrusionOk="0">
                  <a:moveTo>
                    <a:pt x="10215" y="1"/>
                  </a:moveTo>
                  <a:cubicBezTo>
                    <a:pt x="10215" y="1080"/>
                    <a:pt x="10215" y="2540"/>
                    <a:pt x="9865" y="3649"/>
                  </a:cubicBezTo>
                  <a:cubicBezTo>
                    <a:pt x="10215" y="4378"/>
                    <a:pt x="10594" y="5108"/>
                    <a:pt x="10594" y="5838"/>
                  </a:cubicBezTo>
                  <a:cubicBezTo>
                    <a:pt x="10594" y="8027"/>
                    <a:pt x="8756" y="9836"/>
                    <a:pt x="6217" y="9836"/>
                  </a:cubicBezTo>
                  <a:cubicBezTo>
                    <a:pt x="5108" y="9836"/>
                    <a:pt x="3648" y="9486"/>
                    <a:pt x="2919" y="8377"/>
                  </a:cubicBezTo>
                  <a:lnTo>
                    <a:pt x="2568" y="8377"/>
                  </a:lnTo>
                  <a:cubicBezTo>
                    <a:pt x="1459" y="8377"/>
                    <a:pt x="730" y="8377"/>
                    <a:pt x="0" y="8027"/>
                  </a:cubicBezTo>
                  <a:lnTo>
                    <a:pt x="0" y="8027"/>
                  </a:lnTo>
                  <a:cubicBezTo>
                    <a:pt x="730" y="10566"/>
                    <a:pt x="3298" y="12755"/>
                    <a:pt x="6217" y="12755"/>
                  </a:cubicBezTo>
                  <a:cubicBezTo>
                    <a:pt x="10215" y="12755"/>
                    <a:pt x="13133" y="9486"/>
                    <a:pt x="13133" y="5838"/>
                  </a:cubicBezTo>
                  <a:cubicBezTo>
                    <a:pt x="13133" y="3269"/>
                    <a:pt x="12054" y="1460"/>
                    <a:pt x="10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 rot="1273292">
              <a:off x="2298151" y="3031348"/>
              <a:ext cx="145438" cy="117230"/>
            </a:xfrm>
            <a:custGeom>
              <a:avLst/>
              <a:gdLst/>
              <a:ahLst/>
              <a:cxnLst/>
              <a:rect l="l" t="t" r="r" b="b"/>
              <a:pathLst>
                <a:path w="7677" h="6188" extrusionOk="0">
                  <a:moveTo>
                    <a:pt x="6947" y="1"/>
                  </a:moveTo>
                  <a:cubicBezTo>
                    <a:pt x="6567" y="1081"/>
                    <a:pt x="6217" y="2190"/>
                    <a:pt x="4758" y="3269"/>
                  </a:cubicBezTo>
                  <a:cubicBezTo>
                    <a:pt x="3299" y="4379"/>
                    <a:pt x="1839" y="4729"/>
                    <a:pt x="1" y="4729"/>
                  </a:cubicBezTo>
                  <a:cubicBezTo>
                    <a:pt x="730" y="5838"/>
                    <a:pt x="2190" y="6188"/>
                    <a:pt x="3299" y="6188"/>
                  </a:cubicBezTo>
                  <a:cubicBezTo>
                    <a:pt x="5838" y="6188"/>
                    <a:pt x="7676" y="4379"/>
                    <a:pt x="7676" y="2190"/>
                  </a:cubicBezTo>
                  <a:cubicBezTo>
                    <a:pt x="7676" y="1460"/>
                    <a:pt x="7297" y="730"/>
                    <a:pt x="6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 rot="1273292">
              <a:off x="1156789" y="2820969"/>
              <a:ext cx="1071549" cy="1167750"/>
            </a:xfrm>
            <a:custGeom>
              <a:avLst/>
              <a:gdLst/>
              <a:ahLst/>
              <a:cxnLst/>
              <a:rect l="l" t="t" r="r" b="b"/>
              <a:pathLst>
                <a:path w="56562" h="61640" extrusionOk="0">
                  <a:moveTo>
                    <a:pt x="1460" y="0"/>
                  </a:moveTo>
                  <a:cubicBezTo>
                    <a:pt x="731" y="0"/>
                    <a:pt x="1" y="730"/>
                    <a:pt x="1" y="1460"/>
                  </a:cubicBezTo>
                  <a:lnTo>
                    <a:pt x="1" y="33184"/>
                  </a:lnTo>
                  <a:cubicBezTo>
                    <a:pt x="1" y="48886"/>
                    <a:pt x="12784" y="61640"/>
                    <a:pt x="28456" y="61640"/>
                  </a:cubicBezTo>
                  <a:cubicBezTo>
                    <a:pt x="43779" y="61640"/>
                    <a:pt x="56562" y="48886"/>
                    <a:pt x="56562" y="33184"/>
                  </a:cubicBezTo>
                  <a:lnTo>
                    <a:pt x="56562" y="1460"/>
                  </a:lnTo>
                  <a:cubicBezTo>
                    <a:pt x="56562" y="730"/>
                    <a:pt x="55832" y="0"/>
                    <a:pt x="55103" y="0"/>
                  </a:cubicBezTo>
                  <a:cubicBezTo>
                    <a:pt x="54373" y="0"/>
                    <a:pt x="53994" y="730"/>
                    <a:pt x="53994" y="1460"/>
                  </a:cubicBezTo>
                  <a:lnTo>
                    <a:pt x="53994" y="33184"/>
                  </a:lnTo>
                  <a:cubicBezTo>
                    <a:pt x="53994" y="47426"/>
                    <a:pt x="42319" y="58721"/>
                    <a:pt x="28456" y="58721"/>
                  </a:cubicBezTo>
                  <a:cubicBezTo>
                    <a:pt x="14243" y="58721"/>
                    <a:pt x="2919" y="47426"/>
                    <a:pt x="2919" y="33184"/>
                  </a:cubicBezTo>
                  <a:lnTo>
                    <a:pt x="2919" y="1460"/>
                  </a:lnTo>
                  <a:cubicBezTo>
                    <a:pt x="2919" y="730"/>
                    <a:pt x="2190" y="0"/>
                    <a:pt x="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 rot="1273292">
              <a:off x="1233891" y="2674859"/>
              <a:ext cx="373229" cy="55300"/>
            </a:xfrm>
            <a:custGeom>
              <a:avLst/>
              <a:gdLst/>
              <a:ahLst/>
              <a:cxnLst/>
              <a:rect l="l" t="t" r="r" b="b"/>
              <a:pathLst>
                <a:path w="19701" h="2919" extrusionOk="0">
                  <a:moveTo>
                    <a:pt x="1460" y="0"/>
                  </a:moveTo>
                  <a:cubicBezTo>
                    <a:pt x="730" y="0"/>
                    <a:pt x="1" y="730"/>
                    <a:pt x="1" y="1460"/>
                  </a:cubicBezTo>
                  <a:cubicBezTo>
                    <a:pt x="1" y="2189"/>
                    <a:pt x="730" y="2919"/>
                    <a:pt x="1460" y="2919"/>
                  </a:cubicBezTo>
                  <a:lnTo>
                    <a:pt x="18241" y="2919"/>
                  </a:lnTo>
                  <a:cubicBezTo>
                    <a:pt x="18971" y="2919"/>
                    <a:pt x="19701" y="2189"/>
                    <a:pt x="19701" y="1460"/>
                  </a:cubicBezTo>
                  <a:cubicBezTo>
                    <a:pt x="19701" y="730"/>
                    <a:pt x="18971" y="0"/>
                    <a:pt x="18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 rot="1273292">
              <a:off x="1566537" y="1624440"/>
              <a:ext cx="144870" cy="94799"/>
            </a:xfrm>
            <a:custGeom>
              <a:avLst/>
              <a:gdLst/>
              <a:ahLst/>
              <a:cxnLst/>
              <a:rect l="l" t="t" r="r" b="b"/>
              <a:pathLst>
                <a:path w="7647" h="5004" extrusionOk="0">
                  <a:moveTo>
                    <a:pt x="5890" y="1"/>
                  </a:moveTo>
                  <a:cubicBezTo>
                    <a:pt x="5739" y="1"/>
                    <a:pt x="5592" y="32"/>
                    <a:pt x="5458" y="102"/>
                  </a:cubicBezTo>
                  <a:lnTo>
                    <a:pt x="730" y="1561"/>
                  </a:lnTo>
                  <a:cubicBezTo>
                    <a:pt x="350" y="1561"/>
                    <a:pt x="0" y="1941"/>
                    <a:pt x="350" y="2291"/>
                  </a:cubicBezTo>
                  <a:lnTo>
                    <a:pt x="350" y="4480"/>
                  </a:lnTo>
                  <a:cubicBezTo>
                    <a:pt x="620" y="4749"/>
                    <a:pt x="874" y="5004"/>
                    <a:pt x="1135" y="5004"/>
                  </a:cubicBezTo>
                  <a:cubicBezTo>
                    <a:pt x="1242" y="5004"/>
                    <a:pt x="1349" y="4961"/>
                    <a:pt x="1459" y="4859"/>
                  </a:cubicBezTo>
                  <a:lnTo>
                    <a:pt x="6567" y="4859"/>
                  </a:lnTo>
                  <a:cubicBezTo>
                    <a:pt x="7297" y="4480"/>
                    <a:pt x="7647" y="3750"/>
                    <a:pt x="7647" y="3021"/>
                  </a:cubicBezTo>
                  <a:lnTo>
                    <a:pt x="7297" y="1211"/>
                  </a:lnTo>
                  <a:cubicBezTo>
                    <a:pt x="7297" y="616"/>
                    <a:pt x="6558" y="1"/>
                    <a:pt x="5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 rot="1273292">
              <a:off x="1881931" y="1747031"/>
              <a:ext cx="145438" cy="94799"/>
            </a:xfrm>
            <a:custGeom>
              <a:avLst/>
              <a:gdLst/>
              <a:ahLst/>
              <a:cxnLst/>
              <a:rect l="l" t="t" r="r" b="b"/>
              <a:pathLst>
                <a:path w="7677" h="5004" extrusionOk="0">
                  <a:moveTo>
                    <a:pt x="1760" y="1"/>
                  </a:moveTo>
                  <a:cubicBezTo>
                    <a:pt x="1099" y="1"/>
                    <a:pt x="380" y="616"/>
                    <a:pt x="380" y="1211"/>
                  </a:cubicBezTo>
                  <a:lnTo>
                    <a:pt x="1" y="3021"/>
                  </a:lnTo>
                  <a:cubicBezTo>
                    <a:pt x="1" y="3750"/>
                    <a:pt x="380" y="4480"/>
                    <a:pt x="1110" y="4859"/>
                  </a:cubicBezTo>
                  <a:lnTo>
                    <a:pt x="6217" y="4859"/>
                  </a:lnTo>
                  <a:cubicBezTo>
                    <a:pt x="6319" y="4961"/>
                    <a:pt x="6423" y="5004"/>
                    <a:pt x="6520" y="5004"/>
                  </a:cubicBezTo>
                  <a:cubicBezTo>
                    <a:pt x="6756" y="5004"/>
                    <a:pt x="6947" y="4749"/>
                    <a:pt x="6947" y="4480"/>
                  </a:cubicBezTo>
                  <a:lnTo>
                    <a:pt x="7297" y="2291"/>
                  </a:lnTo>
                  <a:cubicBezTo>
                    <a:pt x="7676" y="1941"/>
                    <a:pt x="7297" y="1561"/>
                    <a:pt x="6947" y="1561"/>
                  </a:cubicBezTo>
                  <a:lnTo>
                    <a:pt x="2189" y="102"/>
                  </a:lnTo>
                  <a:cubicBezTo>
                    <a:pt x="2055" y="32"/>
                    <a:pt x="1909" y="1"/>
                    <a:pt x="1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 rot="1273292">
              <a:off x="2326056" y="3028808"/>
              <a:ext cx="82959" cy="82959"/>
            </a:xfrm>
            <a:custGeom>
              <a:avLst/>
              <a:gdLst/>
              <a:ahLst/>
              <a:cxnLst/>
              <a:rect l="l" t="t" r="r" b="b"/>
              <a:pathLst>
                <a:path w="4379" h="4379" extrusionOk="0">
                  <a:moveTo>
                    <a:pt x="2190" y="1"/>
                  </a:moveTo>
                  <a:cubicBezTo>
                    <a:pt x="1081" y="1"/>
                    <a:pt x="1" y="1081"/>
                    <a:pt x="1" y="2190"/>
                  </a:cubicBezTo>
                  <a:cubicBezTo>
                    <a:pt x="1" y="3269"/>
                    <a:pt x="1081" y="4379"/>
                    <a:pt x="2190" y="4379"/>
                  </a:cubicBezTo>
                  <a:cubicBezTo>
                    <a:pt x="3269" y="4379"/>
                    <a:pt x="4378" y="3269"/>
                    <a:pt x="4378" y="2190"/>
                  </a:cubicBezTo>
                  <a:cubicBezTo>
                    <a:pt x="4378" y="1081"/>
                    <a:pt x="3269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8"/>
          <p:cNvSpPr txBox="1"/>
          <p:nvPr/>
        </p:nvSpPr>
        <p:spPr>
          <a:xfrm>
            <a:off x="3477150" y="1326150"/>
            <a:ext cx="40461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Policy Question and Motivation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Description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○"/>
            </a:pPr>
            <a:r>
              <a:rPr lang="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GMM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○"/>
            </a:pPr>
            <a:r>
              <a:rPr lang="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PCA - dimensionality reduction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○"/>
            </a:pPr>
            <a:r>
              <a:rPr lang="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LDA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●"/>
            </a:pPr>
            <a:r>
              <a:rPr lang="es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Policy Implications</a:t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20" name="Google Shape;520;p38"/>
          <p:cNvGrpSpPr/>
          <p:nvPr/>
        </p:nvGrpSpPr>
        <p:grpSpPr>
          <a:xfrm rot="7595979">
            <a:off x="3649733" y="1859937"/>
            <a:ext cx="186252" cy="167191"/>
            <a:chOff x="5918300" y="4988050"/>
            <a:chExt cx="256875" cy="230150"/>
          </a:xfrm>
        </p:grpSpPr>
        <p:sp>
          <p:nvSpPr>
            <p:cNvPr id="521" name="Google Shape;521;p38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 rot="7595979">
            <a:off x="3649733" y="1492787"/>
            <a:ext cx="186252" cy="167191"/>
            <a:chOff x="5918300" y="4988050"/>
            <a:chExt cx="256875" cy="230150"/>
          </a:xfrm>
        </p:grpSpPr>
        <p:sp>
          <p:nvSpPr>
            <p:cNvPr id="524" name="Google Shape;524;p38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 rot="7595979">
            <a:off x="3649733" y="2227087"/>
            <a:ext cx="186252" cy="167191"/>
            <a:chOff x="5918300" y="4988050"/>
            <a:chExt cx="256875" cy="230150"/>
          </a:xfrm>
        </p:grpSpPr>
        <p:sp>
          <p:nvSpPr>
            <p:cNvPr id="527" name="Google Shape;527;p38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8"/>
          <p:cNvGrpSpPr/>
          <p:nvPr/>
        </p:nvGrpSpPr>
        <p:grpSpPr>
          <a:xfrm rot="7595979">
            <a:off x="3649733" y="3591762"/>
            <a:ext cx="186252" cy="167191"/>
            <a:chOff x="5918300" y="4988050"/>
            <a:chExt cx="256875" cy="230150"/>
          </a:xfrm>
        </p:grpSpPr>
        <p:sp>
          <p:nvSpPr>
            <p:cNvPr id="530" name="Google Shape;530;p38"/>
            <p:cNvSpPr/>
            <p:nvPr/>
          </p:nvSpPr>
          <p:spPr>
            <a:xfrm>
              <a:off x="5918300" y="4988050"/>
              <a:ext cx="256875" cy="230150"/>
            </a:xfrm>
            <a:custGeom>
              <a:avLst/>
              <a:gdLst/>
              <a:ahLst/>
              <a:cxnLst/>
              <a:rect l="l" t="t" r="r" b="b"/>
              <a:pathLst>
                <a:path w="10275" h="9206" extrusionOk="0">
                  <a:moveTo>
                    <a:pt x="5125" y="1"/>
                  </a:moveTo>
                  <a:cubicBezTo>
                    <a:pt x="4682" y="1"/>
                    <a:pt x="4233" y="64"/>
                    <a:pt x="3788" y="199"/>
                  </a:cubicBezTo>
                  <a:cubicBezTo>
                    <a:pt x="1361" y="952"/>
                    <a:pt x="1" y="3526"/>
                    <a:pt x="733" y="5953"/>
                  </a:cubicBezTo>
                  <a:cubicBezTo>
                    <a:pt x="1348" y="7935"/>
                    <a:pt x="3178" y="9206"/>
                    <a:pt x="5150" y="9206"/>
                  </a:cubicBezTo>
                  <a:cubicBezTo>
                    <a:pt x="5593" y="9206"/>
                    <a:pt x="6042" y="9142"/>
                    <a:pt x="6487" y="9008"/>
                  </a:cubicBezTo>
                  <a:cubicBezTo>
                    <a:pt x="8914" y="8254"/>
                    <a:pt x="10274" y="5681"/>
                    <a:pt x="9542" y="3254"/>
                  </a:cubicBezTo>
                  <a:cubicBezTo>
                    <a:pt x="8927" y="1271"/>
                    <a:pt x="7097" y="1"/>
                    <a:pt x="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 rot="5400000">
              <a:off x="5969375" y="4994075"/>
              <a:ext cx="154732" cy="217614"/>
            </a:xfrm>
            <a:custGeom>
              <a:avLst/>
              <a:gdLst/>
              <a:ahLst/>
              <a:cxnLst/>
              <a:rect l="l" t="t" r="r" b="b"/>
              <a:pathLst>
                <a:path w="7701" h="11174" extrusionOk="0">
                  <a:moveTo>
                    <a:pt x="5943" y="1"/>
                  </a:moveTo>
                  <a:lnTo>
                    <a:pt x="1" y="10128"/>
                  </a:lnTo>
                  <a:lnTo>
                    <a:pt x="1758" y="11174"/>
                  </a:lnTo>
                  <a:lnTo>
                    <a:pt x="7701" y="1047"/>
                  </a:lnTo>
                  <a:lnTo>
                    <a:pt x="5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6"/>
          <p:cNvGrpSpPr/>
          <p:nvPr/>
        </p:nvGrpSpPr>
        <p:grpSpPr>
          <a:xfrm rot="10800000" flipH="1">
            <a:off x="4145894" y="1670631"/>
            <a:ext cx="877478" cy="777599"/>
            <a:chOff x="1396200" y="3504500"/>
            <a:chExt cx="121600" cy="107750"/>
          </a:xfrm>
        </p:grpSpPr>
        <p:sp>
          <p:nvSpPr>
            <p:cNvPr id="678" name="Google Shape;678;p56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6"/>
            <p:cNvSpPr/>
            <p:nvPr/>
          </p:nvSpPr>
          <p:spPr>
            <a:xfrm rot="2819635">
              <a:off x="1415181" y="3525419"/>
              <a:ext cx="84366" cy="65377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56"/>
          <p:cNvGrpSpPr/>
          <p:nvPr/>
        </p:nvGrpSpPr>
        <p:grpSpPr>
          <a:xfrm>
            <a:off x="6102228" y="1670631"/>
            <a:ext cx="877478" cy="777599"/>
            <a:chOff x="1396200" y="3504500"/>
            <a:chExt cx="121600" cy="107750"/>
          </a:xfrm>
        </p:grpSpPr>
        <p:sp>
          <p:nvSpPr>
            <p:cNvPr id="681" name="Google Shape;681;p56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2819635">
              <a:off x="1415181" y="3525419"/>
              <a:ext cx="84366" cy="65377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56"/>
          <p:cNvGrpSpPr/>
          <p:nvPr/>
        </p:nvGrpSpPr>
        <p:grpSpPr>
          <a:xfrm>
            <a:off x="2189561" y="1684756"/>
            <a:ext cx="877478" cy="777599"/>
            <a:chOff x="1396200" y="3504500"/>
            <a:chExt cx="121600" cy="107750"/>
          </a:xfrm>
        </p:grpSpPr>
        <p:sp>
          <p:nvSpPr>
            <p:cNvPr id="684" name="Google Shape;684;p56"/>
            <p:cNvSpPr/>
            <p:nvPr/>
          </p:nvSpPr>
          <p:spPr>
            <a:xfrm>
              <a:off x="1396200" y="3504500"/>
              <a:ext cx="121600" cy="107750"/>
            </a:xfrm>
            <a:custGeom>
              <a:avLst/>
              <a:gdLst/>
              <a:ahLst/>
              <a:cxnLst/>
              <a:rect l="l" t="t" r="r" b="b"/>
              <a:pathLst>
                <a:path w="4864" h="4310" extrusionOk="0">
                  <a:moveTo>
                    <a:pt x="2450" y="1"/>
                  </a:moveTo>
                  <a:cubicBezTo>
                    <a:pt x="2014" y="1"/>
                    <a:pt x="1571" y="135"/>
                    <a:pt x="1185" y="412"/>
                  </a:cubicBezTo>
                  <a:cubicBezTo>
                    <a:pt x="213" y="1111"/>
                    <a:pt x="0" y="2448"/>
                    <a:pt x="669" y="3421"/>
                  </a:cubicBezTo>
                  <a:cubicBezTo>
                    <a:pt x="1095" y="3995"/>
                    <a:pt x="1758" y="4310"/>
                    <a:pt x="2431" y="4310"/>
                  </a:cubicBezTo>
                  <a:cubicBezTo>
                    <a:pt x="2862" y="4310"/>
                    <a:pt x="3298" y="4180"/>
                    <a:pt x="3678" y="3907"/>
                  </a:cubicBezTo>
                  <a:cubicBezTo>
                    <a:pt x="4651" y="3208"/>
                    <a:pt x="4863" y="1871"/>
                    <a:pt x="4164" y="898"/>
                  </a:cubicBezTo>
                  <a:cubicBezTo>
                    <a:pt x="3761" y="311"/>
                    <a:pt x="3113" y="1"/>
                    <a:pt x="2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6"/>
            <p:cNvSpPr/>
            <p:nvPr/>
          </p:nvSpPr>
          <p:spPr>
            <a:xfrm rot="2819635">
              <a:off x="1415181" y="3525419"/>
              <a:ext cx="84366" cy="65377"/>
            </a:xfrm>
            <a:custGeom>
              <a:avLst/>
              <a:gdLst/>
              <a:ahLst/>
              <a:cxnLst/>
              <a:rect l="l" t="t" r="r" b="b"/>
              <a:pathLst>
                <a:path w="3375" h="2615" extrusionOk="0">
                  <a:moveTo>
                    <a:pt x="3101" y="0"/>
                  </a:moveTo>
                  <a:lnTo>
                    <a:pt x="1" y="2219"/>
                  </a:lnTo>
                  <a:lnTo>
                    <a:pt x="305" y="2614"/>
                  </a:lnTo>
                  <a:lnTo>
                    <a:pt x="3375" y="39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rgbClr val="E5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POLICY IMPLICATIONS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87" name="Google Shape;687;p56"/>
          <p:cNvSpPr txBox="1">
            <a:spLocks noGrp="1"/>
          </p:cNvSpPr>
          <p:nvPr>
            <p:ph type="title" idx="2"/>
          </p:nvPr>
        </p:nvSpPr>
        <p:spPr>
          <a:xfrm>
            <a:off x="1710600" y="3830625"/>
            <a:ext cx="183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STAKEHOLDERS</a:t>
            </a:r>
            <a:endParaRPr/>
          </a:p>
        </p:txBody>
      </p:sp>
      <p:sp>
        <p:nvSpPr>
          <p:cNvPr id="688" name="Google Shape;688;p56"/>
          <p:cNvSpPr txBox="1">
            <a:spLocks noGrp="1"/>
          </p:cNvSpPr>
          <p:nvPr>
            <p:ph type="subTitle" idx="1"/>
          </p:nvPr>
        </p:nvSpPr>
        <p:spPr>
          <a:xfrm>
            <a:off x="1710600" y="2800350"/>
            <a:ext cx="1835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Two distinct clusters and key agency identification</a:t>
            </a:r>
            <a:endParaRPr/>
          </a:p>
        </p:txBody>
      </p:sp>
      <p:sp>
        <p:nvSpPr>
          <p:cNvPr id="689" name="Google Shape;689;p56"/>
          <p:cNvSpPr txBox="1">
            <a:spLocks noGrp="1"/>
          </p:cNvSpPr>
          <p:nvPr>
            <p:ph type="title" idx="3"/>
          </p:nvPr>
        </p:nvSpPr>
        <p:spPr>
          <a:xfrm>
            <a:off x="5623267" y="3830625"/>
            <a:ext cx="183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CONCERNS</a:t>
            </a:r>
            <a:endParaRPr/>
          </a:p>
        </p:txBody>
      </p:sp>
      <p:sp>
        <p:nvSpPr>
          <p:cNvPr id="690" name="Google Shape;690;p56"/>
          <p:cNvSpPr txBox="1">
            <a:spLocks noGrp="1"/>
          </p:cNvSpPr>
          <p:nvPr>
            <p:ph type="subTitle" idx="4"/>
          </p:nvPr>
        </p:nvSpPr>
        <p:spPr>
          <a:xfrm>
            <a:off x="5623267" y="2800350"/>
            <a:ext cx="1835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Restless Leg Syndrome, alternatives, chronic use</a:t>
            </a:r>
            <a:endParaRPr/>
          </a:p>
        </p:txBody>
      </p:sp>
      <p:sp>
        <p:nvSpPr>
          <p:cNvPr id="691" name="Google Shape;691;p56"/>
          <p:cNvSpPr txBox="1">
            <a:spLocks noGrp="1"/>
          </p:cNvSpPr>
          <p:nvPr>
            <p:ph type="title" idx="5"/>
          </p:nvPr>
        </p:nvSpPr>
        <p:spPr>
          <a:xfrm>
            <a:off x="3666933" y="3830625"/>
            <a:ext cx="183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SENTIMENTS</a:t>
            </a:r>
            <a:endParaRPr/>
          </a:p>
        </p:txBody>
      </p:sp>
      <p:sp>
        <p:nvSpPr>
          <p:cNvPr id="692" name="Google Shape;692;p56"/>
          <p:cNvSpPr txBox="1">
            <a:spLocks noGrp="1"/>
          </p:cNvSpPr>
          <p:nvPr>
            <p:ph type="subTitle" idx="6"/>
          </p:nvPr>
        </p:nvSpPr>
        <p:spPr>
          <a:xfrm>
            <a:off x="3666933" y="2800350"/>
            <a:ext cx="1835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Majority supports the new guidelines</a:t>
            </a:r>
            <a:endParaRPr/>
          </a:p>
        </p:txBody>
      </p:sp>
      <p:cxnSp>
        <p:nvCxnSpPr>
          <p:cNvPr id="693" name="Google Shape;693;p56"/>
          <p:cNvCxnSpPr/>
          <p:nvPr/>
        </p:nvCxnSpPr>
        <p:spPr>
          <a:xfrm>
            <a:off x="1969350" y="3771675"/>
            <a:ext cx="1317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56"/>
          <p:cNvCxnSpPr/>
          <p:nvPr/>
        </p:nvCxnSpPr>
        <p:spPr>
          <a:xfrm>
            <a:off x="3925683" y="3771675"/>
            <a:ext cx="1317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56"/>
          <p:cNvCxnSpPr/>
          <p:nvPr/>
        </p:nvCxnSpPr>
        <p:spPr>
          <a:xfrm>
            <a:off x="5882017" y="3771675"/>
            <a:ext cx="1317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6" name="Google Shape;696;p56"/>
          <p:cNvGrpSpPr/>
          <p:nvPr/>
        </p:nvGrpSpPr>
        <p:grpSpPr>
          <a:xfrm>
            <a:off x="2450468" y="1905063"/>
            <a:ext cx="355663" cy="308725"/>
            <a:chOff x="-28462125" y="3199700"/>
            <a:chExt cx="298550" cy="259150"/>
          </a:xfrm>
        </p:grpSpPr>
        <p:sp>
          <p:nvSpPr>
            <p:cNvPr id="697" name="Google Shape;697;p56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6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6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56"/>
          <p:cNvGrpSpPr/>
          <p:nvPr/>
        </p:nvGrpSpPr>
        <p:grpSpPr>
          <a:xfrm>
            <a:off x="4408217" y="1822964"/>
            <a:ext cx="352833" cy="352833"/>
            <a:chOff x="-26201650" y="3176075"/>
            <a:chExt cx="296175" cy="296175"/>
          </a:xfrm>
        </p:grpSpPr>
        <p:sp>
          <p:nvSpPr>
            <p:cNvPr id="701" name="Google Shape;701;p56"/>
            <p:cNvSpPr/>
            <p:nvPr/>
          </p:nvSpPr>
          <p:spPr>
            <a:xfrm>
              <a:off x="-26082700" y="3176075"/>
              <a:ext cx="51200" cy="226875"/>
            </a:xfrm>
            <a:custGeom>
              <a:avLst/>
              <a:gdLst/>
              <a:ahLst/>
              <a:cxnLst/>
              <a:rect l="l" t="t" r="r" b="b"/>
              <a:pathLst>
                <a:path w="2048" h="9075" extrusionOk="0">
                  <a:moveTo>
                    <a:pt x="1071" y="1"/>
                  </a:moveTo>
                  <a:cubicBezTo>
                    <a:pt x="882" y="1"/>
                    <a:pt x="725" y="158"/>
                    <a:pt x="725" y="347"/>
                  </a:cubicBezTo>
                  <a:lnTo>
                    <a:pt x="725" y="6554"/>
                  </a:lnTo>
                  <a:cubicBezTo>
                    <a:pt x="473" y="6900"/>
                    <a:pt x="0" y="7656"/>
                    <a:pt x="0" y="8034"/>
                  </a:cubicBezTo>
                  <a:cubicBezTo>
                    <a:pt x="0" y="8633"/>
                    <a:pt x="473" y="9074"/>
                    <a:pt x="1040" y="9074"/>
                  </a:cubicBezTo>
                  <a:cubicBezTo>
                    <a:pt x="1638" y="9074"/>
                    <a:pt x="2048" y="8602"/>
                    <a:pt x="2048" y="8034"/>
                  </a:cubicBezTo>
                  <a:cubicBezTo>
                    <a:pt x="2048" y="7656"/>
                    <a:pt x="1638" y="6900"/>
                    <a:pt x="1355" y="6554"/>
                  </a:cubicBezTo>
                  <a:lnTo>
                    <a:pt x="1355" y="347"/>
                  </a:lnTo>
                  <a:cubicBezTo>
                    <a:pt x="1386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-26201650" y="3317075"/>
              <a:ext cx="296175" cy="155175"/>
            </a:xfrm>
            <a:custGeom>
              <a:avLst/>
              <a:gdLst/>
              <a:ahLst/>
              <a:cxnLst/>
              <a:rect l="l" t="t" r="r" b="b"/>
              <a:pathLst>
                <a:path w="11847" h="6207" extrusionOk="0">
                  <a:moveTo>
                    <a:pt x="3939" y="662"/>
                  </a:moveTo>
                  <a:cubicBezTo>
                    <a:pt x="3876" y="914"/>
                    <a:pt x="3750" y="1134"/>
                    <a:pt x="3624" y="1323"/>
                  </a:cubicBezTo>
                  <a:cubicBezTo>
                    <a:pt x="3624" y="1386"/>
                    <a:pt x="3593" y="1418"/>
                    <a:pt x="3593" y="1481"/>
                  </a:cubicBezTo>
                  <a:cubicBezTo>
                    <a:pt x="3277" y="1292"/>
                    <a:pt x="2836" y="1229"/>
                    <a:pt x="2490" y="1229"/>
                  </a:cubicBezTo>
                  <a:cubicBezTo>
                    <a:pt x="1986" y="1229"/>
                    <a:pt x="1293" y="1386"/>
                    <a:pt x="1041" y="1859"/>
                  </a:cubicBezTo>
                  <a:cubicBezTo>
                    <a:pt x="915" y="2048"/>
                    <a:pt x="757" y="2111"/>
                    <a:pt x="568" y="2111"/>
                  </a:cubicBezTo>
                  <a:lnTo>
                    <a:pt x="568" y="1008"/>
                  </a:lnTo>
                  <a:cubicBezTo>
                    <a:pt x="568" y="819"/>
                    <a:pt x="726" y="662"/>
                    <a:pt x="915" y="662"/>
                  </a:cubicBezTo>
                  <a:close/>
                  <a:moveTo>
                    <a:pt x="10681" y="662"/>
                  </a:moveTo>
                  <a:cubicBezTo>
                    <a:pt x="10870" y="662"/>
                    <a:pt x="11028" y="819"/>
                    <a:pt x="11028" y="1008"/>
                  </a:cubicBezTo>
                  <a:lnTo>
                    <a:pt x="11028" y="2111"/>
                  </a:lnTo>
                  <a:cubicBezTo>
                    <a:pt x="10870" y="2111"/>
                    <a:pt x="10681" y="2048"/>
                    <a:pt x="10555" y="1859"/>
                  </a:cubicBezTo>
                  <a:cubicBezTo>
                    <a:pt x="10335" y="1449"/>
                    <a:pt x="9894" y="1229"/>
                    <a:pt x="9452" y="1229"/>
                  </a:cubicBezTo>
                  <a:cubicBezTo>
                    <a:pt x="9011" y="1229"/>
                    <a:pt x="8602" y="1449"/>
                    <a:pt x="8350" y="1859"/>
                  </a:cubicBezTo>
                  <a:cubicBezTo>
                    <a:pt x="8318" y="1922"/>
                    <a:pt x="8224" y="2016"/>
                    <a:pt x="8192" y="2048"/>
                  </a:cubicBezTo>
                  <a:cubicBezTo>
                    <a:pt x="8161" y="1733"/>
                    <a:pt x="8003" y="1292"/>
                    <a:pt x="7657" y="662"/>
                  </a:cubicBezTo>
                  <a:close/>
                  <a:moveTo>
                    <a:pt x="2332" y="2741"/>
                  </a:moveTo>
                  <a:cubicBezTo>
                    <a:pt x="2521" y="2741"/>
                    <a:pt x="2679" y="2899"/>
                    <a:pt x="2679" y="3119"/>
                  </a:cubicBezTo>
                  <a:cubicBezTo>
                    <a:pt x="2679" y="3308"/>
                    <a:pt x="2521" y="3466"/>
                    <a:pt x="2332" y="3466"/>
                  </a:cubicBezTo>
                  <a:cubicBezTo>
                    <a:pt x="2143" y="3466"/>
                    <a:pt x="1986" y="3308"/>
                    <a:pt x="1986" y="3119"/>
                  </a:cubicBezTo>
                  <a:cubicBezTo>
                    <a:pt x="1986" y="2899"/>
                    <a:pt x="2143" y="2741"/>
                    <a:pt x="2332" y="2741"/>
                  </a:cubicBezTo>
                  <a:close/>
                  <a:moveTo>
                    <a:pt x="9295" y="2741"/>
                  </a:moveTo>
                  <a:cubicBezTo>
                    <a:pt x="9484" y="2741"/>
                    <a:pt x="9641" y="2899"/>
                    <a:pt x="9641" y="3119"/>
                  </a:cubicBezTo>
                  <a:cubicBezTo>
                    <a:pt x="9641" y="3308"/>
                    <a:pt x="9484" y="3466"/>
                    <a:pt x="9295" y="3466"/>
                  </a:cubicBezTo>
                  <a:cubicBezTo>
                    <a:pt x="9106" y="3466"/>
                    <a:pt x="8948" y="3308"/>
                    <a:pt x="8948" y="3119"/>
                  </a:cubicBezTo>
                  <a:cubicBezTo>
                    <a:pt x="8948" y="2899"/>
                    <a:pt x="9106" y="2741"/>
                    <a:pt x="9295" y="2741"/>
                  </a:cubicBezTo>
                  <a:close/>
                  <a:moveTo>
                    <a:pt x="1608" y="4127"/>
                  </a:moveTo>
                  <a:cubicBezTo>
                    <a:pt x="1828" y="4127"/>
                    <a:pt x="1986" y="4285"/>
                    <a:pt x="1986" y="4474"/>
                  </a:cubicBezTo>
                  <a:cubicBezTo>
                    <a:pt x="1986" y="4694"/>
                    <a:pt x="1828" y="4852"/>
                    <a:pt x="1608" y="4852"/>
                  </a:cubicBezTo>
                  <a:cubicBezTo>
                    <a:pt x="1419" y="4852"/>
                    <a:pt x="1261" y="4694"/>
                    <a:pt x="1261" y="4474"/>
                  </a:cubicBezTo>
                  <a:cubicBezTo>
                    <a:pt x="1261" y="4285"/>
                    <a:pt x="1419" y="4127"/>
                    <a:pt x="1608" y="4127"/>
                  </a:cubicBezTo>
                  <a:close/>
                  <a:moveTo>
                    <a:pt x="3025" y="4127"/>
                  </a:moveTo>
                  <a:cubicBezTo>
                    <a:pt x="3246" y="4127"/>
                    <a:pt x="3404" y="4285"/>
                    <a:pt x="3404" y="4474"/>
                  </a:cubicBezTo>
                  <a:cubicBezTo>
                    <a:pt x="3404" y="4694"/>
                    <a:pt x="3183" y="4852"/>
                    <a:pt x="3025" y="4852"/>
                  </a:cubicBezTo>
                  <a:cubicBezTo>
                    <a:pt x="2836" y="4852"/>
                    <a:pt x="2679" y="4694"/>
                    <a:pt x="2679" y="4474"/>
                  </a:cubicBezTo>
                  <a:cubicBezTo>
                    <a:pt x="2679" y="4285"/>
                    <a:pt x="2836" y="4127"/>
                    <a:pt x="3025" y="4127"/>
                  </a:cubicBezTo>
                  <a:close/>
                  <a:moveTo>
                    <a:pt x="8602" y="4127"/>
                  </a:moveTo>
                  <a:cubicBezTo>
                    <a:pt x="8791" y="4127"/>
                    <a:pt x="8948" y="4285"/>
                    <a:pt x="8948" y="4474"/>
                  </a:cubicBezTo>
                  <a:cubicBezTo>
                    <a:pt x="8948" y="4694"/>
                    <a:pt x="8791" y="4852"/>
                    <a:pt x="8602" y="4852"/>
                  </a:cubicBezTo>
                  <a:cubicBezTo>
                    <a:pt x="8381" y="4852"/>
                    <a:pt x="8224" y="4694"/>
                    <a:pt x="8224" y="4474"/>
                  </a:cubicBezTo>
                  <a:cubicBezTo>
                    <a:pt x="8224" y="4285"/>
                    <a:pt x="8381" y="4127"/>
                    <a:pt x="8602" y="4127"/>
                  </a:cubicBezTo>
                  <a:close/>
                  <a:moveTo>
                    <a:pt x="9957" y="4127"/>
                  </a:moveTo>
                  <a:cubicBezTo>
                    <a:pt x="10177" y="4127"/>
                    <a:pt x="10335" y="4285"/>
                    <a:pt x="10335" y="4474"/>
                  </a:cubicBezTo>
                  <a:cubicBezTo>
                    <a:pt x="10335" y="4694"/>
                    <a:pt x="10177" y="4852"/>
                    <a:pt x="9957" y="4852"/>
                  </a:cubicBezTo>
                  <a:cubicBezTo>
                    <a:pt x="9768" y="4852"/>
                    <a:pt x="9610" y="4694"/>
                    <a:pt x="9610" y="4474"/>
                  </a:cubicBezTo>
                  <a:cubicBezTo>
                    <a:pt x="9610" y="4285"/>
                    <a:pt x="9768" y="4127"/>
                    <a:pt x="9957" y="4127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08"/>
                  </a:cubicBezTo>
                  <a:lnTo>
                    <a:pt x="1" y="5860"/>
                  </a:lnTo>
                  <a:cubicBezTo>
                    <a:pt x="1" y="6049"/>
                    <a:pt x="159" y="6207"/>
                    <a:pt x="348" y="6207"/>
                  </a:cubicBezTo>
                  <a:lnTo>
                    <a:pt x="11500" y="6207"/>
                  </a:lnTo>
                  <a:cubicBezTo>
                    <a:pt x="11689" y="6207"/>
                    <a:pt x="11847" y="6049"/>
                    <a:pt x="11847" y="5860"/>
                  </a:cubicBezTo>
                  <a:lnTo>
                    <a:pt x="11847" y="1008"/>
                  </a:lnTo>
                  <a:cubicBezTo>
                    <a:pt x="11752" y="441"/>
                    <a:pt x="11280" y="0"/>
                    <a:pt x="10713" y="0"/>
                  </a:cubicBezTo>
                  <a:lnTo>
                    <a:pt x="7058" y="0"/>
                  </a:lnTo>
                  <a:cubicBezTo>
                    <a:pt x="6775" y="0"/>
                    <a:pt x="6617" y="315"/>
                    <a:pt x="6775" y="536"/>
                  </a:cubicBezTo>
                  <a:cubicBezTo>
                    <a:pt x="7342" y="1323"/>
                    <a:pt x="7594" y="1953"/>
                    <a:pt x="7594" y="2426"/>
                  </a:cubicBezTo>
                  <a:cubicBezTo>
                    <a:pt x="7594" y="2899"/>
                    <a:pt x="7405" y="3371"/>
                    <a:pt x="7027" y="3749"/>
                  </a:cubicBezTo>
                  <a:cubicBezTo>
                    <a:pt x="6686" y="4033"/>
                    <a:pt x="6243" y="4163"/>
                    <a:pt x="5813" y="4163"/>
                  </a:cubicBezTo>
                  <a:cubicBezTo>
                    <a:pt x="5766" y="4163"/>
                    <a:pt x="5719" y="4162"/>
                    <a:pt x="5672" y="4159"/>
                  </a:cubicBezTo>
                  <a:cubicBezTo>
                    <a:pt x="5168" y="4127"/>
                    <a:pt x="4695" y="3812"/>
                    <a:pt x="4443" y="3340"/>
                  </a:cubicBezTo>
                  <a:cubicBezTo>
                    <a:pt x="4128" y="2835"/>
                    <a:pt x="4097" y="2205"/>
                    <a:pt x="4349" y="1638"/>
                  </a:cubicBezTo>
                  <a:cubicBezTo>
                    <a:pt x="4506" y="1323"/>
                    <a:pt x="4695" y="945"/>
                    <a:pt x="4979" y="536"/>
                  </a:cubicBezTo>
                  <a:cubicBezTo>
                    <a:pt x="5136" y="315"/>
                    <a:pt x="4979" y="0"/>
                    <a:pt x="4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6"/>
          <p:cNvGrpSpPr/>
          <p:nvPr/>
        </p:nvGrpSpPr>
        <p:grpSpPr>
          <a:xfrm>
            <a:off x="6364088" y="1882560"/>
            <a:ext cx="353757" cy="353757"/>
            <a:chOff x="-25834600" y="3176875"/>
            <a:chExt cx="296950" cy="296950"/>
          </a:xfrm>
        </p:grpSpPr>
        <p:sp>
          <p:nvSpPr>
            <p:cNvPr id="704" name="Google Shape;704;p56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6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 txBox="1">
            <a:spLocks noGrp="1"/>
          </p:cNvSpPr>
          <p:nvPr>
            <p:ph type="title"/>
          </p:nvPr>
        </p:nvSpPr>
        <p:spPr>
          <a:xfrm>
            <a:off x="4640400" y="1740000"/>
            <a:ext cx="3783600" cy="16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 sz="4800">
              <a:solidFill>
                <a:schemeClr val="accent1"/>
              </a:solidFill>
            </a:endParaRPr>
          </a:p>
        </p:txBody>
      </p:sp>
      <p:grpSp>
        <p:nvGrpSpPr>
          <p:cNvPr id="714" name="Google Shape;714;p57"/>
          <p:cNvGrpSpPr/>
          <p:nvPr/>
        </p:nvGrpSpPr>
        <p:grpSpPr>
          <a:xfrm>
            <a:off x="-124660" y="1421461"/>
            <a:ext cx="3832479" cy="3182294"/>
            <a:chOff x="426248" y="1543441"/>
            <a:chExt cx="3685430" cy="3060193"/>
          </a:xfrm>
        </p:grpSpPr>
        <p:grpSp>
          <p:nvGrpSpPr>
            <p:cNvPr id="715" name="Google Shape;715;p57"/>
            <p:cNvGrpSpPr/>
            <p:nvPr/>
          </p:nvGrpSpPr>
          <p:grpSpPr>
            <a:xfrm>
              <a:off x="426248" y="1543441"/>
              <a:ext cx="3685430" cy="3060193"/>
              <a:chOff x="426248" y="1543441"/>
              <a:chExt cx="3685430" cy="3060193"/>
            </a:xfrm>
          </p:grpSpPr>
          <p:grpSp>
            <p:nvGrpSpPr>
              <p:cNvPr id="716" name="Google Shape;716;p57"/>
              <p:cNvGrpSpPr/>
              <p:nvPr/>
            </p:nvGrpSpPr>
            <p:grpSpPr>
              <a:xfrm>
                <a:off x="2484732" y="2002198"/>
                <a:ext cx="1626946" cy="2601381"/>
                <a:chOff x="6193400" y="3062650"/>
                <a:chExt cx="568425" cy="908875"/>
              </a:xfrm>
            </p:grpSpPr>
            <p:sp>
              <p:nvSpPr>
                <p:cNvPr id="717" name="Google Shape;717;p57"/>
                <p:cNvSpPr/>
                <p:nvPr/>
              </p:nvSpPr>
              <p:spPr>
                <a:xfrm>
                  <a:off x="6254950" y="3261641"/>
                  <a:ext cx="446825" cy="70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3" h="28117" extrusionOk="0">
                      <a:moveTo>
                        <a:pt x="0" y="1"/>
                      </a:moveTo>
                      <a:lnTo>
                        <a:pt x="0" y="24864"/>
                      </a:lnTo>
                      <a:cubicBezTo>
                        <a:pt x="0" y="26657"/>
                        <a:pt x="1490" y="28116"/>
                        <a:pt x="3283" y="28116"/>
                      </a:cubicBezTo>
                      <a:lnTo>
                        <a:pt x="14621" y="28116"/>
                      </a:lnTo>
                      <a:cubicBezTo>
                        <a:pt x="16414" y="28116"/>
                        <a:pt x="17873" y="26657"/>
                        <a:pt x="17873" y="24864"/>
                      </a:cubicBezTo>
                      <a:lnTo>
                        <a:pt x="178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57"/>
                <p:cNvSpPr/>
                <p:nvPr/>
              </p:nvSpPr>
              <p:spPr>
                <a:xfrm>
                  <a:off x="6229875" y="3184975"/>
                  <a:ext cx="496975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9" h="3345" extrusionOk="0">
                      <a:moveTo>
                        <a:pt x="0" y="1"/>
                      </a:moveTo>
                      <a:lnTo>
                        <a:pt x="0" y="3345"/>
                      </a:lnTo>
                      <a:lnTo>
                        <a:pt x="19879" y="3345"/>
                      </a:lnTo>
                      <a:lnTo>
                        <a:pt x="1987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57"/>
                <p:cNvSpPr/>
                <p:nvPr/>
              </p:nvSpPr>
              <p:spPr>
                <a:xfrm>
                  <a:off x="6193400" y="3062650"/>
                  <a:ext cx="5684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7" h="4894" extrusionOk="0">
                      <a:moveTo>
                        <a:pt x="0" y="0"/>
                      </a:moveTo>
                      <a:lnTo>
                        <a:pt x="0" y="4894"/>
                      </a:lnTo>
                      <a:lnTo>
                        <a:pt x="22736" y="4894"/>
                      </a:lnTo>
                      <a:lnTo>
                        <a:pt x="227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57"/>
                <p:cNvSpPr/>
                <p:nvPr/>
              </p:nvSpPr>
              <p:spPr>
                <a:xfrm>
                  <a:off x="622075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0" y="0"/>
                      </a:moveTo>
                      <a:lnTo>
                        <a:pt x="0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57"/>
                <p:cNvSpPr/>
                <p:nvPr/>
              </p:nvSpPr>
              <p:spPr>
                <a:xfrm>
                  <a:off x="627850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0" y="0"/>
                      </a:moveTo>
                      <a:lnTo>
                        <a:pt x="0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57"/>
                <p:cNvSpPr/>
                <p:nvPr/>
              </p:nvSpPr>
              <p:spPr>
                <a:xfrm>
                  <a:off x="633550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0" y="0"/>
                      </a:moveTo>
                      <a:lnTo>
                        <a:pt x="0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57"/>
                <p:cNvSpPr/>
                <p:nvPr/>
              </p:nvSpPr>
              <p:spPr>
                <a:xfrm>
                  <a:off x="639325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0" y="0"/>
                      </a:moveTo>
                      <a:lnTo>
                        <a:pt x="0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57"/>
                <p:cNvSpPr/>
                <p:nvPr/>
              </p:nvSpPr>
              <p:spPr>
                <a:xfrm>
                  <a:off x="645100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0" y="0"/>
                      </a:moveTo>
                      <a:lnTo>
                        <a:pt x="0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57"/>
                <p:cNvSpPr/>
                <p:nvPr/>
              </p:nvSpPr>
              <p:spPr>
                <a:xfrm>
                  <a:off x="650875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0" y="0"/>
                      </a:moveTo>
                      <a:lnTo>
                        <a:pt x="0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57"/>
                <p:cNvSpPr/>
                <p:nvPr/>
              </p:nvSpPr>
              <p:spPr>
                <a:xfrm>
                  <a:off x="656650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0" y="0"/>
                      </a:moveTo>
                      <a:lnTo>
                        <a:pt x="0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57"/>
                <p:cNvSpPr/>
                <p:nvPr/>
              </p:nvSpPr>
              <p:spPr>
                <a:xfrm>
                  <a:off x="662425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1" y="0"/>
                      </a:moveTo>
                      <a:lnTo>
                        <a:pt x="1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57"/>
                <p:cNvSpPr/>
                <p:nvPr/>
              </p:nvSpPr>
              <p:spPr>
                <a:xfrm>
                  <a:off x="668200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1" y="0"/>
                      </a:moveTo>
                      <a:lnTo>
                        <a:pt x="1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57"/>
                <p:cNvSpPr/>
                <p:nvPr/>
              </p:nvSpPr>
              <p:spPr>
                <a:xfrm>
                  <a:off x="6739750" y="3062650"/>
                  <a:ext cx="25" cy="12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894" fill="none" extrusionOk="0">
                      <a:moveTo>
                        <a:pt x="1" y="0"/>
                      </a:moveTo>
                      <a:lnTo>
                        <a:pt x="1" y="4894"/>
                      </a:lnTo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0" name="Google Shape;730;p57"/>
              <p:cNvGrpSpPr/>
              <p:nvPr/>
            </p:nvGrpSpPr>
            <p:grpSpPr>
              <a:xfrm>
                <a:off x="426248" y="1543441"/>
                <a:ext cx="1633458" cy="3060193"/>
                <a:chOff x="5538375" y="3907650"/>
                <a:chExt cx="570700" cy="1069175"/>
              </a:xfrm>
            </p:grpSpPr>
            <p:sp>
              <p:nvSpPr>
                <p:cNvPr id="731" name="Google Shape;731;p57"/>
                <p:cNvSpPr/>
                <p:nvPr/>
              </p:nvSpPr>
              <p:spPr>
                <a:xfrm>
                  <a:off x="6036100" y="3938050"/>
                  <a:ext cx="10650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074" extrusionOk="0">
                      <a:moveTo>
                        <a:pt x="0" y="0"/>
                      </a:moveTo>
                      <a:lnTo>
                        <a:pt x="0" y="4073"/>
                      </a:lnTo>
                      <a:lnTo>
                        <a:pt x="426" y="407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32" name="Google Shape;732;p57"/>
                <p:cNvGrpSpPr/>
                <p:nvPr/>
              </p:nvGrpSpPr>
              <p:grpSpPr>
                <a:xfrm>
                  <a:off x="5538375" y="3907650"/>
                  <a:ext cx="570700" cy="1069175"/>
                  <a:chOff x="5538375" y="3907650"/>
                  <a:chExt cx="570700" cy="1069175"/>
                </a:xfrm>
              </p:grpSpPr>
              <p:sp>
                <p:nvSpPr>
                  <p:cNvPr id="733" name="Google Shape;733;p57"/>
                  <p:cNvSpPr/>
                  <p:nvPr/>
                </p:nvSpPr>
                <p:spPr>
                  <a:xfrm>
                    <a:off x="5564950" y="4119650"/>
                    <a:ext cx="509150" cy="857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66" h="34287" extrusionOk="0">
                        <a:moveTo>
                          <a:pt x="1" y="1"/>
                        </a:moveTo>
                        <a:lnTo>
                          <a:pt x="1" y="32980"/>
                        </a:lnTo>
                        <a:cubicBezTo>
                          <a:pt x="1" y="33709"/>
                          <a:pt x="609" y="34287"/>
                          <a:pt x="1338" y="34287"/>
                        </a:cubicBezTo>
                        <a:lnTo>
                          <a:pt x="19029" y="34287"/>
                        </a:lnTo>
                        <a:cubicBezTo>
                          <a:pt x="19758" y="34287"/>
                          <a:pt x="20366" y="33709"/>
                          <a:pt x="20366" y="32980"/>
                        </a:cubicBezTo>
                        <a:lnTo>
                          <a:pt x="2036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57"/>
                  <p:cNvSpPr/>
                  <p:nvPr/>
                </p:nvSpPr>
                <p:spPr>
                  <a:xfrm>
                    <a:off x="5538375" y="4093050"/>
                    <a:ext cx="570700" cy="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28" h="1035" extrusionOk="0">
                        <a:moveTo>
                          <a:pt x="0" y="1"/>
                        </a:moveTo>
                        <a:lnTo>
                          <a:pt x="0" y="1034"/>
                        </a:lnTo>
                        <a:lnTo>
                          <a:pt x="22827" y="1034"/>
                        </a:lnTo>
                        <a:lnTo>
                          <a:pt x="2282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57"/>
                  <p:cNvSpPr/>
                  <p:nvPr/>
                </p:nvSpPr>
                <p:spPr>
                  <a:xfrm>
                    <a:off x="5538375" y="4039875"/>
                    <a:ext cx="570700" cy="5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28" h="2128" extrusionOk="0">
                        <a:moveTo>
                          <a:pt x="0" y="0"/>
                        </a:moveTo>
                        <a:lnTo>
                          <a:pt x="0" y="2128"/>
                        </a:lnTo>
                        <a:lnTo>
                          <a:pt x="22827" y="2128"/>
                        </a:lnTo>
                        <a:lnTo>
                          <a:pt x="2282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57"/>
                  <p:cNvSpPr/>
                  <p:nvPr/>
                </p:nvSpPr>
                <p:spPr>
                  <a:xfrm>
                    <a:off x="5569525" y="3907650"/>
                    <a:ext cx="504575" cy="15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83" h="6019" extrusionOk="0">
                        <a:moveTo>
                          <a:pt x="0" y="0"/>
                        </a:moveTo>
                        <a:lnTo>
                          <a:pt x="0" y="6019"/>
                        </a:lnTo>
                        <a:lnTo>
                          <a:pt x="20183" y="6019"/>
                        </a:lnTo>
                        <a:lnTo>
                          <a:pt x="2018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57"/>
                  <p:cNvSpPr/>
                  <p:nvPr/>
                </p:nvSpPr>
                <p:spPr>
                  <a:xfrm>
                    <a:off x="5593825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57"/>
                  <p:cNvSpPr/>
                  <p:nvPr/>
                </p:nvSpPr>
                <p:spPr>
                  <a:xfrm>
                    <a:off x="5616625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57"/>
                  <p:cNvSpPr/>
                  <p:nvPr/>
                </p:nvSpPr>
                <p:spPr>
                  <a:xfrm>
                    <a:off x="5640200" y="3938050"/>
                    <a:ext cx="10650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074" extrusionOk="0">
                        <a:moveTo>
                          <a:pt x="0" y="0"/>
                        </a:moveTo>
                        <a:lnTo>
                          <a:pt x="0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" name="Google Shape;740;p57"/>
                  <p:cNvSpPr/>
                  <p:nvPr/>
                </p:nvSpPr>
                <p:spPr>
                  <a:xfrm>
                    <a:off x="5663750" y="3938050"/>
                    <a:ext cx="10650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074" extrusionOk="0">
                        <a:moveTo>
                          <a:pt x="0" y="0"/>
                        </a:moveTo>
                        <a:lnTo>
                          <a:pt x="0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57"/>
                  <p:cNvSpPr/>
                  <p:nvPr/>
                </p:nvSpPr>
                <p:spPr>
                  <a:xfrm>
                    <a:off x="5686550" y="3938050"/>
                    <a:ext cx="10650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074" extrusionOk="0">
                        <a:moveTo>
                          <a:pt x="0" y="0"/>
                        </a:moveTo>
                        <a:lnTo>
                          <a:pt x="0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57"/>
                  <p:cNvSpPr/>
                  <p:nvPr/>
                </p:nvSpPr>
                <p:spPr>
                  <a:xfrm>
                    <a:off x="5710100" y="3938050"/>
                    <a:ext cx="10650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074" extrusionOk="0">
                        <a:moveTo>
                          <a:pt x="0" y="0"/>
                        </a:moveTo>
                        <a:lnTo>
                          <a:pt x="0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57"/>
                  <p:cNvSpPr/>
                  <p:nvPr/>
                </p:nvSpPr>
                <p:spPr>
                  <a:xfrm>
                    <a:off x="5733650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57"/>
                  <p:cNvSpPr/>
                  <p:nvPr/>
                </p:nvSpPr>
                <p:spPr>
                  <a:xfrm>
                    <a:off x="5756450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57"/>
                  <p:cNvSpPr/>
                  <p:nvPr/>
                </p:nvSpPr>
                <p:spPr>
                  <a:xfrm>
                    <a:off x="5780000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57"/>
                  <p:cNvSpPr/>
                  <p:nvPr/>
                </p:nvSpPr>
                <p:spPr>
                  <a:xfrm>
                    <a:off x="5802800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57"/>
                  <p:cNvSpPr/>
                  <p:nvPr/>
                </p:nvSpPr>
                <p:spPr>
                  <a:xfrm>
                    <a:off x="5826375" y="3938050"/>
                    <a:ext cx="10650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074" extrusionOk="0">
                        <a:moveTo>
                          <a:pt x="0" y="0"/>
                        </a:moveTo>
                        <a:lnTo>
                          <a:pt x="0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57"/>
                  <p:cNvSpPr/>
                  <p:nvPr/>
                </p:nvSpPr>
                <p:spPr>
                  <a:xfrm>
                    <a:off x="5849925" y="3938050"/>
                    <a:ext cx="10650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074" extrusionOk="0">
                        <a:moveTo>
                          <a:pt x="0" y="0"/>
                        </a:moveTo>
                        <a:lnTo>
                          <a:pt x="0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57"/>
                  <p:cNvSpPr/>
                  <p:nvPr/>
                </p:nvSpPr>
                <p:spPr>
                  <a:xfrm>
                    <a:off x="5872725" y="3938050"/>
                    <a:ext cx="10650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074" extrusionOk="0">
                        <a:moveTo>
                          <a:pt x="0" y="0"/>
                        </a:moveTo>
                        <a:lnTo>
                          <a:pt x="0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57"/>
                  <p:cNvSpPr/>
                  <p:nvPr/>
                </p:nvSpPr>
                <p:spPr>
                  <a:xfrm>
                    <a:off x="5896275" y="3938050"/>
                    <a:ext cx="10650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074" extrusionOk="0">
                        <a:moveTo>
                          <a:pt x="0" y="0"/>
                        </a:moveTo>
                        <a:lnTo>
                          <a:pt x="0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57"/>
                  <p:cNvSpPr/>
                  <p:nvPr/>
                </p:nvSpPr>
                <p:spPr>
                  <a:xfrm>
                    <a:off x="5919825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57"/>
                  <p:cNvSpPr/>
                  <p:nvPr/>
                </p:nvSpPr>
                <p:spPr>
                  <a:xfrm>
                    <a:off x="5942625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57"/>
                  <p:cNvSpPr/>
                  <p:nvPr/>
                </p:nvSpPr>
                <p:spPr>
                  <a:xfrm>
                    <a:off x="5966175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57"/>
                  <p:cNvSpPr/>
                  <p:nvPr/>
                </p:nvSpPr>
                <p:spPr>
                  <a:xfrm>
                    <a:off x="5988975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57"/>
                  <p:cNvSpPr/>
                  <p:nvPr/>
                </p:nvSpPr>
                <p:spPr>
                  <a:xfrm>
                    <a:off x="6012525" y="3938050"/>
                    <a:ext cx="10675" cy="10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074" extrusionOk="0">
                        <a:moveTo>
                          <a:pt x="1" y="0"/>
                        </a:moveTo>
                        <a:lnTo>
                          <a:pt x="1" y="4073"/>
                        </a:lnTo>
                        <a:lnTo>
                          <a:pt x="426" y="4073"/>
                        </a:lnTo>
                        <a:lnTo>
                          <a:pt x="426" y="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" name="Google Shape;756;p57"/>
                  <p:cNvSpPr/>
                  <p:nvPr/>
                </p:nvSpPr>
                <p:spPr>
                  <a:xfrm>
                    <a:off x="5564950" y="4306575"/>
                    <a:ext cx="190775" cy="1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1" h="488" extrusionOk="0">
                        <a:moveTo>
                          <a:pt x="1" y="1"/>
                        </a:moveTo>
                        <a:lnTo>
                          <a:pt x="1" y="487"/>
                        </a:lnTo>
                        <a:lnTo>
                          <a:pt x="7630" y="487"/>
                        </a:lnTo>
                        <a:lnTo>
                          <a:pt x="76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" name="Google Shape;757;p57"/>
                  <p:cNvSpPr/>
                  <p:nvPr/>
                </p:nvSpPr>
                <p:spPr>
                  <a:xfrm>
                    <a:off x="5564950" y="4355975"/>
                    <a:ext cx="190775" cy="1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1" h="487" extrusionOk="0">
                        <a:moveTo>
                          <a:pt x="1" y="1"/>
                        </a:moveTo>
                        <a:lnTo>
                          <a:pt x="1" y="487"/>
                        </a:lnTo>
                        <a:lnTo>
                          <a:pt x="7630" y="487"/>
                        </a:lnTo>
                        <a:lnTo>
                          <a:pt x="76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57"/>
                  <p:cNvSpPr/>
                  <p:nvPr/>
                </p:nvSpPr>
                <p:spPr>
                  <a:xfrm>
                    <a:off x="5564950" y="4405375"/>
                    <a:ext cx="190775" cy="1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1" h="518" extrusionOk="0">
                        <a:moveTo>
                          <a:pt x="1" y="0"/>
                        </a:moveTo>
                        <a:lnTo>
                          <a:pt x="1" y="517"/>
                        </a:lnTo>
                        <a:lnTo>
                          <a:pt x="7630" y="517"/>
                        </a:lnTo>
                        <a:lnTo>
                          <a:pt x="763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57"/>
                  <p:cNvSpPr/>
                  <p:nvPr/>
                </p:nvSpPr>
                <p:spPr>
                  <a:xfrm>
                    <a:off x="5564950" y="4454775"/>
                    <a:ext cx="190775" cy="1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1" h="517" extrusionOk="0">
                        <a:moveTo>
                          <a:pt x="1" y="0"/>
                        </a:moveTo>
                        <a:lnTo>
                          <a:pt x="1" y="517"/>
                        </a:lnTo>
                        <a:lnTo>
                          <a:pt x="7630" y="517"/>
                        </a:lnTo>
                        <a:lnTo>
                          <a:pt x="763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" name="Google Shape;760;p57"/>
                  <p:cNvSpPr/>
                  <p:nvPr/>
                </p:nvSpPr>
                <p:spPr>
                  <a:xfrm>
                    <a:off x="5894000" y="4807600"/>
                    <a:ext cx="145150" cy="13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259" extrusionOk="0">
                        <a:moveTo>
                          <a:pt x="3826" y="0"/>
                        </a:moveTo>
                        <a:cubicBezTo>
                          <a:pt x="3393" y="0"/>
                          <a:pt x="2960" y="160"/>
                          <a:pt x="2614" y="477"/>
                        </a:cubicBezTo>
                        <a:lnTo>
                          <a:pt x="791" y="2118"/>
                        </a:lnTo>
                        <a:cubicBezTo>
                          <a:pt x="61" y="2787"/>
                          <a:pt x="0" y="3942"/>
                          <a:pt x="669" y="4671"/>
                        </a:cubicBezTo>
                        <a:cubicBezTo>
                          <a:pt x="1025" y="5060"/>
                          <a:pt x="1519" y="5259"/>
                          <a:pt x="2013" y="5259"/>
                        </a:cubicBezTo>
                        <a:cubicBezTo>
                          <a:pt x="2447" y="5259"/>
                          <a:pt x="2881" y="5106"/>
                          <a:pt x="3222" y="4793"/>
                        </a:cubicBezTo>
                        <a:lnTo>
                          <a:pt x="5046" y="3121"/>
                        </a:lnTo>
                        <a:cubicBezTo>
                          <a:pt x="5775" y="2453"/>
                          <a:pt x="5806" y="1328"/>
                          <a:pt x="5137" y="598"/>
                        </a:cubicBezTo>
                        <a:cubicBezTo>
                          <a:pt x="4785" y="198"/>
                          <a:pt x="4306" y="0"/>
                          <a:pt x="382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" name="Google Shape;761;p57"/>
                  <p:cNvSpPr/>
                  <p:nvPr/>
                </p:nvSpPr>
                <p:spPr>
                  <a:xfrm>
                    <a:off x="5720750" y="4679850"/>
                    <a:ext cx="145150" cy="1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263" extrusionOk="0">
                        <a:moveTo>
                          <a:pt x="3839" y="1"/>
                        </a:moveTo>
                        <a:cubicBezTo>
                          <a:pt x="3402" y="1"/>
                          <a:pt x="2963" y="161"/>
                          <a:pt x="2614" y="480"/>
                        </a:cubicBezTo>
                        <a:lnTo>
                          <a:pt x="790" y="2122"/>
                        </a:lnTo>
                        <a:cubicBezTo>
                          <a:pt x="61" y="2790"/>
                          <a:pt x="0" y="3946"/>
                          <a:pt x="669" y="4675"/>
                        </a:cubicBezTo>
                        <a:cubicBezTo>
                          <a:pt x="1025" y="5064"/>
                          <a:pt x="1519" y="5262"/>
                          <a:pt x="2013" y="5262"/>
                        </a:cubicBezTo>
                        <a:cubicBezTo>
                          <a:pt x="2447" y="5262"/>
                          <a:pt x="2881" y="5109"/>
                          <a:pt x="3222" y="4797"/>
                        </a:cubicBezTo>
                        <a:lnTo>
                          <a:pt x="5015" y="3125"/>
                        </a:lnTo>
                        <a:cubicBezTo>
                          <a:pt x="5775" y="2456"/>
                          <a:pt x="5806" y="1332"/>
                          <a:pt x="5137" y="572"/>
                        </a:cubicBezTo>
                        <a:cubicBezTo>
                          <a:pt x="4788" y="191"/>
                          <a:pt x="4315" y="1"/>
                          <a:pt x="383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" name="Google Shape;762;p57"/>
                  <p:cNvSpPr/>
                  <p:nvPr/>
                </p:nvSpPr>
                <p:spPr>
                  <a:xfrm>
                    <a:off x="5729100" y="4823575"/>
                    <a:ext cx="154275" cy="123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1" h="4957" extrusionOk="0">
                        <a:moveTo>
                          <a:pt x="2065" y="0"/>
                        </a:moveTo>
                        <a:cubicBezTo>
                          <a:pt x="1477" y="0"/>
                          <a:pt x="895" y="289"/>
                          <a:pt x="547" y="811"/>
                        </a:cubicBezTo>
                        <a:cubicBezTo>
                          <a:pt x="0" y="1631"/>
                          <a:pt x="244" y="2756"/>
                          <a:pt x="1064" y="3303"/>
                        </a:cubicBezTo>
                        <a:lnTo>
                          <a:pt x="3131" y="4640"/>
                        </a:lnTo>
                        <a:cubicBezTo>
                          <a:pt x="3437" y="4855"/>
                          <a:pt x="3785" y="4957"/>
                          <a:pt x="4129" y="4957"/>
                        </a:cubicBezTo>
                        <a:cubicBezTo>
                          <a:pt x="4709" y="4957"/>
                          <a:pt x="5280" y="4669"/>
                          <a:pt x="5624" y="4154"/>
                        </a:cubicBezTo>
                        <a:cubicBezTo>
                          <a:pt x="6171" y="3303"/>
                          <a:pt x="5928" y="2209"/>
                          <a:pt x="5107" y="1662"/>
                        </a:cubicBezTo>
                        <a:lnTo>
                          <a:pt x="3040" y="294"/>
                        </a:lnTo>
                        <a:cubicBezTo>
                          <a:pt x="2741" y="95"/>
                          <a:pt x="2402" y="0"/>
                          <a:pt x="206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57"/>
                  <p:cNvSpPr/>
                  <p:nvPr/>
                </p:nvSpPr>
                <p:spPr>
                  <a:xfrm>
                    <a:off x="5601425" y="4806850"/>
                    <a:ext cx="136050" cy="14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2" h="5664" extrusionOk="0">
                        <a:moveTo>
                          <a:pt x="3411" y="1"/>
                        </a:moveTo>
                        <a:cubicBezTo>
                          <a:pt x="2815" y="1"/>
                          <a:pt x="2233" y="289"/>
                          <a:pt x="1885" y="811"/>
                        </a:cubicBezTo>
                        <a:lnTo>
                          <a:pt x="548" y="2878"/>
                        </a:lnTo>
                        <a:cubicBezTo>
                          <a:pt x="1" y="3698"/>
                          <a:pt x="214" y="4823"/>
                          <a:pt x="1065" y="5370"/>
                        </a:cubicBezTo>
                        <a:cubicBezTo>
                          <a:pt x="1363" y="5569"/>
                          <a:pt x="1702" y="5664"/>
                          <a:pt x="2039" y="5664"/>
                        </a:cubicBezTo>
                        <a:cubicBezTo>
                          <a:pt x="2628" y="5664"/>
                          <a:pt x="3209" y="5375"/>
                          <a:pt x="3557" y="4853"/>
                        </a:cubicBezTo>
                        <a:lnTo>
                          <a:pt x="4895" y="2787"/>
                        </a:lnTo>
                        <a:cubicBezTo>
                          <a:pt x="5442" y="1966"/>
                          <a:pt x="5229" y="841"/>
                          <a:pt x="4408" y="294"/>
                        </a:cubicBezTo>
                        <a:cubicBezTo>
                          <a:pt x="4098" y="95"/>
                          <a:pt x="3752" y="1"/>
                          <a:pt x="341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57"/>
                  <p:cNvSpPr/>
                  <p:nvPr/>
                </p:nvSpPr>
                <p:spPr>
                  <a:xfrm>
                    <a:off x="5581675" y="4668550"/>
                    <a:ext cx="141375" cy="13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5" h="5411" extrusionOk="0">
                        <a:moveTo>
                          <a:pt x="2002" y="0"/>
                        </a:moveTo>
                        <a:cubicBezTo>
                          <a:pt x="1570" y="0"/>
                          <a:pt x="1136" y="160"/>
                          <a:pt x="791" y="476"/>
                        </a:cubicBezTo>
                        <a:cubicBezTo>
                          <a:pt x="31" y="1145"/>
                          <a:pt x="1" y="2270"/>
                          <a:pt x="669" y="3030"/>
                        </a:cubicBezTo>
                        <a:lnTo>
                          <a:pt x="2311" y="4823"/>
                        </a:lnTo>
                        <a:cubicBezTo>
                          <a:pt x="2667" y="5212"/>
                          <a:pt x="3161" y="5410"/>
                          <a:pt x="3655" y="5410"/>
                        </a:cubicBezTo>
                        <a:cubicBezTo>
                          <a:pt x="4089" y="5410"/>
                          <a:pt x="4523" y="5257"/>
                          <a:pt x="4864" y="4945"/>
                        </a:cubicBezTo>
                        <a:cubicBezTo>
                          <a:pt x="5593" y="4276"/>
                          <a:pt x="5654" y="3151"/>
                          <a:pt x="4985" y="2391"/>
                        </a:cubicBezTo>
                        <a:lnTo>
                          <a:pt x="3314" y="598"/>
                        </a:lnTo>
                        <a:cubicBezTo>
                          <a:pt x="2962" y="198"/>
                          <a:pt x="2483" y="0"/>
                          <a:pt x="20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57"/>
                  <p:cNvSpPr/>
                  <p:nvPr/>
                </p:nvSpPr>
                <p:spPr>
                  <a:xfrm>
                    <a:off x="5926675" y="4640150"/>
                    <a:ext cx="129950" cy="14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98" h="5792" extrusionOk="0">
                        <a:moveTo>
                          <a:pt x="2029" y="1"/>
                        </a:moveTo>
                        <a:cubicBezTo>
                          <a:pt x="1758" y="1"/>
                          <a:pt x="1481" y="60"/>
                          <a:pt x="1216" y="184"/>
                        </a:cubicBezTo>
                        <a:cubicBezTo>
                          <a:pt x="335" y="640"/>
                          <a:pt x="0" y="1734"/>
                          <a:pt x="426" y="2616"/>
                        </a:cubicBezTo>
                        <a:lnTo>
                          <a:pt x="1550" y="4804"/>
                        </a:lnTo>
                        <a:cubicBezTo>
                          <a:pt x="1851" y="5427"/>
                          <a:pt x="2485" y="5791"/>
                          <a:pt x="3142" y="5791"/>
                        </a:cubicBezTo>
                        <a:cubicBezTo>
                          <a:pt x="3415" y="5791"/>
                          <a:pt x="3693" y="5728"/>
                          <a:pt x="3952" y="5594"/>
                        </a:cubicBezTo>
                        <a:cubicBezTo>
                          <a:pt x="4833" y="5169"/>
                          <a:pt x="5198" y="4075"/>
                          <a:pt x="4742" y="3193"/>
                        </a:cubicBezTo>
                        <a:lnTo>
                          <a:pt x="3648" y="1005"/>
                        </a:lnTo>
                        <a:cubicBezTo>
                          <a:pt x="3324" y="357"/>
                          <a:pt x="2694" y="1"/>
                          <a:pt x="202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57"/>
                  <p:cNvSpPr/>
                  <p:nvPr/>
                </p:nvSpPr>
                <p:spPr>
                  <a:xfrm>
                    <a:off x="5812675" y="4736200"/>
                    <a:ext cx="156575" cy="12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3" h="4833" extrusionOk="0">
                        <a:moveTo>
                          <a:pt x="4179" y="0"/>
                        </a:moveTo>
                        <a:cubicBezTo>
                          <a:pt x="3877" y="0"/>
                          <a:pt x="3569" y="75"/>
                          <a:pt x="3284" y="233"/>
                        </a:cubicBezTo>
                        <a:lnTo>
                          <a:pt x="1156" y="1479"/>
                        </a:lnTo>
                        <a:cubicBezTo>
                          <a:pt x="305" y="1965"/>
                          <a:pt x="1" y="3059"/>
                          <a:pt x="518" y="3941"/>
                        </a:cubicBezTo>
                        <a:cubicBezTo>
                          <a:pt x="842" y="4508"/>
                          <a:pt x="1436" y="4832"/>
                          <a:pt x="2058" y="4832"/>
                        </a:cubicBezTo>
                        <a:cubicBezTo>
                          <a:pt x="2368" y="4832"/>
                          <a:pt x="2686" y="4751"/>
                          <a:pt x="2980" y="4579"/>
                        </a:cubicBezTo>
                        <a:lnTo>
                          <a:pt x="5107" y="3363"/>
                        </a:lnTo>
                        <a:cubicBezTo>
                          <a:pt x="5958" y="2877"/>
                          <a:pt x="6262" y="1752"/>
                          <a:pt x="5746" y="901"/>
                        </a:cubicBezTo>
                        <a:cubicBezTo>
                          <a:pt x="5417" y="326"/>
                          <a:pt x="4810" y="0"/>
                          <a:pt x="417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67" name="Google Shape;767;p57"/>
              <p:cNvGrpSpPr/>
              <p:nvPr/>
            </p:nvGrpSpPr>
            <p:grpSpPr>
              <a:xfrm>
                <a:off x="1845830" y="3011535"/>
                <a:ext cx="1124558" cy="1592099"/>
                <a:chOff x="6507225" y="4381825"/>
                <a:chExt cx="392900" cy="556250"/>
              </a:xfrm>
            </p:grpSpPr>
            <p:sp>
              <p:nvSpPr>
                <p:cNvPr id="768" name="Google Shape;768;p57"/>
                <p:cNvSpPr/>
                <p:nvPr/>
              </p:nvSpPr>
              <p:spPr>
                <a:xfrm>
                  <a:off x="6525475" y="4492000"/>
                  <a:ext cx="350325" cy="44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3" h="17843" extrusionOk="0">
                      <a:moveTo>
                        <a:pt x="0" y="0"/>
                      </a:moveTo>
                      <a:lnTo>
                        <a:pt x="0" y="16809"/>
                      </a:lnTo>
                      <a:cubicBezTo>
                        <a:pt x="0" y="17387"/>
                        <a:pt x="456" y="17843"/>
                        <a:pt x="1034" y="17843"/>
                      </a:cubicBezTo>
                      <a:lnTo>
                        <a:pt x="12979" y="17843"/>
                      </a:lnTo>
                      <a:cubicBezTo>
                        <a:pt x="13557" y="17843"/>
                        <a:pt x="14012" y="17387"/>
                        <a:pt x="14012" y="16809"/>
                      </a:cubicBezTo>
                      <a:lnTo>
                        <a:pt x="140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57"/>
                <p:cNvSpPr/>
                <p:nvPr/>
              </p:nvSpPr>
              <p:spPr>
                <a:xfrm>
                  <a:off x="6507225" y="4478325"/>
                  <a:ext cx="39290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" h="548" extrusionOk="0">
                      <a:moveTo>
                        <a:pt x="1" y="0"/>
                      </a:moveTo>
                      <a:lnTo>
                        <a:pt x="1" y="547"/>
                      </a:lnTo>
                      <a:lnTo>
                        <a:pt x="15715" y="547"/>
                      </a:lnTo>
                      <a:lnTo>
                        <a:pt x="157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57"/>
                <p:cNvSpPr/>
                <p:nvPr/>
              </p:nvSpPr>
              <p:spPr>
                <a:xfrm>
                  <a:off x="6507225" y="4450975"/>
                  <a:ext cx="392900" cy="2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" h="1095" extrusionOk="0">
                      <a:moveTo>
                        <a:pt x="1" y="0"/>
                      </a:moveTo>
                      <a:lnTo>
                        <a:pt x="1" y="1094"/>
                      </a:lnTo>
                      <a:lnTo>
                        <a:pt x="15715" y="1094"/>
                      </a:lnTo>
                      <a:lnTo>
                        <a:pt x="157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57"/>
                <p:cNvSpPr/>
                <p:nvPr/>
              </p:nvSpPr>
              <p:spPr>
                <a:xfrm>
                  <a:off x="6529275" y="4381825"/>
                  <a:ext cx="346525" cy="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1" h="3131" extrusionOk="0">
                      <a:moveTo>
                        <a:pt x="0" y="0"/>
                      </a:moveTo>
                      <a:lnTo>
                        <a:pt x="0" y="3131"/>
                      </a:lnTo>
                      <a:lnTo>
                        <a:pt x="13860" y="3131"/>
                      </a:lnTo>
                      <a:lnTo>
                        <a:pt x="138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57"/>
                <p:cNvSpPr/>
                <p:nvPr/>
              </p:nvSpPr>
              <p:spPr>
                <a:xfrm>
                  <a:off x="6545225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304" y="2128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57"/>
                <p:cNvSpPr/>
                <p:nvPr/>
              </p:nvSpPr>
              <p:spPr>
                <a:xfrm>
                  <a:off x="6561175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305" y="2128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57"/>
                <p:cNvSpPr/>
                <p:nvPr/>
              </p:nvSpPr>
              <p:spPr>
                <a:xfrm>
                  <a:off x="6577125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305" y="2128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57"/>
                <p:cNvSpPr/>
                <p:nvPr/>
              </p:nvSpPr>
              <p:spPr>
                <a:xfrm>
                  <a:off x="6593850" y="4397775"/>
                  <a:ext cx="687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274" y="212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57"/>
                <p:cNvSpPr/>
                <p:nvPr/>
              </p:nvSpPr>
              <p:spPr>
                <a:xfrm>
                  <a:off x="6609800" y="4397775"/>
                  <a:ext cx="687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275" y="2128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57"/>
                <p:cNvSpPr/>
                <p:nvPr/>
              </p:nvSpPr>
              <p:spPr>
                <a:xfrm>
                  <a:off x="6625775" y="4397775"/>
                  <a:ext cx="68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274" y="212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57"/>
                <p:cNvSpPr/>
                <p:nvPr/>
              </p:nvSpPr>
              <p:spPr>
                <a:xfrm>
                  <a:off x="6641725" y="4397775"/>
                  <a:ext cx="687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274" y="212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57"/>
                <p:cNvSpPr/>
                <p:nvPr/>
              </p:nvSpPr>
              <p:spPr>
                <a:xfrm>
                  <a:off x="6657675" y="4397775"/>
                  <a:ext cx="687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274" y="212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57"/>
                <p:cNvSpPr/>
                <p:nvPr/>
              </p:nvSpPr>
              <p:spPr>
                <a:xfrm>
                  <a:off x="6673650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304" y="2128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57"/>
                <p:cNvSpPr/>
                <p:nvPr/>
              </p:nvSpPr>
              <p:spPr>
                <a:xfrm>
                  <a:off x="6689600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304" y="2128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57"/>
                <p:cNvSpPr/>
                <p:nvPr/>
              </p:nvSpPr>
              <p:spPr>
                <a:xfrm>
                  <a:off x="6705550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305" y="2128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57"/>
                <p:cNvSpPr/>
                <p:nvPr/>
              </p:nvSpPr>
              <p:spPr>
                <a:xfrm>
                  <a:off x="6721525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304" y="2128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57"/>
                <p:cNvSpPr/>
                <p:nvPr/>
              </p:nvSpPr>
              <p:spPr>
                <a:xfrm>
                  <a:off x="6737475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304" y="2128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57"/>
                <p:cNvSpPr/>
                <p:nvPr/>
              </p:nvSpPr>
              <p:spPr>
                <a:xfrm>
                  <a:off x="6753425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305" y="2128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57"/>
                <p:cNvSpPr/>
                <p:nvPr/>
              </p:nvSpPr>
              <p:spPr>
                <a:xfrm>
                  <a:off x="6769400" y="4397775"/>
                  <a:ext cx="762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304" y="2128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57"/>
                <p:cNvSpPr/>
                <p:nvPr/>
              </p:nvSpPr>
              <p:spPr>
                <a:xfrm>
                  <a:off x="6786100" y="4397775"/>
                  <a:ext cx="687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274" y="212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57"/>
                <p:cNvSpPr/>
                <p:nvPr/>
              </p:nvSpPr>
              <p:spPr>
                <a:xfrm>
                  <a:off x="6802075" y="4397775"/>
                  <a:ext cx="68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274" y="212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57"/>
                <p:cNvSpPr/>
                <p:nvPr/>
              </p:nvSpPr>
              <p:spPr>
                <a:xfrm>
                  <a:off x="6818025" y="4397775"/>
                  <a:ext cx="68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274" y="212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57"/>
                <p:cNvSpPr/>
                <p:nvPr/>
              </p:nvSpPr>
              <p:spPr>
                <a:xfrm>
                  <a:off x="6833975" y="4397775"/>
                  <a:ext cx="6875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129" extrusionOk="0">
                      <a:moveTo>
                        <a:pt x="1" y="0"/>
                      </a:moveTo>
                      <a:lnTo>
                        <a:pt x="1" y="2128"/>
                      </a:lnTo>
                      <a:lnTo>
                        <a:pt x="274" y="2128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57"/>
                <p:cNvSpPr/>
                <p:nvPr/>
              </p:nvSpPr>
              <p:spPr>
                <a:xfrm>
                  <a:off x="6849950" y="4397775"/>
                  <a:ext cx="760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2129" extrusionOk="0">
                      <a:moveTo>
                        <a:pt x="0" y="0"/>
                      </a:moveTo>
                      <a:lnTo>
                        <a:pt x="0" y="2128"/>
                      </a:lnTo>
                      <a:lnTo>
                        <a:pt x="304" y="2128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2" name="Google Shape;792;p57"/>
              <p:cNvSpPr/>
              <p:nvPr/>
            </p:nvSpPr>
            <p:spPr>
              <a:xfrm>
                <a:off x="491200" y="2571750"/>
                <a:ext cx="852000" cy="915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57"/>
              <p:cNvCxnSpPr/>
              <p:nvPr/>
            </p:nvCxnSpPr>
            <p:spPr>
              <a:xfrm>
                <a:off x="498225" y="2751300"/>
                <a:ext cx="56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57"/>
              <p:cNvCxnSpPr/>
              <p:nvPr/>
            </p:nvCxnSpPr>
            <p:spPr>
              <a:xfrm>
                <a:off x="498225" y="2956450"/>
                <a:ext cx="56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57"/>
              <p:cNvCxnSpPr/>
              <p:nvPr/>
            </p:nvCxnSpPr>
            <p:spPr>
              <a:xfrm>
                <a:off x="498225" y="3161575"/>
                <a:ext cx="56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6" name="Google Shape;796;p57"/>
              <p:cNvSpPr/>
              <p:nvPr/>
            </p:nvSpPr>
            <p:spPr>
              <a:xfrm>
                <a:off x="1982113" y="3504875"/>
                <a:ext cx="852000" cy="605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7" name="Google Shape;797;p57"/>
              <p:cNvCxnSpPr/>
              <p:nvPr/>
            </p:nvCxnSpPr>
            <p:spPr>
              <a:xfrm>
                <a:off x="2124013" y="3602438"/>
                <a:ext cx="56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57"/>
              <p:cNvCxnSpPr/>
              <p:nvPr/>
            </p:nvCxnSpPr>
            <p:spPr>
              <a:xfrm>
                <a:off x="2124013" y="3807588"/>
                <a:ext cx="56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57"/>
              <p:cNvCxnSpPr/>
              <p:nvPr/>
            </p:nvCxnSpPr>
            <p:spPr>
              <a:xfrm>
                <a:off x="2124013" y="4012713"/>
                <a:ext cx="568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0" name="Google Shape;800;p57"/>
              <p:cNvSpPr/>
              <p:nvPr/>
            </p:nvSpPr>
            <p:spPr>
              <a:xfrm>
                <a:off x="3086650" y="2918550"/>
                <a:ext cx="852000" cy="73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57"/>
            <p:cNvGrpSpPr/>
            <p:nvPr/>
          </p:nvGrpSpPr>
          <p:grpSpPr>
            <a:xfrm>
              <a:off x="2901185" y="3786912"/>
              <a:ext cx="959411" cy="746245"/>
              <a:chOff x="2901185" y="3786912"/>
              <a:chExt cx="959411" cy="746245"/>
            </a:xfrm>
          </p:grpSpPr>
          <p:grpSp>
            <p:nvGrpSpPr>
              <p:cNvPr id="802" name="Google Shape;802;p57"/>
              <p:cNvGrpSpPr/>
              <p:nvPr/>
            </p:nvGrpSpPr>
            <p:grpSpPr>
              <a:xfrm>
                <a:off x="2940635" y="4157112"/>
                <a:ext cx="648777" cy="376045"/>
                <a:chOff x="1260175" y="3462925"/>
                <a:chExt cx="257625" cy="149325"/>
              </a:xfrm>
            </p:grpSpPr>
            <p:sp>
              <p:nvSpPr>
                <p:cNvPr id="803" name="Google Shape;803;p57"/>
                <p:cNvSpPr/>
                <p:nvPr/>
              </p:nvSpPr>
              <p:spPr>
                <a:xfrm>
                  <a:off x="1396200" y="3504500"/>
                  <a:ext cx="1216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310" extrusionOk="0">
                      <a:moveTo>
                        <a:pt x="2450" y="1"/>
                      </a:moveTo>
                      <a:cubicBezTo>
                        <a:pt x="2014" y="1"/>
                        <a:pt x="1571" y="135"/>
                        <a:pt x="1185" y="412"/>
                      </a:cubicBezTo>
                      <a:cubicBezTo>
                        <a:pt x="213" y="1111"/>
                        <a:pt x="0" y="2448"/>
                        <a:pt x="669" y="3421"/>
                      </a:cubicBezTo>
                      <a:cubicBezTo>
                        <a:pt x="1095" y="3995"/>
                        <a:pt x="1758" y="4310"/>
                        <a:pt x="2431" y="4310"/>
                      </a:cubicBezTo>
                      <a:cubicBezTo>
                        <a:pt x="2862" y="4310"/>
                        <a:pt x="3298" y="4180"/>
                        <a:pt x="3678" y="3907"/>
                      </a:cubicBezTo>
                      <a:cubicBezTo>
                        <a:pt x="4651" y="3208"/>
                        <a:pt x="4863" y="1871"/>
                        <a:pt x="4164" y="898"/>
                      </a:cubicBezTo>
                      <a:cubicBezTo>
                        <a:pt x="3761" y="311"/>
                        <a:pt x="3113" y="1"/>
                        <a:pt x="24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57"/>
                <p:cNvSpPr/>
                <p:nvPr/>
              </p:nvSpPr>
              <p:spPr>
                <a:xfrm>
                  <a:off x="1415175" y="3525425"/>
                  <a:ext cx="84375" cy="6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2615" extrusionOk="0">
                      <a:moveTo>
                        <a:pt x="3101" y="0"/>
                      </a:moveTo>
                      <a:lnTo>
                        <a:pt x="1" y="2219"/>
                      </a:lnTo>
                      <a:lnTo>
                        <a:pt x="305" y="2614"/>
                      </a:lnTo>
                      <a:lnTo>
                        <a:pt x="3375" y="395"/>
                      </a:lnTo>
                      <a:lnTo>
                        <a:pt x="3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57"/>
                <p:cNvSpPr/>
                <p:nvPr/>
              </p:nvSpPr>
              <p:spPr>
                <a:xfrm>
                  <a:off x="1340725" y="3462925"/>
                  <a:ext cx="79050" cy="6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2" h="2796" extrusionOk="0">
                      <a:moveTo>
                        <a:pt x="1583" y="1"/>
                      </a:moveTo>
                      <a:cubicBezTo>
                        <a:pt x="1300" y="1"/>
                        <a:pt x="1011" y="84"/>
                        <a:pt x="760" y="251"/>
                      </a:cubicBezTo>
                      <a:cubicBezTo>
                        <a:pt x="152" y="707"/>
                        <a:pt x="0" y="1588"/>
                        <a:pt x="456" y="2227"/>
                      </a:cubicBezTo>
                      <a:cubicBezTo>
                        <a:pt x="714" y="2595"/>
                        <a:pt x="1139" y="2796"/>
                        <a:pt x="1575" y="2796"/>
                      </a:cubicBezTo>
                      <a:cubicBezTo>
                        <a:pt x="1860" y="2796"/>
                        <a:pt x="2150" y="2710"/>
                        <a:pt x="2401" y="2531"/>
                      </a:cubicBezTo>
                      <a:cubicBezTo>
                        <a:pt x="3009" y="2075"/>
                        <a:pt x="3161" y="1224"/>
                        <a:pt x="2705" y="585"/>
                      </a:cubicBezTo>
                      <a:cubicBezTo>
                        <a:pt x="2447" y="198"/>
                        <a:pt x="2021" y="1"/>
                        <a:pt x="1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57"/>
                <p:cNvSpPr/>
                <p:nvPr/>
              </p:nvSpPr>
              <p:spPr>
                <a:xfrm>
                  <a:off x="1359725" y="3470700"/>
                  <a:ext cx="41800" cy="5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2190" extrusionOk="0">
                      <a:moveTo>
                        <a:pt x="243" y="1"/>
                      </a:moveTo>
                      <a:lnTo>
                        <a:pt x="0" y="183"/>
                      </a:lnTo>
                      <a:lnTo>
                        <a:pt x="1429" y="2189"/>
                      </a:lnTo>
                      <a:lnTo>
                        <a:pt x="1672" y="2007"/>
                      </a:ln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57"/>
                <p:cNvSpPr/>
                <p:nvPr/>
              </p:nvSpPr>
              <p:spPr>
                <a:xfrm>
                  <a:off x="1260175" y="3513700"/>
                  <a:ext cx="107175" cy="9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3796" extrusionOk="0">
                      <a:moveTo>
                        <a:pt x="2119" y="0"/>
                      </a:moveTo>
                      <a:cubicBezTo>
                        <a:pt x="1743" y="0"/>
                        <a:pt x="1363" y="112"/>
                        <a:pt x="1034" y="348"/>
                      </a:cubicBezTo>
                      <a:cubicBezTo>
                        <a:pt x="183" y="956"/>
                        <a:pt x="0" y="2141"/>
                        <a:pt x="608" y="2992"/>
                      </a:cubicBezTo>
                      <a:cubicBezTo>
                        <a:pt x="981" y="3514"/>
                        <a:pt x="1559" y="3796"/>
                        <a:pt x="2147" y="3796"/>
                      </a:cubicBezTo>
                      <a:cubicBezTo>
                        <a:pt x="2518" y="3796"/>
                        <a:pt x="2893" y="3683"/>
                        <a:pt x="3222" y="3448"/>
                      </a:cubicBezTo>
                      <a:cubicBezTo>
                        <a:pt x="4073" y="2840"/>
                        <a:pt x="4286" y="1655"/>
                        <a:pt x="3678" y="804"/>
                      </a:cubicBezTo>
                      <a:cubicBezTo>
                        <a:pt x="3305" y="282"/>
                        <a:pt x="2716" y="0"/>
                        <a:pt x="21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7"/>
                <p:cNvSpPr/>
                <p:nvPr/>
              </p:nvSpPr>
              <p:spPr>
                <a:xfrm>
                  <a:off x="1272325" y="3548975"/>
                  <a:ext cx="8362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5" h="974" extrusionOk="0">
                      <a:moveTo>
                        <a:pt x="61" y="0"/>
                      </a:moveTo>
                      <a:lnTo>
                        <a:pt x="1" y="426"/>
                      </a:lnTo>
                      <a:lnTo>
                        <a:pt x="3283" y="973"/>
                      </a:lnTo>
                      <a:lnTo>
                        <a:pt x="3344" y="54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9" name="Google Shape;809;p57"/>
              <p:cNvGrpSpPr/>
              <p:nvPr/>
            </p:nvGrpSpPr>
            <p:grpSpPr>
              <a:xfrm rot="-5400000">
                <a:off x="3348185" y="3972956"/>
                <a:ext cx="648777" cy="376045"/>
                <a:chOff x="1260175" y="3462925"/>
                <a:chExt cx="257625" cy="149325"/>
              </a:xfrm>
            </p:grpSpPr>
            <p:sp>
              <p:nvSpPr>
                <p:cNvPr id="810" name="Google Shape;810;p57"/>
                <p:cNvSpPr/>
                <p:nvPr/>
              </p:nvSpPr>
              <p:spPr>
                <a:xfrm>
                  <a:off x="1396200" y="3504500"/>
                  <a:ext cx="1216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310" extrusionOk="0">
                      <a:moveTo>
                        <a:pt x="2450" y="1"/>
                      </a:moveTo>
                      <a:cubicBezTo>
                        <a:pt x="2014" y="1"/>
                        <a:pt x="1571" y="135"/>
                        <a:pt x="1185" y="412"/>
                      </a:cubicBezTo>
                      <a:cubicBezTo>
                        <a:pt x="213" y="1111"/>
                        <a:pt x="0" y="2448"/>
                        <a:pt x="669" y="3421"/>
                      </a:cubicBezTo>
                      <a:cubicBezTo>
                        <a:pt x="1095" y="3995"/>
                        <a:pt x="1758" y="4310"/>
                        <a:pt x="2431" y="4310"/>
                      </a:cubicBezTo>
                      <a:cubicBezTo>
                        <a:pt x="2862" y="4310"/>
                        <a:pt x="3298" y="4180"/>
                        <a:pt x="3678" y="3907"/>
                      </a:cubicBezTo>
                      <a:cubicBezTo>
                        <a:pt x="4651" y="3208"/>
                        <a:pt x="4863" y="1871"/>
                        <a:pt x="4164" y="898"/>
                      </a:cubicBezTo>
                      <a:cubicBezTo>
                        <a:pt x="3761" y="311"/>
                        <a:pt x="3113" y="1"/>
                        <a:pt x="24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7"/>
                <p:cNvSpPr/>
                <p:nvPr/>
              </p:nvSpPr>
              <p:spPr>
                <a:xfrm>
                  <a:off x="1415175" y="3525425"/>
                  <a:ext cx="84375" cy="6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2615" extrusionOk="0">
                      <a:moveTo>
                        <a:pt x="3101" y="0"/>
                      </a:moveTo>
                      <a:lnTo>
                        <a:pt x="1" y="2219"/>
                      </a:lnTo>
                      <a:lnTo>
                        <a:pt x="305" y="2614"/>
                      </a:lnTo>
                      <a:lnTo>
                        <a:pt x="3375" y="395"/>
                      </a:lnTo>
                      <a:lnTo>
                        <a:pt x="3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7"/>
                <p:cNvSpPr/>
                <p:nvPr/>
              </p:nvSpPr>
              <p:spPr>
                <a:xfrm>
                  <a:off x="1340725" y="3462925"/>
                  <a:ext cx="79050" cy="6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2" h="2796" extrusionOk="0">
                      <a:moveTo>
                        <a:pt x="1583" y="1"/>
                      </a:moveTo>
                      <a:cubicBezTo>
                        <a:pt x="1300" y="1"/>
                        <a:pt x="1011" y="84"/>
                        <a:pt x="760" y="251"/>
                      </a:cubicBezTo>
                      <a:cubicBezTo>
                        <a:pt x="152" y="707"/>
                        <a:pt x="0" y="1588"/>
                        <a:pt x="456" y="2227"/>
                      </a:cubicBezTo>
                      <a:cubicBezTo>
                        <a:pt x="714" y="2595"/>
                        <a:pt x="1139" y="2796"/>
                        <a:pt x="1575" y="2796"/>
                      </a:cubicBezTo>
                      <a:cubicBezTo>
                        <a:pt x="1860" y="2796"/>
                        <a:pt x="2150" y="2710"/>
                        <a:pt x="2401" y="2531"/>
                      </a:cubicBezTo>
                      <a:cubicBezTo>
                        <a:pt x="3009" y="2075"/>
                        <a:pt x="3161" y="1224"/>
                        <a:pt x="2705" y="585"/>
                      </a:cubicBezTo>
                      <a:cubicBezTo>
                        <a:pt x="2447" y="198"/>
                        <a:pt x="2021" y="1"/>
                        <a:pt x="1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7"/>
                <p:cNvSpPr/>
                <p:nvPr/>
              </p:nvSpPr>
              <p:spPr>
                <a:xfrm>
                  <a:off x="1359725" y="3470700"/>
                  <a:ext cx="41800" cy="5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2190" extrusionOk="0">
                      <a:moveTo>
                        <a:pt x="243" y="1"/>
                      </a:moveTo>
                      <a:lnTo>
                        <a:pt x="0" y="183"/>
                      </a:lnTo>
                      <a:lnTo>
                        <a:pt x="1429" y="2189"/>
                      </a:lnTo>
                      <a:lnTo>
                        <a:pt x="1672" y="2007"/>
                      </a:ln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7"/>
                <p:cNvSpPr/>
                <p:nvPr/>
              </p:nvSpPr>
              <p:spPr>
                <a:xfrm>
                  <a:off x="1260175" y="3513700"/>
                  <a:ext cx="107175" cy="9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3796" extrusionOk="0">
                      <a:moveTo>
                        <a:pt x="2119" y="0"/>
                      </a:moveTo>
                      <a:cubicBezTo>
                        <a:pt x="1743" y="0"/>
                        <a:pt x="1363" y="112"/>
                        <a:pt x="1034" y="348"/>
                      </a:cubicBezTo>
                      <a:cubicBezTo>
                        <a:pt x="183" y="956"/>
                        <a:pt x="0" y="2141"/>
                        <a:pt x="608" y="2992"/>
                      </a:cubicBezTo>
                      <a:cubicBezTo>
                        <a:pt x="981" y="3514"/>
                        <a:pt x="1559" y="3796"/>
                        <a:pt x="2147" y="3796"/>
                      </a:cubicBezTo>
                      <a:cubicBezTo>
                        <a:pt x="2518" y="3796"/>
                        <a:pt x="2893" y="3683"/>
                        <a:pt x="3222" y="3448"/>
                      </a:cubicBezTo>
                      <a:cubicBezTo>
                        <a:pt x="4073" y="2840"/>
                        <a:pt x="4286" y="1655"/>
                        <a:pt x="3678" y="804"/>
                      </a:cubicBezTo>
                      <a:cubicBezTo>
                        <a:pt x="3305" y="282"/>
                        <a:pt x="2716" y="0"/>
                        <a:pt x="21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7"/>
                <p:cNvSpPr/>
                <p:nvPr/>
              </p:nvSpPr>
              <p:spPr>
                <a:xfrm>
                  <a:off x="1272325" y="3548975"/>
                  <a:ext cx="8362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5" h="974" extrusionOk="0">
                      <a:moveTo>
                        <a:pt x="61" y="0"/>
                      </a:moveTo>
                      <a:lnTo>
                        <a:pt x="1" y="426"/>
                      </a:lnTo>
                      <a:lnTo>
                        <a:pt x="3283" y="973"/>
                      </a:lnTo>
                      <a:lnTo>
                        <a:pt x="3344" y="54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57"/>
              <p:cNvGrpSpPr/>
              <p:nvPr/>
            </p:nvGrpSpPr>
            <p:grpSpPr>
              <a:xfrm>
                <a:off x="2901185" y="3786912"/>
                <a:ext cx="648777" cy="376045"/>
                <a:chOff x="1260175" y="3462925"/>
                <a:chExt cx="257625" cy="149325"/>
              </a:xfrm>
            </p:grpSpPr>
            <p:sp>
              <p:nvSpPr>
                <p:cNvPr id="817" name="Google Shape;817;p57"/>
                <p:cNvSpPr/>
                <p:nvPr/>
              </p:nvSpPr>
              <p:spPr>
                <a:xfrm>
                  <a:off x="1396200" y="3504500"/>
                  <a:ext cx="1216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310" extrusionOk="0">
                      <a:moveTo>
                        <a:pt x="2450" y="1"/>
                      </a:moveTo>
                      <a:cubicBezTo>
                        <a:pt x="2014" y="1"/>
                        <a:pt x="1571" y="135"/>
                        <a:pt x="1185" y="412"/>
                      </a:cubicBezTo>
                      <a:cubicBezTo>
                        <a:pt x="213" y="1111"/>
                        <a:pt x="0" y="2448"/>
                        <a:pt x="669" y="3421"/>
                      </a:cubicBezTo>
                      <a:cubicBezTo>
                        <a:pt x="1095" y="3995"/>
                        <a:pt x="1758" y="4310"/>
                        <a:pt x="2431" y="4310"/>
                      </a:cubicBezTo>
                      <a:cubicBezTo>
                        <a:pt x="2862" y="4310"/>
                        <a:pt x="3298" y="4180"/>
                        <a:pt x="3678" y="3907"/>
                      </a:cubicBezTo>
                      <a:cubicBezTo>
                        <a:pt x="4651" y="3208"/>
                        <a:pt x="4863" y="1871"/>
                        <a:pt x="4164" y="898"/>
                      </a:cubicBezTo>
                      <a:cubicBezTo>
                        <a:pt x="3761" y="311"/>
                        <a:pt x="3113" y="1"/>
                        <a:pt x="24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7"/>
                <p:cNvSpPr/>
                <p:nvPr/>
              </p:nvSpPr>
              <p:spPr>
                <a:xfrm>
                  <a:off x="1415175" y="3525425"/>
                  <a:ext cx="84375" cy="6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2615" extrusionOk="0">
                      <a:moveTo>
                        <a:pt x="3101" y="0"/>
                      </a:moveTo>
                      <a:lnTo>
                        <a:pt x="1" y="2219"/>
                      </a:lnTo>
                      <a:lnTo>
                        <a:pt x="305" y="2614"/>
                      </a:lnTo>
                      <a:lnTo>
                        <a:pt x="3375" y="395"/>
                      </a:lnTo>
                      <a:lnTo>
                        <a:pt x="31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7"/>
                <p:cNvSpPr/>
                <p:nvPr/>
              </p:nvSpPr>
              <p:spPr>
                <a:xfrm>
                  <a:off x="1340725" y="3462925"/>
                  <a:ext cx="79050" cy="6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2" h="2796" extrusionOk="0">
                      <a:moveTo>
                        <a:pt x="1583" y="1"/>
                      </a:moveTo>
                      <a:cubicBezTo>
                        <a:pt x="1300" y="1"/>
                        <a:pt x="1011" y="84"/>
                        <a:pt x="760" y="251"/>
                      </a:cubicBezTo>
                      <a:cubicBezTo>
                        <a:pt x="152" y="707"/>
                        <a:pt x="0" y="1588"/>
                        <a:pt x="456" y="2227"/>
                      </a:cubicBezTo>
                      <a:cubicBezTo>
                        <a:pt x="714" y="2595"/>
                        <a:pt x="1139" y="2796"/>
                        <a:pt x="1575" y="2796"/>
                      </a:cubicBezTo>
                      <a:cubicBezTo>
                        <a:pt x="1860" y="2796"/>
                        <a:pt x="2150" y="2710"/>
                        <a:pt x="2401" y="2531"/>
                      </a:cubicBezTo>
                      <a:cubicBezTo>
                        <a:pt x="3009" y="2075"/>
                        <a:pt x="3161" y="1224"/>
                        <a:pt x="2705" y="585"/>
                      </a:cubicBezTo>
                      <a:cubicBezTo>
                        <a:pt x="2447" y="198"/>
                        <a:pt x="2021" y="1"/>
                        <a:pt x="1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7"/>
                <p:cNvSpPr/>
                <p:nvPr/>
              </p:nvSpPr>
              <p:spPr>
                <a:xfrm>
                  <a:off x="1359725" y="3470700"/>
                  <a:ext cx="41800" cy="5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" h="2190" extrusionOk="0">
                      <a:moveTo>
                        <a:pt x="243" y="1"/>
                      </a:moveTo>
                      <a:lnTo>
                        <a:pt x="0" y="183"/>
                      </a:lnTo>
                      <a:lnTo>
                        <a:pt x="1429" y="2189"/>
                      </a:lnTo>
                      <a:lnTo>
                        <a:pt x="1672" y="2007"/>
                      </a:ln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7"/>
                <p:cNvSpPr/>
                <p:nvPr/>
              </p:nvSpPr>
              <p:spPr>
                <a:xfrm>
                  <a:off x="1260175" y="3513700"/>
                  <a:ext cx="107175" cy="9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3796" extrusionOk="0">
                      <a:moveTo>
                        <a:pt x="2119" y="0"/>
                      </a:moveTo>
                      <a:cubicBezTo>
                        <a:pt x="1743" y="0"/>
                        <a:pt x="1363" y="112"/>
                        <a:pt x="1034" y="348"/>
                      </a:cubicBezTo>
                      <a:cubicBezTo>
                        <a:pt x="183" y="956"/>
                        <a:pt x="0" y="2141"/>
                        <a:pt x="608" y="2992"/>
                      </a:cubicBezTo>
                      <a:cubicBezTo>
                        <a:pt x="981" y="3514"/>
                        <a:pt x="1559" y="3796"/>
                        <a:pt x="2147" y="3796"/>
                      </a:cubicBezTo>
                      <a:cubicBezTo>
                        <a:pt x="2518" y="3796"/>
                        <a:pt x="2893" y="3683"/>
                        <a:pt x="3222" y="3448"/>
                      </a:cubicBezTo>
                      <a:cubicBezTo>
                        <a:pt x="4073" y="2840"/>
                        <a:pt x="4286" y="1655"/>
                        <a:pt x="3678" y="804"/>
                      </a:cubicBezTo>
                      <a:cubicBezTo>
                        <a:pt x="3305" y="282"/>
                        <a:pt x="2716" y="0"/>
                        <a:pt x="21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7"/>
                <p:cNvSpPr/>
                <p:nvPr/>
              </p:nvSpPr>
              <p:spPr>
                <a:xfrm>
                  <a:off x="1272325" y="3548975"/>
                  <a:ext cx="8362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5" h="974" extrusionOk="0">
                      <a:moveTo>
                        <a:pt x="61" y="0"/>
                      </a:moveTo>
                      <a:lnTo>
                        <a:pt x="1" y="426"/>
                      </a:lnTo>
                      <a:lnTo>
                        <a:pt x="3283" y="973"/>
                      </a:lnTo>
                      <a:lnTo>
                        <a:pt x="3344" y="54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8"/>
          <p:cNvSpPr txBox="1">
            <a:spLocks noGrp="1"/>
          </p:cNvSpPr>
          <p:nvPr>
            <p:ph type="title"/>
          </p:nvPr>
        </p:nvSpPr>
        <p:spPr>
          <a:xfrm>
            <a:off x="4640400" y="1740000"/>
            <a:ext cx="3783600" cy="16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Appendix, if questions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9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10 Lemmas &amp; Entities in Comments</a:t>
            </a:r>
            <a:endParaRPr/>
          </a:p>
        </p:txBody>
      </p:sp>
      <p:sp>
        <p:nvSpPr>
          <p:cNvPr id="833" name="Google Shape;833;p59"/>
          <p:cNvSpPr txBox="1"/>
          <p:nvPr/>
        </p:nvSpPr>
        <p:spPr>
          <a:xfrm>
            <a:off x="1510150" y="1091050"/>
            <a:ext cx="57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59"/>
          <p:cNvSpPr/>
          <p:nvPr/>
        </p:nvSpPr>
        <p:spPr>
          <a:xfrm>
            <a:off x="915800" y="1545800"/>
            <a:ext cx="3682800" cy="28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78" y="1620679"/>
            <a:ext cx="3426225" cy="2675329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59"/>
          <p:cNvSpPr txBox="1"/>
          <p:nvPr/>
        </p:nvSpPr>
        <p:spPr>
          <a:xfrm>
            <a:off x="4130775" y="1224375"/>
            <a:ext cx="57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7" name="Google Shape;83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300" y="1620688"/>
            <a:ext cx="3485793" cy="26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59"/>
          <p:cNvSpPr/>
          <p:nvPr/>
        </p:nvSpPr>
        <p:spPr>
          <a:xfrm>
            <a:off x="4905800" y="1545800"/>
            <a:ext cx="3682800" cy="282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0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10 Entities within Product Label</a:t>
            </a:r>
            <a:endParaRPr/>
          </a:p>
        </p:txBody>
      </p:sp>
      <p:sp>
        <p:nvSpPr>
          <p:cNvPr id="844" name="Google Shape;844;p60"/>
          <p:cNvSpPr txBox="1"/>
          <p:nvPr/>
        </p:nvSpPr>
        <p:spPr>
          <a:xfrm>
            <a:off x="1662550" y="1091050"/>
            <a:ext cx="57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0"/>
          <p:cNvSpPr/>
          <p:nvPr/>
        </p:nvSpPr>
        <p:spPr>
          <a:xfrm>
            <a:off x="720000" y="1148100"/>
            <a:ext cx="3976800" cy="3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6" name="Google Shape;8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50" y="1248725"/>
            <a:ext cx="3837600" cy="33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10 Entities within GPE Label</a:t>
            </a:r>
            <a:endParaRPr/>
          </a:p>
        </p:txBody>
      </p:sp>
      <p:sp>
        <p:nvSpPr>
          <p:cNvPr id="852" name="Google Shape;852;p61"/>
          <p:cNvSpPr txBox="1"/>
          <p:nvPr/>
        </p:nvSpPr>
        <p:spPr>
          <a:xfrm>
            <a:off x="1662550" y="1091050"/>
            <a:ext cx="57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61"/>
          <p:cNvSpPr/>
          <p:nvPr/>
        </p:nvSpPr>
        <p:spPr>
          <a:xfrm>
            <a:off x="720000" y="1148100"/>
            <a:ext cx="4143000" cy="360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4" name="Google Shape;8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25" y="1274675"/>
            <a:ext cx="3905358" cy="33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2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Comments with/without attachments</a:t>
            </a:r>
            <a:endParaRPr/>
          </a:p>
        </p:txBody>
      </p:sp>
      <p:sp>
        <p:nvSpPr>
          <p:cNvPr id="860" name="Google Shape;860;p62"/>
          <p:cNvSpPr txBox="1"/>
          <p:nvPr/>
        </p:nvSpPr>
        <p:spPr>
          <a:xfrm>
            <a:off x="1662550" y="1091050"/>
            <a:ext cx="57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62"/>
          <p:cNvSpPr/>
          <p:nvPr/>
        </p:nvSpPr>
        <p:spPr>
          <a:xfrm>
            <a:off x="720000" y="1148100"/>
            <a:ext cx="4143000" cy="286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2" name="Google Shape;8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00" y="1244775"/>
            <a:ext cx="3976200" cy="265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3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 Distribution</a:t>
            </a:r>
            <a:endParaRPr/>
          </a:p>
        </p:txBody>
      </p:sp>
      <p:sp>
        <p:nvSpPr>
          <p:cNvPr id="868" name="Google Shape;868;p63"/>
          <p:cNvSpPr txBox="1"/>
          <p:nvPr/>
        </p:nvSpPr>
        <p:spPr>
          <a:xfrm>
            <a:off x="1662550" y="1091050"/>
            <a:ext cx="570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3"/>
          <p:cNvSpPr/>
          <p:nvPr/>
        </p:nvSpPr>
        <p:spPr>
          <a:xfrm>
            <a:off x="720000" y="1148100"/>
            <a:ext cx="4143000" cy="286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0" name="Google Shape;8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00" y="1238400"/>
            <a:ext cx="3857625" cy="2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 Component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6" name="Google Shape;876;p64"/>
          <p:cNvSpPr/>
          <p:nvPr/>
        </p:nvSpPr>
        <p:spPr>
          <a:xfrm>
            <a:off x="262800" y="1188875"/>
            <a:ext cx="4441500" cy="29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64"/>
          <p:cNvSpPr txBox="1">
            <a:spLocks noGrp="1"/>
          </p:cNvSpPr>
          <p:nvPr>
            <p:ph type="title"/>
          </p:nvPr>
        </p:nvSpPr>
        <p:spPr>
          <a:xfrm>
            <a:off x="4918225" y="1277050"/>
            <a:ext cx="3942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The PCA plot seems to do a decent job of identifying potential clusters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We can hypothesize that two clusters can be formed, with overlap</a:t>
            </a:r>
            <a:endParaRPr sz="2100"/>
          </a:p>
        </p:txBody>
      </p:sp>
      <p:pic>
        <p:nvPicPr>
          <p:cNvPr id="878" name="Google Shape;8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1188875"/>
            <a:ext cx="4441500" cy="289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T-distributed Stochastic Neighbour Embedding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262800" y="1188875"/>
            <a:ext cx="4530300" cy="29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5"/>
          <p:cNvSpPr txBox="1">
            <a:spLocks noGrp="1"/>
          </p:cNvSpPr>
          <p:nvPr>
            <p:ph type="title"/>
          </p:nvPr>
        </p:nvSpPr>
        <p:spPr>
          <a:xfrm>
            <a:off x="4918225" y="1277050"/>
            <a:ext cx="3942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TSNE does not appear to do a better job of identifying potential clusters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At Perplexity = 30  and Learning Rate = 300, we find our best results</a:t>
            </a:r>
            <a:endParaRPr sz="2100"/>
          </a:p>
        </p:txBody>
      </p:sp>
      <p:pic>
        <p:nvPicPr>
          <p:cNvPr id="886" name="Google Shape;8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1188875"/>
            <a:ext cx="4389460" cy="28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 txBox="1">
            <a:spLocks noGrp="1"/>
          </p:cNvSpPr>
          <p:nvPr>
            <p:ph type="title"/>
          </p:nvPr>
        </p:nvSpPr>
        <p:spPr>
          <a:xfrm>
            <a:off x="5476325" y="1202350"/>
            <a:ext cx="3348600" cy="27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Policy Question &amp; Motivation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37" name="Google Shape;537;p39"/>
          <p:cNvCxnSpPr/>
          <p:nvPr/>
        </p:nvCxnSpPr>
        <p:spPr>
          <a:xfrm>
            <a:off x="5619175" y="1064275"/>
            <a:ext cx="352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39"/>
          <p:cNvCxnSpPr/>
          <p:nvPr/>
        </p:nvCxnSpPr>
        <p:spPr>
          <a:xfrm>
            <a:off x="5619175" y="4036725"/>
            <a:ext cx="352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 Clustering - visualizing using TSNE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2" name="Google Shape;892;p66"/>
          <p:cNvSpPr/>
          <p:nvPr/>
        </p:nvSpPr>
        <p:spPr>
          <a:xfrm>
            <a:off x="262800" y="1188875"/>
            <a:ext cx="4530300" cy="29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66"/>
          <p:cNvSpPr txBox="1">
            <a:spLocks noGrp="1"/>
          </p:cNvSpPr>
          <p:nvPr>
            <p:ph type="title"/>
          </p:nvPr>
        </p:nvSpPr>
        <p:spPr>
          <a:xfrm>
            <a:off x="4918225" y="1277050"/>
            <a:ext cx="3942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Perform K means clustering at high dimensionality to minimize loss of information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Chose K = 4 for clustering, which does not appear to work well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TSNE for dimensionality reduction</a:t>
            </a:r>
            <a:endParaRPr sz="2100"/>
          </a:p>
        </p:txBody>
      </p:sp>
      <p:pic>
        <p:nvPicPr>
          <p:cNvPr id="894" name="Google Shape;89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1188875"/>
            <a:ext cx="4530300" cy="295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7"/>
          <p:cNvSpPr txBox="1">
            <a:spLocks noGrp="1"/>
          </p:cNvSpPr>
          <p:nvPr>
            <p:ph type="ctrTitle"/>
          </p:nvPr>
        </p:nvSpPr>
        <p:spPr>
          <a:xfrm>
            <a:off x="3433033" y="669825"/>
            <a:ext cx="49974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</a:t>
            </a:r>
            <a:r>
              <a:rPr lang="es">
                <a:solidFill>
                  <a:schemeClr val="accent1"/>
                </a:solidFill>
              </a:rPr>
              <a:t>GRACIAS!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0" name="Google Shape;900;p67"/>
          <p:cNvSpPr txBox="1">
            <a:spLocks noGrp="1"/>
          </p:cNvSpPr>
          <p:nvPr>
            <p:ph type="subTitle" idx="1"/>
          </p:nvPr>
        </p:nvSpPr>
        <p:spPr>
          <a:xfrm>
            <a:off x="3465350" y="1704550"/>
            <a:ext cx="4945800" cy="10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/>
              <a:t>¿Alguna pregunta?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/>
              <a:t>tuemail@freepik.com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s"/>
              <a:t>+34 620 421 838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yourcompany.com</a:t>
            </a:r>
            <a:endParaRPr b="1"/>
          </a:p>
        </p:txBody>
      </p:sp>
      <p:sp>
        <p:nvSpPr>
          <p:cNvPr id="901" name="Google Shape;901;p67"/>
          <p:cNvSpPr txBox="1">
            <a:spLocks noGrp="1"/>
          </p:cNvSpPr>
          <p:nvPr>
            <p:ph type="subTitle" idx="2"/>
          </p:nvPr>
        </p:nvSpPr>
        <p:spPr>
          <a:xfrm>
            <a:off x="3465250" y="3762175"/>
            <a:ext cx="4945800" cy="3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1200"/>
              </a:spcAft>
              <a:buNone/>
            </a:pPr>
            <a:r>
              <a:rPr lang="es"/>
              <a:t>Por favor conserva esta diapositiva para atribuirnos</a:t>
            </a:r>
            <a:endParaRPr/>
          </a:p>
        </p:txBody>
      </p:sp>
      <p:grpSp>
        <p:nvGrpSpPr>
          <p:cNvPr id="902" name="Google Shape;902;p67"/>
          <p:cNvGrpSpPr/>
          <p:nvPr/>
        </p:nvGrpSpPr>
        <p:grpSpPr>
          <a:xfrm>
            <a:off x="4495713" y="3141250"/>
            <a:ext cx="388800" cy="388800"/>
            <a:chOff x="4495713" y="3141250"/>
            <a:chExt cx="388800" cy="388800"/>
          </a:xfrm>
        </p:grpSpPr>
        <p:sp>
          <p:nvSpPr>
            <p:cNvPr id="903" name="Google Shape;903;p67"/>
            <p:cNvSpPr/>
            <p:nvPr/>
          </p:nvSpPr>
          <p:spPr>
            <a:xfrm>
              <a:off x="4495713" y="3141250"/>
              <a:ext cx="388800" cy="3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7"/>
            <p:cNvSpPr/>
            <p:nvPr/>
          </p:nvSpPr>
          <p:spPr>
            <a:xfrm>
              <a:off x="4593001" y="3195823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67"/>
          <p:cNvGrpSpPr/>
          <p:nvPr/>
        </p:nvGrpSpPr>
        <p:grpSpPr>
          <a:xfrm>
            <a:off x="5325738" y="3141250"/>
            <a:ext cx="388800" cy="388800"/>
            <a:chOff x="5325738" y="3141250"/>
            <a:chExt cx="388800" cy="388800"/>
          </a:xfrm>
        </p:grpSpPr>
        <p:sp>
          <p:nvSpPr>
            <p:cNvPr id="906" name="Google Shape;906;p67"/>
            <p:cNvSpPr/>
            <p:nvPr/>
          </p:nvSpPr>
          <p:spPr>
            <a:xfrm>
              <a:off x="5325738" y="3141250"/>
              <a:ext cx="388800" cy="3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" name="Google Shape;907;p67"/>
            <p:cNvGrpSpPr/>
            <p:nvPr/>
          </p:nvGrpSpPr>
          <p:grpSpPr>
            <a:xfrm>
              <a:off x="5405978" y="3221346"/>
              <a:ext cx="228595" cy="228595"/>
              <a:chOff x="3228807" y="3115646"/>
              <a:chExt cx="228595" cy="228595"/>
            </a:xfrm>
          </p:grpSpPr>
          <p:sp>
            <p:nvSpPr>
              <p:cNvPr id="908" name="Google Shape;908;p67"/>
              <p:cNvSpPr/>
              <p:nvPr/>
            </p:nvSpPr>
            <p:spPr>
              <a:xfrm>
                <a:off x="3228807" y="311564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67"/>
              <p:cNvSpPr/>
              <p:nvPr/>
            </p:nvSpPr>
            <p:spPr>
              <a:xfrm>
                <a:off x="3262493" y="316978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67"/>
              <p:cNvSpPr/>
              <p:nvPr/>
            </p:nvSpPr>
            <p:spPr>
              <a:xfrm>
                <a:off x="3389243" y="314479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1" name="Google Shape;911;p67"/>
          <p:cNvGrpSpPr/>
          <p:nvPr/>
        </p:nvGrpSpPr>
        <p:grpSpPr>
          <a:xfrm>
            <a:off x="6155775" y="3141250"/>
            <a:ext cx="388800" cy="388800"/>
            <a:chOff x="6155775" y="3141250"/>
            <a:chExt cx="388800" cy="388800"/>
          </a:xfrm>
        </p:grpSpPr>
        <p:sp>
          <p:nvSpPr>
            <p:cNvPr id="912" name="Google Shape;912;p67"/>
            <p:cNvSpPr/>
            <p:nvPr/>
          </p:nvSpPr>
          <p:spPr>
            <a:xfrm>
              <a:off x="6155775" y="3141250"/>
              <a:ext cx="388800" cy="3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6256876" y="3311875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6240964" y="3242091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6334447" y="3311849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67"/>
          <p:cNvGrpSpPr/>
          <p:nvPr/>
        </p:nvGrpSpPr>
        <p:grpSpPr>
          <a:xfrm>
            <a:off x="6985675" y="3141250"/>
            <a:ext cx="388800" cy="388800"/>
            <a:chOff x="6985675" y="3141250"/>
            <a:chExt cx="388800" cy="388800"/>
          </a:xfrm>
        </p:grpSpPr>
        <p:sp>
          <p:nvSpPr>
            <p:cNvPr id="917" name="Google Shape;917;p67"/>
            <p:cNvSpPr/>
            <p:nvPr/>
          </p:nvSpPr>
          <p:spPr>
            <a:xfrm>
              <a:off x="6985675" y="3141250"/>
              <a:ext cx="388800" cy="388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7078198" y="3241918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67"/>
          <p:cNvGrpSpPr/>
          <p:nvPr/>
        </p:nvGrpSpPr>
        <p:grpSpPr>
          <a:xfrm>
            <a:off x="720245" y="548243"/>
            <a:ext cx="2236070" cy="4813515"/>
            <a:chOff x="720245" y="548243"/>
            <a:chExt cx="2236070" cy="4813515"/>
          </a:xfrm>
        </p:grpSpPr>
        <p:sp>
          <p:nvSpPr>
            <p:cNvPr id="920" name="Google Shape;920;p67"/>
            <p:cNvSpPr/>
            <p:nvPr/>
          </p:nvSpPr>
          <p:spPr>
            <a:xfrm>
              <a:off x="1698655" y="4524654"/>
              <a:ext cx="279121" cy="420556"/>
            </a:xfrm>
            <a:custGeom>
              <a:avLst/>
              <a:gdLst/>
              <a:ahLst/>
              <a:cxnLst/>
              <a:rect l="l" t="t" r="r" b="b"/>
              <a:pathLst>
                <a:path w="2159" h="3253" extrusionOk="0">
                  <a:moveTo>
                    <a:pt x="1" y="0"/>
                  </a:moveTo>
                  <a:lnTo>
                    <a:pt x="1" y="3253"/>
                  </a:lnTo>
                  <a:lnTo>
                    <a:pt x="2159" y="3253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7"/>
            <p:cNvSpPr/>
            <p:nvPr/>
          </p:nvSpPr>
          <p:spPr>
            <a:xfrm>
              <a:off x="720245" y="889747"/>
              <a:ext cx="2236070" cy="3635036"/>
            </a:xfrm>
            <a:custGeom>
              <a:avLst/>
              <a:gdLst/>
              <a:ahLst/>
              <a:cxnLst/>
              <a:rect l="l" t="t" r="r" b="b"/>
              <a:pathLst>
                <a:path w="17296" h="28117" extrusionOk="0">
                  <a:moveTo>
                    <a:pt x="2158" y="0"/>
                  </a:moveTo>
                  <a:cubicBezTo>
                    <a:pt x="973" y="0"/>
                    <a:pt x="0" y="973"/>
                    <a:pt x="0" y="2158"/>
                  </a:cubicBezTo>
                  <a:lnTo>
                    <a:pt x="0" y="25958"/>
                  </a:lnTo>
                  <a:cubicBezTo>
                    <a:pt x="0" y="27144"/>
                    <a:pt x="973" y="28116"/>
                    <a:pt x="2158" y="28116"/>
                  </a:cubicBezTo>
                  <a:lnTo>
                    <a:pt x="15137" y="28116"/>
                  </a:lnTo>
                  <a:cubicBezTo>
                    <a:pt x="16323" y="28116"/>
                    <a:pt x="17295" y="27144"/>
                    <a:pt x="17295" y="25958"/>
                  </a:cubicBezTo>
                  <a:lnTo>
                    <a:pt x="17295" y="2158"/>
                  </a:lnTo>
                  <a:cubicBezTo>
                    <a:pt x="17295" y="973"/>
                    <a:pt x="16323" y="0"/>
                    <a:pt x="15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7"/>
            <p:cNvSpPr/>
            <p:nvPr/>
          </p:nvSpPr>
          <p:spPr>
            <a:xfrm>
              <a:off x="790962" y="960465"/>
              <a:ext cx="2094635" cy="3493601"/>
            </a:xfrm>
            <a:custGeom>
              <a:avLst/>
              <a:gdLst/>
              <a:ahLst/>
              <a:cxnLst/>
              <a:rect l="l" t="t" r="r" b="b"/>
              <a:pathLst>
                <a:path w="16202" h="27023" extrusionOk="0">
                  <a:moveTo>
                    <a:pt x="1611" y="0"/>
                  </a:moveTo>
                  <a:cubicBezTo>
                    <a:pt x="730" y="0"/>
                    <a:pt x="0" y="730"/>
                    <a:pt x="0" y="1611"/>
                  </a:cubicBezTo>
                  <a:lnTo>
                    <a:pt x="0" y="25411"/>
                  </a:lnTo>
                  <a:cubicBezTo>
                    <a:pt x="0" y="26293"/>
                    <a:pt x="730" y="27022"/>
                    <a:pt x="1611" y="27022"/>
                  </a:cubicBezTo>
                  <a:lnTo>
                    <a:pt x="14590" y="27022"/>
                  </a:lnTo>
                  <a:cubicBezTo>
                    <a:pt x="15502" y="27022"/>
                    <a:pt x="16201" y="26293"/>
                    <a:pt x="16201" y="25411"/>
                  </a:cubicBezTo>
                  <a:lnTo>
                    <a:pt x="16201" y="1611"/>
                  </a:lnTo>
                  <a:cubicBezTo>
                    <a:pt x="16201" y="730"/>
                    <a:pt x="15502" y="0"/>
                    <a:pt x="14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790962" y="1726722"/>
              <a:ext cx="2094635" cy="2727344"/>
            </a:xfrm>
            <a:custGeom>
              <a:avLst/>
              <a:gdLst/>
              <a:ahLst/>
              <a:cxnLst/>
              <a:rect l="l" t="t" r="r" b="b"/>
              <a:pathLst>
                <a:path w="16202" h="21096" extrusionOk="0">
                  <a:moveTo>
                    <a:pt x="0" y="1"/>
                  </a:moveTo>
                  <a:lnTo>
                    <a:pt x="0" y="19484"/>
                  </a:lnTo>
                  <a:cubicBezTo>
                    <a:pt x="0" y="20366"/>
                    <a:pt x="730" y="21095"/>
                    <a:pt x="1611" y="21095"/>
                  </a:cubicBezTo>
                  <a:lnTo>
                    <a:pt x="14590" y="21095"/>
                  </a:lnTo>
                  <a:cubicBezTo>
                    <a:pt x="15502" y="21095"/>
                    <a:pt x="16201" y="20366"/>
                    <a:pt x="16201" y="19484"/>
                  </a:cubicBezTo>
                  <a:lnTo>
                    <a:pt x="16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1557220" y="4662211"/>
              <a:ext cx="562120" cy="141564"/>
            </a:xfrm>
            <a:custGeom>
              <a:avLst/>
              <a:gdLst/>
              <a:ahLst/>
              <a:cxnLst/>
              <a:rect l="l" t="t" r="r" b="b"/>
              <a:pathLst>
                <a:path w="4348" h="1095" extrusionOk="0">
                  <a:moveTo>
                    <a:pt x="548" y="0"/>
                  </a:moveTo>
                  <a:cubicBezTo>
                    <a:pt x="244" y="0"/>
                    <a:pt x="0" y="243"/>
                    <a:pt x="0" y="547"/>
                  </a:cubicBezTo>
                  <a:cubicBezTo>
                    <a:pt x="0" y="851"/>
                    <a:pt x="244" y="1094"/>
                    <a:pt x="548" y="1094"/>
                  </a:cubicBezTo>
                  <a:lnTo>
                    <a:pt x="3800" y="1094"/>
                  </a:lnTo>
                  <a:cubicBezTo>
                    <a:pt x="4104" y="1094"/>
                    <a:pt x="4347" y="851"/>
                    <a:pt x="4347" y="547"/>
                  </a:cubicBezTo>
                  <a:cubicBezTo>
                    <a:pt x="4347" y="243"/>
                    <a:pt x="4104" y="0"/>
                    <a:pt x="3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1769372" y="4945081"/>
              <a:ext cx="137686" cy="416677"/>
            </a:xfrm>
            <a:custGeom>
              <a:avLst/>
              <a:gdLst/>
              <a:ahLst/>
              <a:cxnLst/>
              <a:rect l="l" t="t" r="r" b="b"/>
              <a:pathLst>
                <a:path w="1065" h="3223" extrusionOk="0">
                  <a:moveTo>
                    <a:pt x="1" y="1"/>
                  </a:moveTo>
                  <a:lnTo>
                    <a:pt x="1" y="3223"/>
                  </a:lnTo>
                  <a:lnTo>
                    <a:pt x="1065" y="3223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7"/>
            <p:cNvSpPr/>
            <p:nvPr/>
          </p:nvSpPr>
          <p:spPr>
            <a:xfrm>
              <a:off x="1114450" y="2072650"/>
              <a:ext cx="1451400" cy="1457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7"/>
            <p:cNvSpPr/>
            <p:nvPr/>
          </p:nvSpPr>
          <p:spPr>
            <a:xfrm>
              <a:off x="1282107" y="2363309"/>
              <a:ext cx="1112217" cy="98384"/>
            </a:xfrm>
            <a:custGeom>
              <a:avLst/>
              <a:gdLst/>
              <a:ahLst/>
              <a:cxnLst/>
              <a:rect l="l" t="t" r="r" b="b"/>
              <a:pathLst>
                <a:path w="8603" h="761" extrusionOk="0">
                  <a:moveTo>
                    <a:pt x="1" y="1"/>
                  </a:moveTo>
                  <a:lnTo>
                    <a:pt x="1" y="761"/>
                  </a:lnTo>
                  <a:lnTo>
                    <a:pt x="8603" y="761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1282107" y="2988132"/>
              <a:ext cx="1112217" cy="47317"/>
            </a:xfrm>
            <a:custGeom>
              <a:avLst/>
              <a:gdLst/>
              <a:ahLst/>
              <a:cxnLst/>
              <a:rect l="l" t="t" r="r" b="b"/>
              <a:pathLst>
                <a:path w="8603" h="366" extrusionOk="0">
                  <a:moveTo>
                    <a:pt x="1" y="1"/>
                  </a:moveTo>
                  <a:lnTo>
                    <a:pt x="1" y="365"/>
                  </a:lnTo>
                  <a:lnTo>
                    <a:pt x="8603" y="365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1282107" y="3231829"/>
              <a:ext cx="1112217" cy="47188"/>
            </a:xfrm>
            <a:custGeom>
              <a:avLst/>
              <a:gdLst/>
              <a:ahLst/>
              <a:cxnLst/>
              <a:rect l="l" t="t" r="r" b="b"/>
              <a:pathLst>
                <a:path w="8603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03" y="365"/>
                  </a:lnTo>
                  <a:lnTo>
                    <a:pt x="8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7"/>
            <p:cNvSpPr/>
            <p:nvPr/>
          </p:nvSpPr>
          <p:spPr>
            <a:xfrm>
              <a:off x="1282107" y="3109916"/>
              <a:ext cx="1112217" cy="47317"/>
            </a:xfrm>
            <a:custGeom>
              <a:avLst/>
              <a:gdLst/>
              <a:ahLst/>
              <a:cxnLst/>
              <a:rect l="l" t="t" r="r" b="b"/>
              <a:pathLst>
                <a:path w="8603" h="366" extrusionOk="0">
                  <a:moveTo>
                    <a:pt x="1" y="1"/>
                  </a:moveTo>
                  <a:lnTo>
                    <a:pt x="1" y="366"/>
                  </a:lnTo>
                  <a:lnTo>
                    <a:pt x="8603" y="366"/>
                  </a:lnTo>
                  <a:lnTo>
                    <a:pt x="8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7"/>
            <p:cNvSpPr/>
            <p:nvPr/>
          </p:nvSpPr>
          <p:spPr>
            <a:xfrm>
              <a:off x="1423542" y="2587356"/>
              <a:ext cx="833226" cy="98384"/>
            </a:xfrm>
            <a:custGeom>
              <a:avLst/>
              <a:gdLst/>
              <a:ahLst/>
              <a:cxnLst/>
              <a:rect l="l" t="t" r="r" b="b"/>
              <a:pathLst>
                <a:path w="6445" h="761" extrusionOk="0">
                  <a:moveTo>
                    <a:pt x="1" y="0"/>
                  </a:moveTo>
                  <a:lnTo>
                    <a:pt x="1" y="760"/>
                  </a:lnTo>
                  <a:lnTo>
                    <a:pt x="6445" y="760"/>
                  </a:lnTo>
                  <a:lnTo>
                    <a:pt x="6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1271210" y="548243"/>
              <a:ext cx="1134158" cy="873474"/>
            </a:xfrm>
            <a:custGeom>
              <a:avLst/>
              <a:gdLst/>
              <a:ahLst/>
              <a:cxnLst/>
              <a:rect l="l" t="t" r="r" b="b"/>
              <a:pathLst>
                <a:path w="5190" h="3997" extrusionOk="0">
                  <a:moveTo>
                    <a:pt x="4374" y="816"/>
                  </a:moveTo>
                  <a:lnTo>
                    <a:pt x="4374" y="3160"/>
                  </a:lnTo>
                  <a:lnTo>
                    <a:pt x="838" y="3160"/>
                  </a:lnTo>
                  <a:lnTo>
                    <a:pt x="838" y="816"/>
                  </a:lnTo>
                  <a:close/>
                  <a:moveTo>
                    <a:pt x="1" y="0"/>
                  </a:moveTo>
                  <a:lnTo>
                    <a:pt x="1" y="3997"/>
                  </a:lnTo>
                  <a:lnTo>
                    <a:pt x="5190" y="3997"/>
                  </a:lnTo>
                  <a:lnTo>
                    <a:pt x="51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Characterization of Clusters - continued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38" name="Google Shape;938;p68"/>
          <p:cNvSpPr/>
          <p:nvPr/>
        </p:nvSpPr>
        <p:spPr>
          <a:xfrm>
            <a:off x="262800" y="1265075"/>
            <a:ext cx="4530300" cy="29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68"/>
          <p:cNvSpPr txBox="1">
            <a:spLocks noGrp="1"/>
          </p:cNvSpPr>
          <p:nvPr>
            <p:ph type="title"/>
          </p:nvPr>
        </p:nvSpPr>
        <p:spPr>
          <a:xfrm>
            <a:off x="4918225" y="1200850"/>
            <a:ext cx="3942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Characterizing clusters based on aspects of CDC used for designing guidelines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Pre-treatment words: 'start', 'visit', 'dose'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Post-treatment words: 'follow', 'potential', 'harms'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0" name="Google Shape;94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1257300"/>
            <a:ext cx="4258167" cy="29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68"/>
          <p:cNvSpPr/>
          <p:nvPr/>
        </p:nvSpPr>
        <p:spPr>
          <a:xfrm>
            <a:off x="153600" y="1151675"/>
            <a:ext cx="4748700" cy="31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0"/>
          <p:cNvGrpSpPr/>
          <p:nvPr/>
        </p:nvGrpSpPr>
        <p:grpSpPr>
          <a:xfrm>
            <a:off x="-239750" y="989511"/>
            <a:ext cx="9423225" cy="554924"/>
            <a:chOff x="-239750" y="989511"/>
            <a:chExt cx="9423225" cy="554924"/>
          </a:xfrm>
        </p:grpSpPr>
        <p:cxnSp>
          <p:nvCxnSpPr>
            <p:cNvPr id="544" name="Google Shape;544;p40"/>
            <p:cNvCxnSpPr/>
            <p:nvPr/>
          </p:nvCxnSpPr>
          <p:spPr>
            <a:xfrm>
              <a:off x="5266675" y="1285050"/>
              <a:ext cx="39168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0"/>
            <p:cNvCxnSpPr/>
            <p:nvPr/>
          </p:nvCxnSpPr>
          <p:spPr>
            <a:xfrm>
              <a:off x="-239750" y="1285050"/>
              <a:ext cx="41844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40"/>
            <p:cNvSpPr/>
            <p:nvPr/>
          </p:nvSpPr>
          <p:spPr>
            <a:xfrm>
              <a:off x="3883375" y="989511"/>
              <a:ext cx="1477501" cy="554924"/>
            </a:xfrm>
            <a:custGeom>
              <a:avLst/>
              <a:gdLst/>
              <a:ahLst/>
              <a:cxnLst/>
              <a:rect l="l" t="t" r="r" b="b"/>
              <a:pathLst>
                <a:path w="28955" h="10875" fill="none" extrusionOk="0">
                  <a:moveTo>
                    <a:pt x="0" y="5805"/>
                  </a:moveTo>
                  <a:lnTo>
                    <a:pt x="6805" y="5805"/>
                  </a:lnTo>
                  <a:lnTo>
                    <a:pt x="8840" y="0"/>
                  </a:lnTo>
                  <a:lnTo>
                    <a:pt x="11976" y="10875"/>
                  </a:lnTo>
                  <a:lnTo>
                    <a:pt x="13610" y="5805"/>
                  </a:lnTo>
                  <a:lnTo>
                    <a:pt x="17913" y="5805"/>
                  </a:lnTo>
                  <a:lnTo>
                    <a:pt x="19214" y="1968"/>
                  </a:lnTo>
                  <a:lnTo>
                    <a:pt x="21516" y="9474"/>
                  </a:lnTo>
                  <a:lnTo>
                    <a:pt x="22717" y="5805"/>
                  </a:lnTo>
                  <a:lnTo>
                    <a:pt x="28954" y="5805"/>
                  </a:ln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Policy Question</a:t>
            </a:r>
            <a:endParaRPr sz="2800"/>
          </a:p>
        </p:txBody>
      </p:sp>
      <p:sp>
        <p:nvSpPr>
          <p:cNvPr id="548" name="Google Shape;548;p40"/>
          <p:cNvSpPr txBox="1">
            <a:spLocks noGrp="1"/>
          </p:cNvSpPr>
          <p:nvPr>
            <p:ph type="subTitle" idx="1"/>
          </p:nvPr>
        </p:nvSpPr>
        <p:spPr>
          <a:xfrm>
            <a:off x="1615100" y="1910800"/>
            <a:ext cx="62277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What is the </a:t>
            </a:r>
            <a:r>
              <a:rPr lang="es" sz="1800" b="1" u="sng"/>
              <a:t>general sentiment</a:t>
            </a:r>
            <a:r>
              <a:rPr lang="es" sz="1800"/>
              <a:t> towards the guidelines?</a:t>
            </a:r>
            <a:r>
              <a:rPr lang="es" sz="1500"/>
              <a:t> 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What concerns do people have regarding the drafted </a:t>
            </a:r>
            <a:r>
              <a:rPr lang="es" sz="1800" i="1"/>
              <a:t>Clinical Practice Guidelines</a:t>
            </a:r>
            <a:r>
              <a:rPr lang="es" sz="1800"/>
              <a:t>?</a:t>
            </a:r>
            <a:endParaRPr sz="1500"/>
          </a:p>
        </p:txBody>
      </p:sp>
      <p:grpSp>
        <p:nvGrpSpPr>
          <p:cNvPr id="549" name="Google Shape;549;p40"/>
          <p:cNvGrpSpPr/>
          <p:nvPr/>
        </p:nvGrpSpPr>
        <p:grpSpPr>
          <a:xfrm rot="10800000" flipH="1">
            <a:off x="836946" y="3313425"/>
            <a:ext cx="642199" cy="930775"/>
            <a:chOff x="2843025" y="2550400"/>
            <a:chExt cx="269775" cy="391000"/>
          </a:xfrm>
        </p:grpSpPr>
        <p:sp>
          <p:nvSpPr>
            <p:cNvPr id="550" name="Google Shape;550;p40"/>
            <p:cNvSpPr/>
            <p:nvPr/>
          </p:nvSpPr>
          <p:spPr>
            <a:xfrm>
              <a:off x="2843025" y="2550425"/>
              <a:ext cx="259150" cy="202300"/>
            </a:xfrm>
            <a:custGeom>
              <a:avLst/>
              <a:gdLst/>
              <a:ahLst/>
              <a:cxnLst/>
              <a:rect l="l" t="t" r="r" b="b"/>
              <a:pathLst>
                <a:path w="10366" h="8092" extrusionOk="0">
                  <a:moveTo>
                    <a:pt x="8320" y="1"/>
                  </a:moveTo>
                  <a:cubicBezTo>
                    <a:pt x="7956" y="1"/>
                    <a:pt x="7587" y="110"/>
                    <a:pt x="7265" y="337"/>
                  </a:cubicBezTo>
                  <a:lnTo>
                    <a:pt x="1004" y="4836"/>
                  </a:lnTo>
                  <a:cubicBezTo>
                    <a:pt x="183" y="5413"/>
                    <a:pt x="0" y="6538"/>
                    <a:pt x="578" y="7358"/>
                  </a:cubicBezTo>
                  <a:cubicBezTo>
                    <a:pt x="927" y="7836"/>
                    <a:pt x="1487" y="8092"/>
                    <a:pt x="2050" y="8092"/>
                  </a:cubicBezTo>
                  <a:cubicBezTo>
                    <a:pt x="2418" y="8092"/>
                    <a:pt x="2788" y="7982"/>
                    <a:pt x="3101" y="7754"/>
                  </a:cubicBezTo>
                  <a:lnTo>
                    <a:pt x="9362" y="3255"/>
                  </a:lnTo>
                  <a:cubicBezTo>
                    <a:pt x="10183" y="2678"/>
                    <a:pt x="10365" y="1553"/>
                    <a:pt x="9788" y="763"/>
                  </a:cubicBezTo>
                  <a:cubicBezTo>
                    <a:pt x="9437" y="264"/>
                    <a:pt x="8884" y="1"/>
                    <a:pt x="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2943325" y="2550400"/>
              <a:ext cx="158850" cy="139925"/>
            </a:xfrm>
            <a:custGeom>
              <a:avLst/>
              <a:gdLst/>
              <a:ahLst/>
              <a:cxnLst/>
              <a:rect l="l" t="t" r="r" b="b"/>
              <a:pathLst>
                <a:path w="6354" h="5597" extrusionOk="0">
                  <a:moveTo>
                    <a:pt x="4317" y="0"/>
                  </a:moveTo>
                  <a:cubicBezTo>
                    <a:pt x="3950" y="0"/>
                    <a:pt x="3578" y="110"/>
                    <a:pt x="3253" y="338"/>
                  </a:cubicBezTo>
                  <a:lnTo>
                    <a:pt x="1" y="2679"/>
                  </a:lnTo>
                  <a:lnTo>
                    <a:pt x="2128" y="5596"/>
                  </a:lnTo>
                  <a:lnTo>
                    <a:pt x="5350" y="3256"/>
                  </a:lnTo>
                  <a:cubicBezTo>
                    <a:pt x="6171" y="2679"/>
                    <a:pt x="6353" y="1554"/>
                    <a:pt x="5776" y="733"/>
                  </a:cubicBezTo>
                  <a:cubicBezTo>
                    <a:pt x="5427" y="256"/>
                    <a:pt x="4878" y="0"/>
                    <a:pt x="4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2965375" y="2808075"/>
              <a:ext cx="147425" cy="133325"/>
            </a:xfrm>
            <a:custGeom>
              <a:avLst/>
              <a:gdLst/>
              <a:ahLst/>
              <a:cxnLst/>
              <a:rect l="l" t="t" r="r" b="b"/>
              <a:pathLst>
                <a:path w="5897" h="5333" extrusionOk="0">
                  <a:moveTo>
                    <a:pt x="2961" y="0"/>
                  </a:moveTo>
                  <a:cubicBezTo>
                    <a:pt x="2301" y="0"/>
                    <a:pt x="1641" y="244"/>
                    <a:pt x="1125" y="730"/>
                  </a:cubicBezTo>
                  <a:cubicBezTo>
                    <a:pt x="61" y="1764"/>
                    <a:pt x="0" y="3435"/>
                    <a:pt x="1034" y="4499"/>
                  </a:cubicBezTo>
                  <a:cubicBezTo>
                    <a:pt x="1553" y="5051"/>
                    <a:pt x="2261" y="5332"/>
                    <a:pt x="2970" y="5332"/>
                  </a:cubicBezTo>
                  <a:cubicBezTo>
                    <a:pt x="3629" y="5332"/>
                    <a:pt x="4290" y="5089"/>
                    <a:pt x="4803" y="4591"/>
                  </a:cubicBezTo>
                  <a:cubicBezTo>
                    <a:pt x="5867" y="3587"/>
                    <a:pt x="5897" y="1885"/>
                    <a:pt x="4894" y="821"/>
                  </a:cubicBezTo>
                  <a:cubicBezTo>
                    <a:pt x="4362" y="274"/>
                    <a:pt x="3661" y="0"/>
                    <a:pt x="2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998800" y="2834100"/>
              <a:ext cx="76775" cy="80000"/>
            </a:xfrm>
            <a:custGeom>
              <a:avLst/>
              <a:gdLst/>
              <a:ahLst/>
              <a:cxnLst/>
              <a:rect l="l" t="t" r="r" b="b"/>
              <a:pathLst>
                <a:path w="3071" h="3200" extrusionOk="0">
                  <a:moveTo>
                    <a:pt x="122" y="1"/>
                  </a:moveTo>
                  <a:cubicBezTo>
                    <a:pt x="92" y="1"/>
                    <a:pt x="61" y="8"/>
                    <a:pt x="31" y="24"/>
                  </a:cubicBezTo>
                  <a:cubicBezTo>
                    <a:pt x="1" y="84"/>
                    <a:pt x="1" y="145"/>
                    <a:pt x="31" y="206"/>
                  </a:cubicBezTo>
                  <a:lnTo>
                    <a:pt x="2858" y="3154"/>
                  </a:lnTo>
                  <a:cubicBezTo>
                    <a:pt x="2888" y="3185"/>
                    <a:pt x="2919" y="3200"/>
                    <a:pt x="2949" y="3200"/>
                  </a:cubicBezTo>
                  <a:cubicBezTo>
                    <a:pt x="2979" y="3200"/>
                    <a:pt x="3010" y="3185"/>
                    <a:pt x="3040" y="3154"/>
                  </a:cubicBezTo>
                  <a:cubicBezTo>
                    <a:pt x="3071" y="3124"/>
                    <a:pt x="3071" y="3033"/>
                    <a:pt x="3040" y="3002"/>
                  </a:cubicBezTo>
                  <a:lnTo>
                    <a:pt x="213" y="24"/>
                  </a:lnTo>
                  <a:cubicBezTo>
                    <a:pt x="183" y="8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Background &amp; Motivation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9" name="Google Shape;559;p41"/>
          <p:cNvSpPr txBox="1">
            <a:spLocks noGrp="1"/>
          </p:cNvSpPr>
          <p:nvPr>
            <p:ph type="body" idx="1"/>
          </p:nvPr>
        </p:nvSpPr>
        <p:spPr>
          <a:xfrm>
            <a:off x="720000" y="1488608"/>
            <a:ext cx="38490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/>
              <a:t>Opioid epidemic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/>
              <a:t>CDC Clinical Practice Guideline for Prescribing Opioids</a:t>
            </a:r>
            <a:endParaRPr sz="1400"/>
          </a:p>
          <a:p>
            <a:pPr marL="457200" marR="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 sz="1400"/>
              <a:t>2022 draft of the guideline</a:t>
            </a:r>
            <a:endParaRPr sz="1400"/>
          </a:p>
          <a:p>
            <a:pPr marL="457200" marR="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lang="es" sz="1400"/>
              <a:t>Public Comments on the draft accepted from 2/3/2022 to 4/11/2022</a:t>
            </a:r>
            <a:endParaRPr sz="1400"/>
          </a:p>
        </p:txBody>
      </p:sp>
      <p:pic>
        <p:nvPicPr>
          <p:cNvPr id="560" name="Google Shape;560;p41"/>
          <p:cNvPicPr preferRelativeResize="0"/>
          <p:nvPr/>
        </p:nvPicPr>
        <p:blipFill rotWithShape="1">
          <a:blip r:embed="rId3">
            <a:alphaModFix/>
          </a:blip>
          <a:srcRect t="9086" b="11830"/>
          <a:stretch/>
        </p:blipFill>
        <p:spPr>
          <a:xfrm>
            <a:off x="5247150" y="1564800"/>
            <a:ext cx="3176850" cy="30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1"/>
          <p:cNvSpPr/>
          <p:nvPr/>
        </p:nvSpPr>
        <p:spPr>
          <a:xfrm>
            <a:off x="5131975" y="1433425"/>
            <a:ext cx="3405600" cy="341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 txBox="1"/>
          <p:nvPr/>
        </p:nvSpPr>
        <p:spPr>
          <a:xfrm>
            <a:off x="5285500" y="4522850"/>
            <a:ext cx="317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Source: https://www.hhs.gov/opiods/index.html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>
            <a:spLocks noGrp="1"/>
          </p:cNvSpPr>
          <p:nvPr>
            <p:ph type="title"/>
          </p:nvPr>
        </p:nvSpPr>
        <p:spPr>
          <a:xfrm>
            <a:off x="720000" y="576575"/>
            <a:ext cx="3852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Description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8" name="Google Shape;568;p42"/>
          <p:cNvSpPr txBox="1">
            <a:spLocks noGrp="1"/>
          </p:cNvSpPr>
          <p:nvPr>
            <p:ph type="body" idx="1"/>
          </p:nvPr>
        </p:nvSpPr>
        <p:spPr>
          <a:xfrm>
            <a:off x="720000" y="1459550"/>
            <a:ext cx="47664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Data Source</a:t>
            </a:r>
            <a:endParaRPr b="1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Extracted from the </a:t>
            </a:r>
            <a:r>
              <a:rPr lang="es" sz="1100" u="sng"/>
              <a:t>Regulations.gov API</a:t>
            </a:r>
            <a:r>
              <a:rPr lang="es" sz="1100" b="1"/>
              <a:t> </a:t>
            </a:r>
            <a:r>
              <a:rPr lang="es" sz="1100"/>
              <a:t>using Python code, and  we finally got </a:t>
            </a:r>
            <a:r>
              <a:rPr lang="es" sz="1100" u="sng"/>
              <a:t>4,502 comments</a:t>
            </a:r>
            <a:r>
              <a:rPr lang="es" sz="1100"/>
              <a:t> from different stakeholders.</a:t>
            </a:r>
            <a:endParaRPr sz="1100"/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Includes: (1)unique identification of comments, (2) number of duplicates for comments, (3) the text of the comment.</a:t>
            </a:r>
            <a:endParaRPr sz="1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 b="1"/>
              <a:t>Unstructured Part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 u="sng"/>
              <a:t>The text of comments</a:t>
            </a:r>
            <a:r>
              <a:rPr lang="es" sz="1100"/>
              <a:t> is the unstructured part we used to answer the policy questions.</a:t>
            </a:r>
            <a:endParaRPr sz="1100"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We conducted </a:t>
            </a:r>
            <a:r>
              <a:rPr lang="es" sz="1100" u="sng"/>
              <a:t>(</a:t>
            </a:r>
            <a:r>
              <a:rPr lang="es" sz="1100"/>
              <a:t>1) lemmanization, (2) lowercase transformation, (3)  stopwords filtering on the unstructured comments.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End up with </a:t>
            </a:r>
            <a:r>
              <a:rPr lang="es" sz="1100" i="1"/>
              <a:t>27607 </a:t>
            </a:r>
            <a:r>
              <a:rPr lang="es" sz="1100"/>
              <a:t>lemmas</a:t>
            </a:r>
            <a:endParaRPr sz="1100"/>
          </a:p>
        </p:txBody>
      </p:sp>
      <p:grpSp>
        <p:nvGrpSpPr>
          <p:cNvPr id="569" name="Google Shape;569;p42"/>
          <p:cNvGrpSpPr/>
          <p:nvPr/>
        </p:nvGrpSpPr>
        <p:grpSpPr>
          <a:xfrm>
            <a:off x="5662825" y="540198"/>
            <a:ext cx="4957828" cy="4049245"/>
            <a:chOff x="2934602" y="4532150"/>
            <a:chExt cx="849525" cy="693827"/>
          </a:xfrm>
        </p:grpSpPr>
        <p:sp>
          <p:nvSpPr>
            <p:cNvPr id="570" name="Google Shape;570;p42"/>
            <p:cNvSpPr/>
            <p:nvPr/>
          </p:nvSpPr>
          <p:spPr>
            <a:xfrm>
              <a:off x="3121350" y="4532150"/>
              <a:ext cx="476550" cy="339000"/>
            </a:xfrm>
            <a:custGeom>
              <a:avLst/>
              <a:gdLst/>
              <a:ahLst/>
              <a:cxnLst/>
              <a:rect l="l" t="t" r="r" b="b"/>
              <a:pathLst>
                <a:path w="19062" h="13560" extrusionOk="0">
                  <a:moveTo>
                    <a:pt x="16362" y="2700"/>
                  </a:moveTo>
                  <a:lnTo>
                    <a:pt x="16362" y="10881"/>
                  </a:lnTo>
                  <a:lnTo>
                    <a:pt x="2678" y="10881"/>
                  </a:lnTo>
                  <a:lnTo>
                    <a:pt x="2678" y="2700"/>
                  </a:lnTo>
                  <a:close/>
                  <a:moveTo>
                    <a:pt x="0" y="1"/>
                  </a:moveTo>
                  <a:lnTo>
                    <a:pt x="0" y="13559"/>
                  </a:lnTo>
                  <a:lnTo>
                    <a:pt x="19061" y="13559"/>
                  </a:lnTo>
                  <a:lnTo>
                    <a:pt x="190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934602" y="4696400"/>
              <a:ext cx="849525" cy="529578"/>
            </a:xfrm>
            <a:custGeom>
              <a:avLst/>
              <a:gdLst/>
              <a:ahLst/>
              <a:cxnLst/>
              <a:rect l="l" t="t" r="r" b="b"/>
              <a:pathLst>
                <a:path w="33981" h="21281" extrusionOk="0">
                  <a:moveTo>
                    <a:pt x="0" y="1"/>
                  </a:moveTo>
                  <a:lnTo>
                    <a:pt x="0" y="21280"/>
                  </a:lnTo>
                  <a:lnTo>
                    <a:pt x="33980" y="21280"/>
                  </a:lnTo>
                  <a:lnTo>
                    <a:pt x="339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3196675" y="4799975"/>
              <a:ext cx="325375" cy="324875"/>
            </a:xfrm>
            <a:custGeom>
              <a:avLst/>
              <a:gdLst/>
              <a:ahLst/>
              <a:cxnLst/>
              <a:rect l="l" t="t" r="r" b="b"/>
              <a:pathLst>
                <a:path w="13015" h="12995" extrusionOk="0">
                  <a:moveTo>
                    <a:pt x="6507" y="1"/>
                  </a:moveTo>
                  <a:cubicBezTo>
                    <a:pt x="2929" y="1"/>
                    <a:pt x="0" y="2909"/>
                    <a:pt x="0" y="6508"/>
                  </a:cubicBezTo>
                  <a:cubicBezTo>
                    <a:pt x="0" y="10086"/>
                    <a:pt x="2929" y="12994"/>
                    <a:pt x="6507" y="12994"/>
                  </a:cubicBezTo>
                  <a:cubicBezTo>
                    <a:pt x="10106" y="12994"/>
                    <a:pt x="13015" y="10086"/>
                    <a:pt x="13015" y="6508"/>
                  </a:cubicBezTo>
                  <a:cubicBezTo>
                    <a:pt x="13015" y="2909"/>
                    <a:pt x="10106" y="1"/>
                    <a:pt x="6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3261525" y="4869025"/>
              <a:ext cx="196175" cy="196200"/>
            </a:xfrm>
            <a:custGeom>
              <a:avLst/>
              <a:gdLst/>
              <a:ahLst/>
              <a:cxnLst/>
              <a:rect l="l" t="t" r="r" b="b"/>
              <a:pathLst>
                <a:path w="7847" h="7848" extrusionOk="0">
                  <a:moveTo>
                    <a:pt x="2742" y="1"/>
                  </a:moveTo>
                  <a:lnTo>
                    <a:pt x="2742" y="2742"/>
                  </a:lnTo>
                  <a:lnTo>
                    <a:pt x="1" y="2742"/>
                  </a:lnTo>
                  <a:lnTo>
                    <a:pt x="1" y="5106"/>
                  </a:lnTo>
                  <a:lnTo>
                    <a:pt x="2742" y="5106"/>
                  </a:lnTo>
                  <a:lnTo>
                    <a:pt x="2742" y="7847"/>
                  </a:lnTo>
                  <a:lnTo>
                    <a:pt x="5106" y="7847"/>
                  </a:lnTo>
                  <a:lnTo>
                    <a:pt x="5106" y="5106"/>
                  </a:lnTo>
                  <a:lnTo>
                    <a:pt x="7847" y="5106"/>
                  </a:lnTo>
                  <a:lnTo>
                    <a:pt x="7847" y="2742"/>
                  </a:lnTo>
                  <a:lnTo>
                    <a:pt x="5106" y="2742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>
            <a:spLocks noGrp="1"/>
          </p:cNvSpPr>
          <p:nvPr>
            <p:ph type="title"/>
          </p:nvPr>
        </p:nvSpPr>
        <p:spPr>
          <a:xfrm>
            <a:off x="3930425" y="2222575"/>
            <a:ext cx="54078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4502 Comments</a:t>
            </a: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1602 Words (features)</a:t>
            </a:r>
            <a:endParaRPr sz="3300"/>
          </a:p>
        </p:txBody>
      </p:sp>
      <p:sp>
        <p:nvSpPr>
          <p:cNvPr id="579" name="Google Shape;579;p43"/>
          <p:cNvSpPr txBox="1">
            <a:spLocks noGrp="1"/>
          </p:cNvSpPr>
          <p:nvPr>
            <p:ph type="title"/>
          </p:nvPr>
        </p:nvSpPr>
        <p:spPr>
          <a:xfrm>
            <a:off x="491400" y="387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TF-IDF Representation</a:t>
            </a:r>
            <a:endParaRPr sz="2800">
              <a:solidFill>
                <a:schemeClr val="accent1"/>
              </a:solidFill>
            </a:endParaRPr>
          </a:p>
        </p:txBody>
      </p:sp>
      <p:graphicFrame>
        <p:nvGraphicFramePr>
          <p:cNvPr id="580" name="Google Shape;580;p43"/>
          <p:cNvGraphicFramePr/>
          <p:nvPr/>
        </p:nvGraphicFramePr>
        <p:xfrm>
          <a:off x="338997" y="1798350"/>
          <a:ext cx="3866225" cy="2163930"/>
        </p:xfrm>
        <a:graphic>
          <a:graphicData uri="http://schemas.openxmlformats.org/drawingml/2006/table">
            <a:tbl>
              <a:tblPr>
                <a:noFill/>
                <a:tableStyleId>{713650F1-C018-486C-A8CC-BFCF5D89CEE8}</a:tableStyleId>
              </a:tblPr>
              <a:tblGrid>
                <a:gridCol w="12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Words (Features)</a:t>
                      </a:r>
                      <a:endParaRPr sz="20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Comments</a:t>
                      </a:r>
                      <a:endParaRPr sz="2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title"/>
          </p:nvPr>
        </p:nvSpPr>
        <p:spPr>
          <a:xfrm>
            <a:off x="5476325" y="1202350"/>
            <a:ext cx="3348600" cy="27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 1: Sentiment Analysis</a:t>
            </a:r>
            <a:endParaRPr/>
          </a:p>
        </p:txBody>
      </p:sp>
      <p:cxnSp>
        <p:nvCxnSpPr>
          <p:cNvPr id="586" name="Google Shape;586;p44"/>
          <p:cNvCxnSpPr/>
          <p:nvPr/>
        </p:nvCxnSpPr>
        <p:spPr>
          <a:xfrm>
            <a:off x="5619175" y="1064275"/>
            <a:ext cx="352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44"/>
          <p:cNvCxnSpPr/>
          <p:nvPr/>
        </p:nvCxnSpPr>
        <p:spPr>
          <a:xfrm>
            <a:off x="5619175" y="4036725"/>
            <a:ext cx="352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 txBox="1">
            <a:spLocks noGrp="1"/>
          </p:cNvSpPr>
          <p:nvPr>
            <p:ph type="title"/>
          </p:nvPr>
        </p:nvSpPr>
        <p:spPr>
          <a:xfrm>
            <a:off x="312875" y="527475"/>
            <a:ext cx="872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Gaussian Mixture Model Clustering - visualization with TSNE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262800" y="1265075"/>
            <a:ext cx="4530300" cy="29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5"/>
          <p:cNvSpPr txBox="1">
            <a:spLocks noGrp="1"/>
          </p:cNvSpPr>
          <p:nvPr>
            <p:ph type="title"/>
          </p:nvPr>
        </p:nvSpPr>
        <p:spPr>
          <a:xfrm>
            <a:off x="4918225" y="1200850"/>
            <a:ext cx="3942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Assuming Gaussian distribution for the data, we tune the hyperparameter K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We get K = 2, using the Calinski Harabasz (CH) Index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s" sz="1900">
                <a:latin typeface="Montserrat"/>
                <a:ea typeface="Montserrat"/>
                <a:cs typeface="Montserrat"/>
                <a:sym typeface="Montserrat"/>
              </a:rPr>
              <a:t>Visualize it using TSNE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5" name="Google Shape;5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3" y="1265075"/>
            <a:ext cx="4530300" cy="2980144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5"/>
          <p:cNvSpPr/>
          <p:nvPr/>
        </p:nvSpPr>
        <p:spPr>
          <a:xfrm>
            <a:off x="153600" y="1151675"/>
            <a:ext cx="4748700" cy="317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artamento de Enfermería by Slidesgo">
  <a:themeElements>
    <a:clrScheme name="Simple Light">
      <a:dk1>
        <a:srgbClr val="709895"/>
      </a:dk1>
      <a:lt1>
        <a:srgbClr val="FFFFFF"/>
      </a:lt1>
      <a:dk2>
        <a:srgbClr val="FFFFFF"/>
      </a:dk2>
      <a:lt2>
        <a:srgbClr val="FFFFFF"/>
      </a:lt2>
      <a:accent1>
        <a:srgbClr val="68DBC2"/>
      </a:accent1>
      <a:accent2>
        <a:srgbClr val="1CA893"/>
      </a:accent2>
      <a:accent3>
        <a:srgbClr val="D9D9D9"/>
      </a:accent3>
      <a:accent4>
        <a:srgbClr val="FFFFFF"/>
      </a:accent4>
      <a:accent5>
        <a:srgbClr val="FFFFFF"/>
      </a:accent5>
      <a:accent6>
        <a:srgbClr val="FFFFFF"/>
      </a:accent6>
      <a:hlink>
        <a:srgbClr val="68DB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On-screen Show (16:9)</PresentationFormat>
  <Paragraphs>123</Paragraphs>
  <Slides>32</Slides>
  <Notes>32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Oswald</vt:lpstr>
      <vt:lpstr>Arial</vt:lpstr>
      <vt:lpstr>Montserrat</vt:lpstr>
      <vt:lpstr>Roboto Condensed Light</vt:lpstr>
      <vt:lpstr>Livvic</vt:lpstr>
      <vt:lpstr>Departamento de Enfermería by Slidesgo</vt:lpstr>
      <vt:lpstr>Facilitating Community- Informed Opioid Prescription Guidelines</vt:lpstr>
      <vt:lpstr>AGENDA</vt:lpstr>
      <vt:lpstr>Policy Question &amp; Motivation </vt:lpstr>
      <vt:lpstr>Policy Question</vt:lpstr>
      <vt:lpstr>Background &amp; Motivation</vt:lpstr>
      <vt:lpstr>Data Description</vt:lpstr>
      <vt:lpstr>4502 Comments  1602 Words (features)</vt:lpstr>
      <vt:lpstr>Question 1: Sentiment Analysis</vt:lpstr>
      <vt:lpstr>Gaussian Mixture Model Clustering - visualization with TSNE</vt:lpstr>
      <vt:lpstr>K-Means Clustering - visualization using PCA</vt:lpstr>
      <vt:lpstr>Characterization of Clusters</vt:lpstr>
      <vt:lpstr>Characterization of Clusters - continued</vt:lpstr>
      <vt:lpstr>Question 2: Concern Identification</vt:lpstr>
      <vt:lpstr>Latent Dirichlet Allocation</vt:lpstr>
      <vt:lpstr>Latent Dirichlet Allocation</vt:lpstr>
      <vt:lpstr>Latent Dirichlet Allocation</vt:lpstr>
      <vt:lpstr>Top Entities with ORG label</vt:lpstr>
      <vt:lpstr>Opioid Medication Usage Distribution</vt:lpstr>
      <vt:lpstr>Conclusion</vt:lpstr>
      <vt:lpstr>POLICY IMPLICATIONS</vt:lpstr>
      <vt:lpstr>THANK YOU!</vt:lpstr>
      <vt:lpstr>Appendix, if questions</vt:lpstr>
      <vt:lpstr>Top 10 Lemmas &amp; Entities in Comments</vt:lpstr>
      <vt:lpstr>Top 10 Entities within Product Label</vt:lpstr>
      <vt:lpstr>Top 10 Entities within GPE Label</vt:lpstr>
      <vt:lpstr>Comments with/without attachments</vt:lpstr>
      <vt:lpstr>Age Distribution</vt:lpstr>
      <vt:lpstr>Principal Component Analysis</vt:lpstr>
      <vt:lpstr>T-distributed Stochastic Neighbour Embedding</vt:lpstr>
      <vt:lpstr>K-Means Clustering - visualizing using TSNE</vt:lpstr>
      <vt:lpstr>¡MUCHAS GRACIAS!</vt:lpstr>
      <vt:lpstr>Characterization of Clusters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Facilitating Community- Informed Opioid Prescription Guidelines</dc:title>
  <cp:lastModifiedBy>邱 亦希</cp:lastModifiedBy>
  <cp:revision>1</cp:revision>
  <dcterms:modified xsi:type="dcterms:W3CDTF">2022-05-02T23:07:47Z</dcterms:modified>
</cp:coreProperties>
</file>