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34892202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4B5C911-6203-433A-965C-3436CFEE7D9B}" type="datetimeFigureOut">
              <a:rPr lang="es-CO" smtClean="0"/>
              <a:t>28/08/2015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1120129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41439407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202588812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314446148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3462899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29570494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12759113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105500887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50935530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4B5C911-6203-433A-965C-3436CFEE7D9B}" type="datetimeFigureOut">
              <a:rPr lang="es-CO" smtClean="0"/>
              <a:t>28/08/2015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2141295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4B5C911-6203-433A-965C-3436CFEE7D9B}" type="datetimeFigureOut">
              <a:rPr lang="es-CO" smtClean="0"/>
              <a:t>28/08/2015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391194564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4B5C911-6203-433A-965C-3436CFEE7D9B}" type="datetimeFigureOut">
              <a:rPr lang="es-CO" smtClean="0"/>
              <a:t>28/08/2015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264400180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4B5C911-6203-433A-965C-3436CFEE7D9B}" type="datetimeFigureOut">
              <a:rPr lang="es-CO" smtClean="0"/>
              <a:t>28/08/2015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16491731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5C911-6203-433A-965C-3436CFEE7D9B}" type="datetimeFigureOut">
              <a:rPr lang="es-CO" smtClean="0"/>
              <a:t>28/08/2015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31487260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4B5C911-6203-433A-965C-3436CFEE7D9B}" type="datetimeFigureOut">
              <a:rPr lang="es-CO" smtClean="0"/>
              <a:t>28/08/2015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250879618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4B5C911-6203-433A-965C-3436CFEE7D9B}" type="datetimeFigureOut">
              <a:rPr lang="es-CO" smtClean="0"/>
              <a:t>28/08/2015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2AFAD40-289E-4A36-8DC6-B9872A5C9652}" type="slidenum">
              <a:rPr lang="es-CO" smtClean="0"/>
              <a:t>‹Nº›</a:t>
            </a:fld>
            <a:endParaRPr lang="es-CO"/>
          </a:p>
        </p:txBody>
      </p:sp>
    </p:spTree>
    <p:extLst>
      <p:ext uri="{BB962C8B-B14F-4D97-AF65-F5344CB8AC3E}">
        <p14:creationId xmlns:p14="http://schemas.microsoft.com/office/powerpoint/2010/main" val="20248688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B5C911-6203-433A-965C-3436CFEE7D9B}" type="datetimeFigureOut">
              <a:rPr lang="es-CO" smtClean="0"/>
              <a:t>28/08/2015</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AFAD40-289E-4A36-8DC6-B9872A5C9652}" type="slidenum">
              <a:rPr lang="es-CO" smtClean="0"/>
              <a:t>‹Nº›</a:t>
            </a:fld>
            <a:endParaRPr lang="es-CO"/>
          </a:p>
        </p:txBody>
      </p:sp>
    </p:spTree>
    <p:extLst>
      <p:ext uri="{BB962C8B-B14F-4D97-AF65-F5344CB8AC3E}">
        <p14:creationId xmlns:p14="http://schemas.microsoft.com/office/powerpoint/2010/main" val="3756876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5516" y="517055"/>
            <a:ext cx="9144000" cy="809468"/>
          </a:xfrm>
        </p:spPr>
        <p:txBody>
          <a:bodyPr>
            <a:normAutofit/>
          </a:bodyPr>
          <a:lstStyle/>
          <a:p>
            <a:r>
              <a:rPr lang="es-CO" sz="4000" dirty="0" smtClean="0">
                <a:latin typeface="Arial" panose="020B0604020202020204" pitchFamily="34" charset="0"/>
                <a:cs typeface="Arial" panose="020B0604020202020204" pitchFamily="34" charset="0"/>
              </a:rPr>
              <a:t>PARADIGMAS DE PROGRAMACION </a:t>
            </a:r>
            <a:endParaRPr lang="es-CO" sz="4000" dirty="0">
              <a:latin typeface="Arial" panose="020B0604020202020204" pitchFamily="34" charset="0"/>
              <a:cs typeface="Arial" panose="020B0604020202020204" pitchFamily="34" charset="0"/>
            </a:endParaRPr>
          </a:p>
        </p:txBody>
      </p:sp>
      <p:sp>
        <p:nvSpPr>
          <p:cNvPr id="4" name="CuadroTexto 3"/>
          <p:cNvSpPr txBox="1"/>
          <p:nvPr/>
        </p:nvSpPr>
        <p:spPr>
          <a:xfrm>
            <a:off x="1236372" y="1590001"/>
            <a:ext cx="10470524" cy="480131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CO" sz="3200" b="1" dirty="0" smtClean="0">
                <a:latin typeface="Arial" panose="020B0604020202020204" pitchFamily="34" charset="0"/>
                <a:cs typeface="Arial" panose="020B0604020202020204" pitchFamily="34" charset="0"/>
              </a:rPr>
              <a:t>Paradigma Imperativo</a:t>
            </a:r>
          </a:p>
          <a:p>
            <a:pPr marL="285750" indent="-285750">
              <a:lnSpc>
                <a:spcPct val="150000"/>
              </a:lnSpc>
              <a:buFont typeface="Wingdings" panose="05000000000000000000" pitchFamily="2" charset="2"/>
              <a:buChar char="§"/>
            </a:pPr>
            <a:r>
              <a:rPr lang="es-CO" sz="3200" b="1" dirty="0" smtClean="0">
                <a:latin typeface="Arial" panose="020B0604020202020204" pitchFamily="34" charset="0"/>
                <a:cs typeface="Arial" panose="020B0604020202020204" pitchFamily="34" charset="0"/>
              </a:rPr>
              <a:t>Paradigma Declarativo</a:t>
            </a:r>
          </a:p>
          <a:p>
            <a:pPr marL="285750" indent="-285750">
              <a:lnSpc>
                <a:spcPct val="150000"/>
              </a:lnSpc>
              <a:buFont typeface="Wingdings" panose="05000000000000000000" pitchFamily="2" charset="2"/>
              <a:buChar char="§"/>
            </a:pPr>
            <a:r>
              <a:rPr lang="es-CO" sz="3200" b="1" dirty="0" smtClean="0">
                <a:latin typeface="Arial" panose="020B0604020202020204" pitchFamily="34" charset="0"/>
                <a:cs typeface="Arial" panose="020B0604020202020204" pitchFamily="34" charset="0"/>
              </a:rPr>
              <a:t>Paradigma funcional</a:t>
            </a:r>
          </a:p>
          <a:p>
            <a:pPr marL="285750" indent="-285750">
              <a:lnSpc>
                <a:spcPct val="150000"/>
              </a:lnSpc>
              <a:buFont typeface="Wingdings" panose="05000000000000000000" pitchFamily="2" charset="2"/>
              <a:buChar char="§"/>
            </a:pPr>
            <a:r>
              <a:rPr lang="es-CO" sz="3200" b="1" dirty="0" smtClean="0">
                <a:latin typeface="Arial" panose="020B0604020202020204" pitchFamily="34" charset="0"/>
                <a:cs typeface="Arial" panose="020B0604020202020204" pitchFamily="34" charset="0"/>
              </a:rPr>
              <a:t>Paradigma Orientado a Objetos (POO)</a:t>
            </a:r>
          </a:p>
          <a:p>
            <a:pPr marL="285750" indent="-285750">
              <a:lnSpc>
                <a:spcPct val="150000"/>
              </a:lnSpc>
              <a:buFont typeface="Wingdings" panose="05000000000000000000" pitchFamily="2" charset="2"/>
              <a:buChar char="§"/>
            </a:pPr>
            <a:r>
              <a:rPr lang="es-CO" sz="3200" b="1" dirty="0" smtClean="0">
                <a:latin typeface="Arial" panose="020B0604020202020204" pitchFamily="34" charset="0"/>
                <a:cs typeface="Arial" panose="020B0604020202020204" pitchFamily="34" charset="0"/>
              </a:rPr>
              <a:t>Paradigma Orientado a Entes (POE)</a:t>
            </a:r>
          </a:p>
          <a:p>
            <a:pPr marL="285750" indent="-285750">
              <a:lnSpc>
                <a:spcPct val="150000"/>
              </a:lnSpc>
              <a:buFont typeface="Wingdings" panose="05000000000000000000" pitchFamily="2" charset="2"/>
              <a:buChar char="§"/>
            </a:pPr>
            <a:r>
              <a:rPr lang="es-CO" sz="3200" b="1" dirty="0" smtClean="0">
                <a:latin typeface="Arial" panose="020B0604020202020204" pitchFamily="34" charset="0"/>
                <a:cs typeface="Arial" panose="020B0604020202020204" pitchFamily="34" charset="0"/>
              </a:rPr>
              <a:t>Paradigma Orientado a Aspectos (POA)</a:t>
            </a:r>
          </a:p>
          <a:p>
            <a:pPr marL="285750" indent="-285750">
              <a:buFont typeface="Wingdings" panose="05000000000000000000" pitchFamily="2" charset="2"/>
              <a:buChar char="§"/>
            </a:pPr>
            <a:endParaRPr lang="es-CO" dirty="0"/>
          </a:p>
        </p:txBody>
      </p:sp>
    </p:spTree>
    <p:extLst>
      <p:ext uri="{BB962C8B-B14F-4D97-AF65-F5344CB8AC3E}">
        <p14:creationId xmlns:p14="http://schemas.microsoft.com/office/powerpoint/2010/main" val="141158545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11373"/>
            <a:ext cx="10515600" cy="785610"/>
          </a:xfrm>
        </p:spPr>
        <p:txBody>
          <a:bodyPr>
            <a:normAutofit/>
          </a:bodyPr>
          <a:lstStyle/>
          <a:p>
            <a:r>
              <a:rPr lang="es-CO" sz="4000" b="1" dirty="0" smtClean="0">
                <a:latin typeface="Arial" panose="020B0604020202020204" pitchFamily="34" charset="0"/>
                <a:cs typeface="Arial" panose="020B0604020202020204" pitchFamily="34" charset="0"/>
              </a:rPr>
              <a:t>Paradigma Imperativo</a:t>
            </a:r>
            <a:endParaRPr lang="es-CO" sz="36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38200" y="1828802"/>
            <a:ext cx="10515600" cy="3477296"/>
          </a:xfrm>
        </p:spPr>
        <p:txBody>
          <a:bodyPr>
            <a:normAutofit/>
          </a:bodyPr>
          <a:lstStyle/>
          <a:p>
            <a:pPr marL="0" indent="0" algn="just">
              <a:buNone/>
            </a:pPr>
            <a:r>
              <a:rPr lang="es-CO" sz="3200" dirty="0"/>
              <a:t>D</a:t>
            </a:r>
            <a:r>
              <a:rPr lang="es-CO" sz="3200" dirty="0" smtClean="0"/>
              <a:t>escribe la programación como una secuencia instrucciones o comandos que cambian el estado de un programa. El código máquina en general está basado en el paradigma imperativo. Su contrario es el paradigma declarativo. En este paradigma se incluye el paradigma procedimental (procedural) entre otros. </a:t>
            </a:r>
            <a:endParaRPr lang="es-CO" sz="3200" dirty="0"/>
          </a:p>
        </p:txBody>
      </p:sp>
    </p:spTree>
    <p:extLst>
      <p:ext uri="{BB962C8B-B14F-4D97-AF65-F5344CB8AC3E}">
        <p14:creationId xmlns:p14="http://schemas.microsoft.com/office/powerpoint/2010/main" val="142475395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600" b="1" dirty="0">
                <a:latin typeface="Arial" panose="020B0604020202020204" pitchFamily="34" charset="0"/>
                <a:cs typeface="Arial" panose="020B0604020202020204" pitchFamily="34" charset="0"/>
              </a:rPr>
              <a:t>Paradigma </a:t>
            </a:r>
            <a:r>
              <a:rPr lang="es-CO" sz="3600" b="1" dirty="0" smtClean="0">
                <a:latin typeface="Arial" panose="020B0604020202020204" pitchFamily="34" charset="0"/>
                <a:cs typeface="Arial" panose="020B0604020202020204" pitchFamily="34" charset="0"/>
              </a:rPr>
              <a:t>Declarativo</a:t>
            </a:r>
            <a:endParaRPr lang="es-CO" sz="36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lgn="just">
              <a:buNone/>
            </a:pPr>
            <a:r>
              <a:rPr lang="es-CO" dirty="0" smtClean="0"/>
              <a:t>No se basa en el cómo se hace algo (cómo se logra un objetivo paso a paso), sino que describe (declara) cómo es algo. En otras palabras, se enfoca en describir las propiedades de la solución buscada, dejando indeterminado el algoritmo (conjunto de instrucciones) usado para encontrar esa solución. Es más complicado de implementar que el paradigma imperativo, tiene desventajas en la eficiencia, pero ventajas en la solución de determinados problemas. </a:t>
            </a:r>
            <a:endParaRPr lang="es-CO" dirty="0"/>
          </a:p>
        </p:txBody>
      </p:sp>
    </p:spTree>
    <p:extLst>
      <p:ext uri="{BB962C8B-B14F-4D97-AF65-F5344CB8AC3E}">
        <p14:creationId xmlns:p14="http://schemas.microsoft.com/office/powerpoint/2010/main" val="15956070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3600" b="1" dirty="0">
                <a:latin typeface="Arial" panose="020B0604020202020204" pitchFamily="34" charset="0"/>
                <a:cs typeface="Arial" panose="020B0604020202020204" pitchFamily="34" charset="0"/>
              </a:rPr>
              <a:t>Paradigma </a:t>
            </a:r>
            <a:r>
              <a:rPr lang="es-CO" sz="3600" b="1" dirty="0" smtClean="0">
                <a:latin typeface="Arial" panose="020B0604020202020204" pitchFamily="34" charset="0"/>
                <a:cs typeface="Arial" panose="020B0604020202020204" pitchFamily="34" charset="0"/>
              </a:rPr>
              <a:t>Funcional</a:t>
            </a:r>
            <a:endParaRPr lang="es-CO" dirty="0"/>
          </a:p>
        </p:txBody>
      </p:sp>
      <p:sp>
        <p:nvSpPr>
          <p:cNvPr id="3" name="Marcador de contenido 2"/>
          <p:cNvSpPr>
            <a:spLocks noGrp="1"/>
          </p:cNvSpPr>
          <p:nvPr>
            <p:ph idx="1"/>
          </p:nvPr>
        </p:nvSpPr>
        <p:spPr/>
        <p:txBody>
          <a:bodyPr/>
          <a:lstStyle/>
          <a:p>
            <a:pPr marL="0" indent="0" algn="just">
              <a:buNone/>
            </a:pPr>
            <a:r>
              <a:rPr lang="es-CO" dirty="0" smtClean="0"/>
              <a:t>Este paradigma concibe a la computación como la evaluación de funciones matemáticas y evita declarar y cambiar datos. En otras palabras, hace hincapié en la aplicación de las funciones y composición entre ellas, más que en los cambios de estados y la ejecución secuencial de comandos (como lo hace el paradigma procedimental). Permite resolver ciertos problemas de forma elegante y los lenguajes puramente funcionales evitan los efectos secundarios comunes en otro tipo de programaciones. </a:t>
            </a:r>
            <a:endParaRPr lang="es-CO" dirty="0"/>
          </a:p>
        </p:txBody>
      </p:sp>
    </p:spTree>
    <p:extLst>
      <p:ext uri="{BB962C8B-B14F-4D97-AF65-F5344CB8AC3E}">
        <p14:creationId xmlns:p14="http://schemas.microsoft.com/office/powerpoint/2010/main" val="391607925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z="3600" b="1" dirty="0">
                <a:latin typeface="Arial" panose="020B0604020202020204" pitchFamily="34" charset="0"/>
                <a:cs typeface="Arial" panose="020B0604020202020204" pitchFamily="34" charset="0"/>
              </a:rPr>
              <a:t>Paradigma Orientado a Objetos (POO</a:t>
            </a:r>
            <a:r>
              <a:rPr lang="es-CO" sz="3600" b="1" dirty="0" smtClean="0">
                <a:latin typeface="Arial" panose="020B0604020202020204" pitchFamily="34" charset="0"/>
                <a:cs typeface="Arial" panose="020B0604020202020204" pitchFamily="34" charset="0"/>
              </a:rPr>
              <a:t>)</a:t>
            </a:r>
            <a:endParaRPr lang="es-CO" sz="36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lgn="just">
              <a:buNone/>
            </a:pPr>
            <a:r>
              <a:rPr lang="es-CO" dirty="0" smtClean="0"/>
              <a:t>Está basado en la idea de encapsular estado y operaciones en objetos. En general, la programación se resuelve comunicando dichos objetos a través de mensajes (programación orientada a mensajes). Se puede incluir -aunque no formalmente- dentro de este paradigma, el paradigma basado en objetos, que además posee herencia y subtipos entre objetos. Ej.: Simula, </a:t>
            </a:r>
            <a:r>
              <a:rPr lang="es-CO" dirty="0" err="1" smtClean="0"/>
              <a:t>Smalltalk</a:t>
            </a:r>
            <a:r>
              <a:rPr lang="es-CO" dirty="0" smtClean="0"/>
              <a:t>, C++, Java, Visual Basic .NET, etc. Su principal ventaja es la reutilización de códigos y su facilidad para pensar soluciones a determinados problemas. </a:t>
            </a:r>
            <a:endParaRPr lang="es-CO" dirty="0"/>
          </a:p>
        </p:txBody>
      </p:sp>
    </p:spTree>
    <p:extLst>
      <p:ext uri="{BB962C8B-B14F-4D97-AF65-F5344CB8AC3E}">
        <p14:creationId xmlns:p14="http://schemas.microsoft.com/office/powerpoint/2010/main" val="396047489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600" b="1" dirty="0">
                <a:latin typeface="Arial" panose="020B0604020202020204" pitchFamily="34" charset="0"/>
                <a:cs typeface="Arial" panose="020B0604020202020204" pitchFamily="34" charset="0"/>
              </a:rPr>
              <a:t>Paradigma Orientada a Eventos (POE</a:t>
            </a:r>
            <a:r>
              <a:rPr lang="es-CO" sz="3600" b="1" dirty="0" smtClean="0">
                <a:latin typeface="Arial" panose="020B0604020202020204" pitchFamily="34" charset="0"/>
                <a:cs typeface="Arial" panose="020B0604020202020204" pitchFamily="34" charset="0"/>
              </a:rPr>
              <a:t>)</a:t>
            </a:r>
            <a:endParaRPr lang="es-CO" sz="36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lnSpcReduction="10000"/>
          </a:bodyPr>
          <a:lstStyle/>
          <a:p>
            <a:pPr marL="0" indent="0" algn="just">
              <a:buNone/>
            </a:pPr>
            <a:r>
              <a:rPr lang="es-CO" dirty="0"/>
              <a:t>La programación dirigida por eventos es un paradigma de programación en el que tanto la estructura como la ejecución de los programas van determinados por los sucesos que ocurran en el sistema, definidos por el usuario o que ellos mismos provoquen. </a:t>
            </a:r>
            <a:r>
              <a:rPr lang="es-CO" dirty="0" smtClean="0"/>
              <a:t/>
            </a:r>
            <a:br>
              <a:rPr lang="es-CO" dirty="0" smtClean="0"/>
            </a:br>
            <a:r>
              <a:rPr lang="es-CO" dirty="0"/>
              <a:t>Es decir, que el programa (ejecución) se va a controlar según el programador indique y no automáticamente como en la programación </a:t>
            </a:r>
            <a:r>
              <a:rPr lang="es-CO" dirty="0" smtClean="0"/>
              <a:t>estructurada. En </a:t>
            </a:r>
            <a:r>
              <a:rPr lang="es-CO" dirty="0"/>
              <a:t>la programación dirigida por eventos, al comenzar la ejecución del programa se llevarán a cabo las inicializaciones y demás código inicial y a continuación el programa quedará bloqueado hasta que se produzca algún evento.</a:t>
            </a:r>
          </a:p>
        </p:txBody>
      </p:sp>
    </p:spTree>
    <p:extLst>
      <p:ext uri="{BB962C8B-B14F-4D97-AF65-F5344CB8AC3E}">
        <p14:creationId xmlns:p14="http://schemas.microsoft.com/office/powerpoint/2010/main" val="35161707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600" b="1" dirty="0">
                <a:latin typeface="Arial" panose="020B0604020202020204" pitchFamily="34" charset="0"/>
                <a:cs typeface="Arial" panose="020B0604020202020204" pitchFamily="34" charset="0"/>
              </a:rPr>
              <a:t>La Programación Orientada a Aspectos (POA</a:t>
            </a:r>
            <a:r>
              <a:rPr lang="es-CO" sz="3600" b="1" dirty="0" smtClean="0">
                <a:latin typeface="Arial" panose="020B0604020202020204" pitchFamily="34" charset="0"/>
                <a:cs typeface="Arial" panose="020B0604020202020204" pitchFamily="34" charset="0"/>
              </a:rPr>
              <a:t>)</a:t>
            </a:r>
            <a:endParaRPr lang="es-CO" sz="36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lgn="just">
              <a:buNone/>
            </a:pPr>
            <a:r>
              <a:rPr lang="es-CO" dirty="0" smtClean="0"/>
              <a:t>Es </a:t>
            </a:r>
            <a:r>
              <a:rPr lang="es-CO" dirty="0"/>
              <a:t>un paradigma de programación relativamente reciente cuya intención es permitir una adecuada </a:t>
            </a:r>
            <a:r>
              <a:rPr lang="es-CO" dirty="0" err="1"/>
              <a:t>modularización</a:t>
            </a:r>
            <a:r>
              <a:rPr lang="es-CO" dirty="0"/>
              <a:t> de las aplicaciones y posibilitar una mejor separación de conceptos. Gracias a la POA se pueden capturar los diferentes conceptos que componen una aplicación en entidades bien definidas, de manera apropiada en cada uno de los casos y eliminando las dependencias inherentes entre cada uno de los módulos.</a:t>
            </a:r>
          </a:p>
        </p:txBody>
      </p:sp>
    </p:spTree>
    <p:extLst>
      <p:ext uri="{BB962C8B-B14F-4D97-AF65-F5344CB8AC3E}">
        <p14:creationId xmlns:p14="http://schemas.microsoft.com/office/powerpoint/2010/main" val="41382099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81</TotalTime>
  <Words>433</Words>
  <Application>Microsoft Office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Corbel</vt:lpstr>
      <vt:lpstr>Wingdings</vt:lpstr>
      <vt:lpstr>Parallax</vt:lpstr>
      <vt:lpstr>PARADIGMAS DE PROGRAMACION </vt:lpstr>
      <vt:lpstr>Paradigma Imperativo</vt:lpstr>
      <vt:lpstr>Paradigma Declarativo</vt:lpstr>
      <vt:lpstr>Paradigma Funcional</vt:lpstr>
      <vt:lpstr>Paradigma Orientado a Objetos (POO)</vt:lpstr>
      <vt:lpstr>Paradigma Orientada a Eventos (POE)</vt:lpstr>
      <vt:lpstr>La Programación Orientada a Aspectos (POA)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PARADIGMAS DE PROGRAMACION</dc:title>
  <dc:creator>MiPc</dc:creator>
  <cp:lastModifiedBy>MiPc</cp:lastModifiedBy>
  <cp:revision>7</cp:revision>
  <dcterms:created xsi:type="dcterms:W3CDTF">2015-08-28T17:19:01Z</dcterms:created>
  <dcterms:modified xsi:type="dcterms:W3CDTF">2015-08-28T18:40:16Z</dcterms:modified>
</cp:coreProperties>
</file>